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300" r:id="rId3"/>
    <p:sldId id="308" r:id="rId4"/>
    <p:sldId id="309" r:id="rId5"/>
    <p:sldId id="307" r:id="rId6"/>
    <p:sldId id="302" r:id="rId7"/>
    <p:sldId id="303" r:id="rId8"/>
    <p:sldId id="304" r:id="rId9"/>
    <p:sldId id="305" r:id="rId10"/>
    <p:sldId id="306" r:id="rId11"/>
    <p:sldId id="288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18" r:id="rId20"/>
    <p:sldId id="278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Dosis" panose="020B0604020202020204" charset="0"/>
      <p:regular r:id="rId27"/>
      <p:bold r:id="rId28"/>
    </p:embeddedFont>
    <p:embeddedFont>
      <p:font typeface="Sniglet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911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4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6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771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993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629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36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01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72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2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74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110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3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6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16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87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crypt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864096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900" dirty="0"/>
              <a:t>&lt;?</a:t>
            </a:r>
            <a:r>
              <a:rPr lang="en-US" sz="1900" dirty="0" err="1" smtClean="0"/>
              <a:t>php</a:t>
            </a:r>
            <a:endParaRPr lang="en-US" sz="1900" dirty="0" smtClean="0"/>
          </a:p>
          <a:p>
            <a:pPr marL="69850" indent="0">
              <a:buNone/>
            </a:pPr>
            <a:r>
              <a:rPr lang="en-US" sz="1900" dirty="0" smtClean="0"/>
              <a:t>//</a:t>
            </a:r>
            <a:r>
              <a:rPr lang="en-US" sz="1900" dirty="0" err="1" smtClean="0"/>
              <a:t>Vindo</a:t>
            </a:r>
            <a:r>
              <a:rPr lang="en-US" sz="1900" dirty="0" smtClean="0"/>
              <a:t> do forms o password no </a:t>
            </a:r>
            <a:r>
              <a:rPr lang="en-US" sz="1900" dirty="0" err="1" smtClean="0"/>
              <a:t>cadastro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/>
              <a:t>$password = '</a:t>
            </a:r>
            <a:r>
              <a:rPr lang="en-US" sz="1900" dirty="0" err="1"/>
              <a:t>ederson</a:t>
            </a:r>
            <a:r>
              <a:rPr lang="en-US" sz="1900" dirty="0" smtClean="0"/>
              <a:t>';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 smtClean="0"/>
              <a:t>$</a:t>
            </a:r>
            <a:r>
              <a:rPr lang="en-US" sz="1900" dirty="0" err="1"/>
              <a:t>hashed_password</a:t>
            </a:r>
            <a:r>
              <a:rPr lang="en-US" sz="1900" dirty="0"/>
              <a:t> = </a:t>
            </a:r>
            <a:r>
              <a:rPr lang="en-US" sz="1900" dirty="0" err="1">
                <a:solidFill>
                  <a:srgbClr val="FF0000"/>
                </a:solidFill>
              </a:rPr>
              <a:t>password_hash</a:t>
            </a:r>
            <a:r>
              <a:rPr lang="en-US" sz="1900" dirty="0"/>
              <a:t>($password, PASSWORD_DEFAULT);</a:t>
            </a:r>
          </a:p>
          <a:p>
            <a:pPr marL="69850" indent="0">
              <a:buNone/>
            </a:pPr>
            <a:endParaRPr lang="en-US" sz="19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Validando o </a:t>
            </a:r>
            <a:r>
              <a:rPr lang="pt-BR" dirty="0" err="1" smtClean="0"/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utilizado no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verify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virá do banco, e efetua uma comparação do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inserido no forms de login/validação.</a:t>
            </a:r>
          </a:p>
          <a:p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dirty="0" smtClean="0"/>
              <a:t>//</a:t>
            </a:r>
            <a:r>
              <a:rPr lang="en-US" sz="1600" dirty="0" err="1" smtClean="0"/>
              <a:t>Validando</a:t>
            </a:r>
            <a:r>
              <a:rPr lang="en-US" sz="1600" dirty="0" smtClean="0"/>
              <a:t> </a:t>
            </a:r>
            <a:endParaRPr lang="en-US" sz="1600" dirty="0"/>
          </a:p>
          <a:p>
            <a:pPr marL="69850" indent="0">
              <a:buNone/>
            </a:pPr>
            <a:r>
              <a:rPr lang="en-US" sz="1600" dirty="0"/>
              <a:t>$password1 = '</a:t>
            </a:r>
            <a:r>
              <a:rPr lang="en-US" sz="1600" dirty="0" err="1"/>
              <a:t>ederson</a:t>
            </a:r>
            <a:r>
              <a:rPr lang="en-US" sz="1600" dirty="0"/>
              <a:t>';</a:t>
            </a:r>
          </a:p>
          <a:p>
            <a:pPr marL="69850" indent="0">
              <a:buNone/>
            </a:pPr>
            <a:r>
              <a:rPr lang="en-US" sz="1600" dirty="0"/>
              <a:t>if(</a:t>
            </a:r>
            <a:r>
              <a:rPr lang="en-US" sz="1600" dirty="0" err="1">
                <a:solidFill>
                  <a:srgbClr val="FF0000"/>
                </a:solidFill>
              </a:rPr>
              <a:t>password_verify</a:t>
            </a:r>
            <a:r>
              <a:rPr lang="en-US" sz="1600" dirty="0"/>
              <a:t>($password1, $</a:t>
            </a:r>
            <a:r>
              <a:rPr lang="en-US" sz="1600" dirty="0" err="1"/>
              <a:t>hashed_password</a:t>
            </a:r>
            <a:r>
              <a:rPr lang="en-US" sz="1600" dirty="0"/>
              <a:t>)) {</a:t>
            </a:r>
          </a:p>
          <a:p>
            <a:pPr marL="69850" indent="0">
              <a:buNone/>
            </a:pPr>
            <a:r>
              <a:rPr lang="en-US" sz="1600" dirty="0"/>
              <a:t>   echo '</a:t>
            </a:r>
            <a:r>
              <a:rPr lang="en-US" sz="1600" dirty="0" err="1"/>
              <a:t>validado</a:t>
            </a:r>
            <a:r>
              <a:rPr lang="en-US" sz="1600" dirty="0" smtClean="0"/>
              <a:t>';}</a:t>
            </a:r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Banco de dados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banco de dados</a:t>
            </a:r>
          </a:p>
          <a:p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i="1" dirty="0"/>
              <a:t>CREATE DATABASE </a:t>
            </a:r>
            <a:r>
              <a:rPr lang="en-US" sz="1600" i="1" dirty="0" err="1"/>
              <a:t>sistema_login</a:t>
            </a:r>
            <a:r>
              <a:rPr lang="en-US" sz="1600" i="1" dirty="0"/>
              <a:t>;</a:t>
            </a:r>
          </a:p>
          <a:p>
            <a:pPr marL="69850" indent="0">
              <a:buNone/>
            </a:pPr>
            <a:r>
              <a:rPr lang="en-US" sz="1600" i="1" dirty="0"/>
              <a:t>USE </a:t>
            </a:r>
            <a:r>
              <a:rPr lang="en-US" sz="1600" i="1" dirty="0" err="1"/>
              <a:t>sistema_login</a:t>
            </a:r>
            <a:r>
              <a:rPr lang="en-US" sz="1600" i="1" dirty="0"/>
              <a:t>;</a:t>
            </a:r>
          </a:p>
          <a:p>
            <a:pPr marL="69850" indent="0">
              <a:buNone/>
            </a:pPr>
            <a:endParaRPr lang="en-US" sz="1600" i="1" dirty="0"/>
          </a:p>
          <a:p>
            <a:pPr marL="69850" indent="0">
              <a:buNone/>
            </a:pPr>
            <a:r>
              <a:rPr lang="en-US" sz="1600" i="1" dirty="0"/>
              <a:t>CREATE TABLE </a:t>
            </a:r>
            <a:r>
              <a:rPr lang="en-US" sz="1600" i="1" dirty="0" err="1"/>
              <a:t>usuarios</a:t>
            </a:r>
            <a:r>
              <a:rPr lang="en-US" sz="1600" i="1" dirty="0"/>
              <a:t> (</a:t>
            </a:r>
          </a:p>
          <a:p>
            <a:pPr marL="69850" indent="0">
              <a:buNone/>
            </a:pPr>
            <a:r>
              <a:rPr lang="en-US" sz="1600" i="1" dirty="0"/>
              <a:t>    id INT AUTO_INCREMENT PRIMARY KEY,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nome</a:t>
            </a:r>
            <a:r>
              <a:rPr lang="en-US" sz="1600" i="1" dirty="0"/>
              <a:t> VARCHAR(100) NOT NULL,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usuario</a:t>
            </a:r>
            <a:r>
              <a:rPr lang="en-US" sz="1600" i="1" dirty="0"/>
              <a:t> VARCHAR(50) UNIQUE NOT NULL,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senha</a:t>
            </a:r>
            <a:r>
              <a:rPr lang="en-US" sz="1600" i="1" dirty="0"/>
              <a:t> VARCHAR(255) NOT NULL</a:t>
            </a:r>
          </a:p>
          <a:p>
            <a:pPr marL="69850" indent="0">
              <a:buNone/>
            </a:pPr>
            <a:r>
              <a:rPr lang="en-US" sz="1600" i="1" dirty="0"/>
              <a:t>);</a:t>
            </a:r>
            <a:endParaRPr lang="en-US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45" y="2349772"/>
            <a:ext cx="2888683" cy="17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Conector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conexão.php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500" dirty="0" smtClean="0"/>
              <a:t>&lt;?</a:t>
            </a:r>
            <a:r>
              <a:rPr lang="en-US" sz="1500" dirty="0" err="1"/>
              <a:t>php</a:t>
            </a:r>
            <a:endParaRPr lang="en-US" sz="1500" dirty="0"/>
          </a:p>
          <a:p>
            <a:pPr marL="6985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servername</a:t>
            </a:r>
            <a:r>
              <a:rPr lang="en-US" sz="1500" dirty="0"/>
              <a:t> = "localhost";</a:t>
            </a:r>
          </a:p>
          <a:p>
            <a:pPr marL="69850" indent="0">
              <a:buNone/>
            </a:pPr>
            <a:r>
              <a:rPr lang="en-US" sz="1500" dirty="0"/>
              <a:t>$username   = "</a:t>
            </a:r>
            <a:r>
              <a:rPr lang="en-US" sz="1500" dirty="0" err="1"/>
              <a:t>ederson</a:t>
            </a:r>
            <a:r>
              <a:rPr lang="en-US" sz="1500" dirty="0"/>
              <a:t>";   </a:t>
            </a:r>
          </a:p>
          <a:p>
            <a:pPr marL="69850" indent="0">
              <a:buNone/>
            </a:pPr>
            <a:r>
              <a:rPr lang="en-US" sz="1500" dirty="0"/>
              <a:t>$password   = "</a:t>
            </a:r>
            <a:r>
              <a:rPr lang="en-US" sz="1500" dirty="0" err="1"/>
              <a:t>ederson</a:t>
            </a:r>
            <a:r>
              <a:rPr lang="en-US" sz="1500" dirty="0"/>
              <a:t>";       </a:t>
            </a:r>
          </a:p>
          <a:p>
            <a:pPr marL="6985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dbname</a:t>
            </a:r>
            <a:r>
              <a:rPr lang="en-US" sz="1500" dirty="0"/>
              <a:t>     = "</a:t>
            </a:r>
            <a:r>
              <a:rPr lang="en-US" sz="1500" dirty="0" err="1"/>
              <a:t>sistema_login</a:t>
            </a:r>
            <a:r>
              <a:rPr lang="en-US" sz="1500" dirty="0"/>
              <a:t>";</a:t>
            </a:r>
          </a:p>
          <a:p>
            <a:pPr marL="69850" indent="0">
              <a:buNone/>
            </a:pPr>
            <a:r>
              <a:rPr lang="en-US" sz="1500" dirty="0" smtClean="0"/>
              <a:t>$</a:t>
            </a:r>
            <a:r>
              <a:rPr lang="en-US" sz="1500" dirty="0"/>
              <a:t>conn = new </a:t>
            </a:r>
            <a:r>
              <a:rPr lang="en-US" sz="1500" dirty="0" err="1"/>
              <a:t>mysqli</a:t>
            </a:r>
            <a:r>
              <a:rPr lang="en-US" sz="1500" dirty="0"/>
              <a:t>($</a:t>
            </a:r>
            <a:r>
              <a:rPr lang="en-US" sz="1500" dirty="0" err="1"/>
              <a:t>servername</a:t>
            </a:r>
            <a:r>
              <a:rPr lang="en-US" sz="1500" dirty="0"/>
              <a:t>, $username, $password, $</a:t>
            </a:r>
            <a:r>
              <a:rPr lang="en-US" sz="1500" dirty="0" err="1" smtClean="0"/>
              <a:t>dbname</a:t>
            </a:r>
            <a:r>
              <a:rPr lang="en-US" sz="1500" dirty="0" smtClean="0"/>
              <a:t>);</a:t>
            </a:r>
            <a:endParaRPr lang="en-US" sz="1500" dirty="0"/>
          </a:p>
          <a:p>
            <a:pPr marL="69850" indent="0">
              <a:buNone/>
            </a:pPr>
            <a:r>
              <a:rPr lang="en-US" sz="1500" dirty="0" smtClean="0"/>
              <a:t>if</a:t>
            </a:r>
            <a:r>
              <a:rPr lang="en-US" sz="1500" dirty="0"/>
              <a:t>($conn-&gt;</a:t>
            </a:r>
            <a:r>
              <a:rPr lang="en-US" sz="1500" dirty="0" err="1"/>
              <a:t>connect_error</a:t>
            </a:r>
            <a:r>
              <a:rPr lang="en-US" sz="1500" dirty="0"/>
              <a:t>) {</a:t>
            </a:r>
          </a:p>
          <a:p>
            <a:pPr marL="69850" indent="0">
              <a:buNone/>
            </a:pPr>
            <a:r>
              <a:rPr lang="en-US" sz="1500" dirty="0"/>
              <a:t>    die("</a:t>
            </a:r>
            <a:r>
              <a:rPr lang="en-US" sz="1500" dirty="0" err="1"/>
              <a:t>Erro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conexão</a:t>
            </a:r>
            <a:r>
              <a:rPr lang="en-US" sz="1500" dirty="0"/>
              <a:t>: " . $conn-&gt;</a:t>
            </a:r>
            <a:r>
              <a:rPr lang="en-US" sz="1500" dirty="0" err="1"/>
              <a:t>connect_error</a:t>
            </a:r>
            <a:r>
              <a:rPr lang="en-US" sz="1500" dirty="0" smtClean="0"/>
              <a:t>); </a:t>
            </a:r>
          </a:p>
          <a:p>
            <a:pPr marL="69850" indent="0">
              <a:buNone/>
            </a:pPr>
            <a:r>
              <a:rPr lang="en-US" sz="1500" dirty="0" smtClean="0"/>
              <a:t>} </a:t>
            </a:r>
          </a:p>
          <a:p>
            <a:pPr marL="69850" indent="0">
              <a:buNone/>
            </a:pPr>
            <a:r>
              <a:rPr lang="en-US" sz="1500" dirty="0" smtClean="0"/>
              <a:t>?&gt;</a:t>
            </a:r>
            <a:endParaRPr lang="en-US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71" y="2476289"/>
            <a:ext cx="2977231" cy="14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Index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index.php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 smtClean="0"/>
              <a:t>&lt;</a:t>
            </a:r>
            <a:r>
              <a:rPr lang="pt-BR" sz="1500" dirty="0" err="1"/>
              <a:t>body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&lt;h2&gt;Cadastro de Usuário&lt;/h2&gt;</a:t>
            </a:r>
          </a:p>
          <a:p>
            <a:pPr marL="69850" indent="0">
              <a:buNone/>
            </a:pPr>
            <a:r>
              <a:rPr lang="pt-BR" sz="1500" dirty="0"/>
              <a:t>    &lt;</a:t>
            </a:r>
            <a:r>
              <a:rPr lang="pt-BR" sz="1500" dirty="0" err="1"/>
              <a:t>form</a:t>
            </a:r>
            <a:r>
              <a:rPr lang="pt-BR" sz="1500" dirty="0"/>
              <a:t> </a:t>
            </a:r>
            <a:r>
              <a:rPr lang="pt-BR" sz="1500" dirty="0" err="1"/>
              <a:t>method</a:t>
            </a:r>
            <a:r>
              <a:rPr lang="pt-BR" sz="1500" dirty="0"/>
              <a:t>="POST" </a:t>
            </a:r>
            <a:r>
              <a:rPr lang="pt-BR" sz="1500" dirty="0" err="1"/>
              <a:t>action</a:t>
            </a:r>
            <a:r>
              <a:rPr lang="pt-BR" sz="1500" dirty="0"/>
              <a:t>="</a:t>
            </a:r>
            <a:r>
              <a:rPr lang="pt-BR" sz="1500" dirty="0" err="1"/>
              <a:t>cadastro.php</a:t>
            </a:r>
            <a:r>
              <a:rPr lang="pt-BR" sz="1500" dirty="0"/>
              <a:t>"&gt;</a:t>
            </a:r>
          </a:p>
          <a:p>
            <a:pPr marL="69850" indent="0">
              <a:buNone/>
            </a:pPr>
            <a:r>
              <a:rPr lang="pt-BR" sz="1500" dirty="0"/>
              <a:t>        Nome: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="nome"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Usuário: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</a:t>
            </a:r>
            <a:r>
              <a:rPr lang="pt-BR" sz="1500" dirty="0" err="1"/>
              <a:t>usuario</a:t>
            </a:r>
            <a:r>
              <a:rPr lang="pt-BR" sz="1500" dirty="0"/>
              <a:t>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Senha: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password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="senha"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submit</a:t>
            </a:r>
            <a:r>
              <a:rPr lang="pt-BR" sz="1500" dirty="0"/>
              <a:t>" </a:t>
            </a:r>
            <a:r>
              <a:rPr lang="pt-BR" sz="1500" dirty="0" err="1"/>
              <a:t>value</a:t>
            </a:r>
            <a:r>
              <a:rPr lang="pt-BR" sz="1500" dirty="0"/>
              <a:t>="Cadastrar"&gt;</a:t>
            </a:r>
          </a:p>
          <a:p>
            <a:pPr marL="69850" indent="0">
              <a:buNone/>
            </a:pPr>
            <a:r>
              <a:rPr lang="pt-BR" sz="1500" dirty="0"/>
              <a:t>    &lt;/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&lt;/</a:t>
            </a:r>
            <a:r>
              <a:rPr lang="pt-BR" sz="1500" dirty="0" err="1"/>
              <a:t>body</a:t>
            </a:r>
            <a:r>
              <a:rPr lang="pt-BR" sz="1500" dirty="0" smtClean="0"/>
              <a:t>&gt;</a:t>
            </a:r>
            <a:endParaRPr lang="pt-BR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98" y="2386618"/>
            <a:ext cx="2853975" cy="16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</a:t>
            </a:r>
            <a:r>
              <a:rPr lang="pt-BR" dirty="0" err="1" smtClean="0"/>
              <a:t>Action</a:t>
            </a:r>
            <a:r>
              <a:rPr lang="pt-BR" dirty="0" smtClean="0"/>
              <a:t> Cadastro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cadastro.php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include '</a:t>
            </a:r>
            <a:r>
              <a:rPr lang="pt-BR" sz="1500" dirty="0" err="1"/>
              <a:t>conexao.php</a:t>
            </a:r>
            <a:r>
              <a:rPr lang="pt-BR" sz="1500" dirty="0"/>
              <a:t>';</a:t>
            </a:r>
          </a:p>
          <a:p>
            <a:pPr marL="69850" indent="0">
              <a:buNone/>
            </a:pPr>
            <a:r>
              <a:rPr lang="pt-BR" sz="1500" dirty="0" err="1" smtClean="0"/>
              <a:t>if</a:t>
            </a:r>
            <a:r>
              <a:rPr lang="pt-BR" sz="1500" dirty="0" smtClean="0"/>
              <a:t> </a:t>
            </a:r>
            <a:r>
              <a:rPr lang="pt-BR" sz="1500" dirty="0"/>
              <a:t>($_SERVER['REQUEST_METHOD'] == 'POST') {</a:t>
            </a:r>
          </a:p>
          <a:p>
            <a:pPr marL="69850" indent="0">
              <a:buNone/>
            </a:pPr>
            <a:r>
              <a:rPr lang="pt-BR" sz="1500" dirty="0"/>
              <a:t>    $nome    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($_POST['nome']);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usuario</a:t>
            </a:r>
            <a:r>
              <a:rPr lang="pt-BR" sz="1500" dirty="0"/>
              <a:t>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</a:t>
            </a:r>
            <a:r>
              <a:rPr lang="pt-BR" sz="1500" dirty="0" err="1"/>
              <a:t>usuario</a:t>
            </a:r>
            <a:r>
              <a:rPr lang="pt-BR" sz="1500" dirty="0"/>
              <a:t>']);</a:t>
            </a:r>
          </a:p>
          <a:p>
            <a:pPr marL="69850" indent="0">
              <a:buNone/>
            </a:pPr>
            <a:r>
              <a:rPr lang="pt-BR" sz="1500" dirty="0"/>
              <a:t>    $senha  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($_POST['senha']);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senhaHash</a:t>
            </a:r>
            <a:r>
              <a:rPr lang="pt-BR" sz="1500" dirty="0"/>
              <a:t> = </a:t>
            </a:r>
            <a:r>
              <a:rPr lang="pt-BR" sz="1500" dirty="0" err="1"/>
              <a:t>password_hash</a:t>
            </a:r>
            <a:r>
              <a:rPr lang="pt-BR" sz="1500" dirty="0"/>
              <a:t>($senha,</a:t>
            </a:r>
          </a:p>
          <a:p>
            <a:pPr marL="69850" indent="0">
              <a:buNone/>
            </a:pPr>
            <a:r>
              <a:rPr lang="pt-BR" sz="1500" dirty="0"/>
              <a:t>    PASSWORD_DEFAULT);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1" y="2049968"/>
            <a:ext cx="2918870" cy="2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</a:t>
            </a:r>
            <a:r>
              <a:rPr lang="pt-BR" dirty="0" err="1" smtClean="0"/>
              <a:t>Action</a:t>
            </a:r>
            <a:r>
              <a:rPr lang="pt-BR" dirty="0" smtClean="0"/>
              <a:t> Cadastro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cadastro.php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sql</a:t>
            </a:r>
            <a:r>
              <a:rPr lang="pt-BR" sz="1500" dirty="0"/>
              <a:t> = "INSERT INTO </a:t>
            </a:r>
            <a:r>
              <a:rPr lang="pt-BR" sz="1500" dirty="0" err="1"/>
              <a:t>usuarios</a:t>
            </a:r>
            <a:r>
              <a:rPr lang="pt-BR" sz="1500" dirty="0"/>
              <a:t> (nome, </a:t>
            </a:r>
            <a:r>
              <a:rPr lang="pt-BR" sz="1500" dirty="0" err="1"/>
              <a:t>usuario</a:t>
            </a:r>
            <a:r>
              <a:rPr lang="pt-BR" sz="1500" dirty="0"/>
              <a:t>, senha) </a:t>
            </a:r>
          </a:p>
          <a:p>
            <a:pPr marL="69850" indent="0">
              <a:buNone/>
            </a:pPr>
            <a:r>
              <a:rPr lang="pt-BR" sz="1500" dirty="0"/>
              <a:t>            VALUES ('$nome', '$</a:t>
            </a:r>
            <a:r>
              <a:rPr lang="pt-BR" sz="1500" dirty="0" err="1"/>
              <a:t>usuario</a:t>
            </a:r>
            <a:r>
              <a:rPr lang="pt-BR" sz="1500" dirty="0"/>
              <a:t>', '$</a:t>
            </a:r>
            <a:r>
              <a:rPr lang="pt-BR" sz="1500" dirty="0" err="1"/>
              <a:t>senhaHash</a:t>
            </a:r>
            <a:r>
              <a:rPr lang="pt-BR" sz="1500" dirty="0"/>
              <a:t>')";</a:t>
            </a:r>
          </a:p>
          <a:p>
            <a:pPr marL="69850" indent="0">
              <a:buNone/>
            </a:pPr>
            <a:r>
              <a:rPr lang="pt-BR" sz="1500" dirty="0"/>
              <a:t>    </a:t>
            </a:r>
            <a:r>
              <a:rPr lang="pt-BR" sz="1500" dirty="0" err="1"/>
              <a:t>if</a:t>
            </a:r>
            <a:r>
              <a:rPr lang="pt-BR" sz="1500" dirty="0"/>
              <a:t> ($</a:t>
            </a:r>
            <a:r>
              <a:rPr lang="pt-BR" sz="1500" dirty="0" err="1"/>
              <a:t>conn</a:t>
            </a:r>
            <a:r>
              <a:rPr lang="pt-BR" sz="1500" dirty="0"/>
              <a:t>-&gt;query($</a:t>
            </a:r>
            <a:r>
              <a:rPr lang="pt-BR" sz="1500" dirty="0" err="1"/>
              <a:t>sql</a:t>
            </a:r>
            <a:r>
              <a:rPr lang="pt-BR" sz="1500" dirty="0"/>
              <a:t>)) {</a:t>
            </a:r>
          </a:p>
          <a:p>
            <a:pPr marL="69850" indent="0">
              <a:buNone/>
            </a:pPr>
            <a:r>
              <a:rPr lang="pt-BR" sz="1500" dirty="0"/>
              <a:t>        echo " Usuário cadastrado com sucesso!";</a:t>
            </a:r>
          </a:p>
          <a:p>
            <a:pPr marL="69850" indent="0">
              <a:buNone/>
            </a:pPr>
            <a:r>
              <a:rPr lang="pt-BR" sz="1500" dirty="0"/>
              <a:t>    } else {</a:t>
            </a:r>
          </a:p>
          <a:p>
            <a:pPr marL="69850" indent="0">
              <a:buNone/>
            </a:pPr>
            <a:r>
              <a:rPr lang="pt-BR" sz="1500" dirty="0"/>
              <a:t>        echo "Erro: " .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error</a:t>
            </a:r>
            <a:r>
              <a:rPr lang="pt-BR" sz="1500" dirty="0"/>
              <a:t>;</a:t>
            </a:r>
          </a:p>
          <a:p>
            <a:pPr marL="69850" indent="0">
              <a:buNone/>
            </a:pPr>
            <a:r>
              <a:rPr lang="pt-BR" sz="1500" dirty="0"/>
              <a:t>    }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conn</a:t>
            </a:r>
            <a:r>
              <a:rPr lang="pt-BR" sz="1500" dirty="0"/>
              <a:t>-&gt;close();</a:t>
            </a:r>
          </a:p>
          <a:p>
            <a:pPr marL="69850" indent="0">
              <a:buNone/>
            </a:pPr>
            <a:r>
              <a:rPr lang="pt-BR" sz="1500" dirty="0"/>
              <a:t>}</a:t>
            </a:r>
          </a:p>
          <a:p>
            <a:pPr marL="69850" indent="0">
              <a:buNone/>
            </a:pPr>
            <a:r>
              <a:rPr lang="pt-BR" sz="15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1" y="2049968"/>
            <a:ext cx="2918870" cy="2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 smtClean="0"/>
              <a:t>&lt;</a:t>
            </a:r>
            <a:r>
              <a:rPr lang="pt-BR" sz="1500" dirty="0" err="1"/>
              <a:t>body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&lt;h2&gt;Login&lt;/h2&gt;</a:t>
            </a:r>
          </a:p>
          <a:p>
            <a:pPr marL="69850" indent="0">
              <a:buNone/>
            </a:pPr>
            <a:r>
              <a:rPr lang="pt-BR" sz="1500" dirty="0"/>
              <a:t>    &lt;</a:t>
            </a:r>
            <a:r>
              <a:rPr lang="pt-BR" sz="1500" dirty="0" err="1"/>
              <a:t>form</a:t>
            </a:r>
            <a:r>
              <a:rPr lang="pt-BR" sz="1500" dirty="0"/>
              <a:t> </a:t>
            </a:r>
            <a:r>
              <a:rPr lang="pt-BR" sz="1500" dirty="0" err="1"/>
              <a:t>method</a:t>
            </a:r>
            <a:r>
              <a:rPr lang="pt-BR" sz="1500" dirty="0"/>
              <a:t>="POST" </a:t>
            </a:r>
            <a:r>
              <a:rPr lang="pt-BR" sz="1500" dirty="0" err="1"/>
              <a:t>action</a:t>
            </a:r>
            <a:r>
              <a:rPr lang="pt-BR" sz="1500" dirty="0" smtClean="0"/>
              <a:t>=“</a:t>
            </a:r>
            <a:r>
              <a:rPr lang="pt-BR" sz="1500" dirty="0" err="1" smtClean="0"/>
              <a:t>action_login</a:t>
            </a:r>
            <a:r>
              <a:rPr lang="pt-BR" sz="1500" dirty="0" smtClean="0"/>
              <a:t>"&gt;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        Usuário: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</a:t>
            </a:r>
            <a:r>
              <a:rPr lang="pt-BR" sz="1500" dirty="0" err="1"/>
              <a:t>usuario</a:t>
            </a:r>
            <a:r>
              <a:rPr lang="pt-BR" sz="1500" dirty="0"/>
              <a:t>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Senha: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password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="senha"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submit</a:t>
            </a:r>
            <a:r>
              <a:rPr lang="pt-BR" sz="1500" dirty="0"/>
              <a:t>" </a:t>
            </a:r>
            <a:r>
              <a:rPr lang="pt-BR" sz="1500" dirty="0" err="1"/>
              <a:t>value</a:t>
            </a:r>
            <a:r>
              <a:rPr lang="pt-BR" sz="1500" dirty="0"/>
              <a:t>="Entrar"&gt;</a:t>
            </a:r>
          </a:p>
          <a:p>
            <a:pPr marL="69850" indent="0">
              <a:buNone/>
            </a:pPr>
            <a:r>
              <a:rPr lang="pt-BR" sz="1500" dirty="0"/>
              <a:t>    &lt;/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&lt;/</a:t>
            </a:r>
            <a:r>
              <a:rPr lang="pt-BR" sz="1500" dirty="0" err="1"/>
              <a:t>body</a:t>
            </a:r>
            <a:r>
              <a:rPr lang="pt-BR" sz="1500" dirty="0" smtClean="0"/>
              <a:t>&gt;</a:t>
            </a:r>
            <a:endParaRPr lang="pt-BR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80" y="2464902"/>
            <a:ext cx="2896442" cy="14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action_login.php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include '</a:t>
            </a:r>
            <a:r>
              <a:rPr lang="pt-BR" sz="1500" dirty="0" err="1"/>
              <a:t>conexao.php</a:t>
            </a:r>
            <a:r>
              <a:rPr lang="pt-BR" sz="1500" dirty="0"/>
              <a:t>';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 err="1"/>
              <a:t>if</a:t>
            </a:r>
            <a:r>
              <a:rPr lang="pt-BR" sz="1500" dirty="0"/>
              <a:t> ($_SERVER['REQUEST_METHOD'] == 'POST') {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usuario</a:t>
            </a:r>
            <a:r>
              <a:rPr lang="pt-BR" sz="1500" dirty="0"/>
              <a:t>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</a:t>
            </a:r>
            <a:r>
              <a:rPr lang="pt-BR" sz="1500" dirty="0" err="1"/>
              <a:t>usuario</a:t>
            </a:r>
            <a:r>
              <a:rPr lang="pt-BR" sz="1500" dirty="0"/>
              <a:t>']);</a:t>
            </a:r>
          </a:p>
          <a:p>
            <a:pPr marL="69850" indent="0">
              <a:buNone/>
            </a:pPr>
            <a:r>
              <a:rPr lang="pt-BR" sz="1500" dirty="0"/>
              <a:t>    $senha  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($_POST['senha']);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   $</a:t>
            </a:r>
            <a:r>
              <a:rPr lang="pt-BR" sz="1500" dirty="0" err="1"/>
              <a:t>sql</a:t>
            </a:r>
            <a:r>
              <a:rPr lang="pt-BR" sz="1500" dirty="0"/>
              <a:t> = "SELECT id, nome, senha FROM </a:t>
            </a:r>
            <a:r>
              <a:rPr lang="pt-BR" sz="1500" dirty="0" err="1"/>
              <a:t>usuarios</a:t>
            </a:r>
            <a:r>
              <a:rPr lang="pt-BR" sz="1500" dirty="0"/>
              <a:t> WHERE </a:t>
            </a:r>
            <a:r>
              <a:rPr lang="pt-BR" sz="1500" dirty="0" err="1"/>
              <a:t>usuario</a:t>
            </a:r>
            <a:r>
              <a:rPr lang="pt-BR" sz="1500" dirty="0"/>
              <a:t> = '$</a:t>
            </a:r>
            <a:r>
              <a:rPr lang="pt-BR" sz="1500" dirty="0" err="1"/>
              <a:t>usuario</a:t>
            </a:r>
            <a:r>
              <a:rPr lang="pt-BR" sz="1500" dirty="0"/>
              <a:t>' LIMIT 1";</a:t>
            </a:r>
          </a:p>
          <a:p>
            <a:pPr marL="69850" indent="0">
              <a:buNone/>
            </a:pPr>
            <a:r>
              <a:rPr lang="pt-BR" sz="1500" dirty="0"/>
              <a:t>    $res = $</a:t>
            </a:r>
            <a:r>
              <a:rPr lang="pt-BR" sz="1500" dirty="0" err="1"/>
              <a:t>conn</a:t>
            </a:r>
            <a:r>
              <a:rPr lang="pt-BR" sz="1500" dirty="0"/>
              <a:t>-&gt;query($</a:t>
            </a:r>
            <a:r>
              <a:rPr lang="pt-BR" sz="1500" dirty="0" err="1"/>
              <a:t>sql</a:t>
            </a:r>
            <a:r>
              <a:rPr lang="pt-BR" sz="1500" dirty="0"/>
              <a:t>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49" y="2204374"/>
            <a:ext cx="2938874" cy="2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action_login.php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    </a:t>
            </a:r>
            <a:r>
              <a:rPr lang="pt-BR" sz="1500" dirty="0" err="1"/>
              <a:t>if</a:t>
            </a:r>
            <a:r>
              <a:rPr lang="pt-BR" sz="1500" dirty="0"/>
              <a:t> ($res-&gt;</a:t>
            </a:r>
            <a:r>
              <a:rPr lang="pt-BR" sz="1500" dirty="0" err="1"/>
              <a:t>num_rows</a:t>
            </a:r>
            <a:r>
              <a:rPr lang="pt-BR" sz="1500" dirty="0"/>
              <a:t> &gt; 0) {</a:t>
            </a:r>
          </a:p>
          <a:p>
            <a:pPr marL="69850" indent="0">
              <a:buNone/>
            </a:pPr>
            <a:r>
              <a:rPr lang="pt-BR" sz="1500" dirty="0"/>
              <a:t>        $user = $res-&gt;</a:t>
            </a:r>
            <a:r>
              <a:rPr lang="pt-BR" sz="1500" dirty="0" err="1"/>
              <a:t>fetch_assoc</a:t>
            </a:r>
            <a:r>
              <a:rPr lang="pt-BR" sz="1500" dirty="0"/>
              <a:t>();</a:t>
            </a:r>
          </a:p>
          <a:p>
            <a:pPr marL="69850" indent="0">
              <a:buNone/>
            </a:pPr>
            <a:r>
              <a:rPr lang="pt-BR" sz="1500" dirty="0">
                <a:solidFill>
                  <a:srgbClr val="FF0000"/>
                </a:solidFill>
              </a:rPr>
              <a:t>        </a:t>
            </a:r>
            <a:r>
              <a:rPr lang="pt-BR" sz="1500" dirty="0" err="1">
                <a:solidFill>
                  <a:srgbClr val="FF0000"/>
                </a:solidFill>
              </a:rPr>
              <a:t>if</a:t>
            </a:r>
            <a:r>
              <a:rPr lang="pt-BR" sz="1500" dirty="0">
                <a:solidFill>
                  <a:srgbClr val="FF0000"/>
                </a:solidFill>
              </a:rPr>
              <a:t> (</a:t>
            </a:r>
            <a:r>
              <a:rPr lang="pt-BR" sz="1500" dirty="0" err="1">
                <a:solidFill>
                  <a:srgbClr val="FF0000"/>
                </a:solidFill>
              </a:rPr>
              <a:t>password_verify</a:t>
            </a:r>
            <a:r>
              <a:rPr lang="pt-BR" sz="1500" dirty="0">
                <a:solidFill>
                  <a:srgbClr val="FF0000"/>
                </a:solidFill>
              </a:rPr>
              <a:t>($senha, $user['senha'])) {</a:t>
            </a:r>
          </a:p>
          <a:p>
            <a:pPr marL="69850" indent="0">
              <a:buNone/>
            </a:pPr>
            <a:r>
              <a:rPr lang="pt-BR" sz="1500" dirty="0"/>
              <a:t>            echo "Login realizado com sucesso! Bem-vindo, " . $user['nome'];</a:t>
            </a:r>
          </a:p>
          <a:p>
            <a:pPr marL="69850" indent="0">
              <a:buNone/>
            </a:pPr>
            <a:r>
              <a:rPr lang="pt-BR" sz="1500" dirty="0"/>
              <a:t>        } else {</a:t>
            </a:r>
          </a:p>
          <a:p>
            <a:pPr marL="69850" indent="0">
              <a:buNone/>
            </a:pPr>
            <a:r>
              <a:rPr lang="pt-BR" sz="1500" dirty="0"/>
              <a:t>            echo "Senha incorreta</a:t>
            </a:r>
            <a:r>
              <a:rPr lang="pt-BR" sz="1500" dirty="0" smtClean="0"/>
              <a:t>!";</a:t>
            </a:r>
            <a:r>
              <a:rPr lang="pt-BR" sz="1500" dirty="0"/>
              <a:t>        }</a:t>
            </a:r>
          </a:p>
          <a:p>
            <a:pPr marL="69850" indent="0">
              <a:buNone/>
            </a:pPr>
            <a:r>
              <a:rPr lang="pt-BR" sz="1500" dirty="0"/>
              <a:t>    } else {</a:t>
            </a:r>
          </a:p>
          <a:p>
            <a:pPr marL="69850" indent="0">
              <a:buNone/>
            </a:pPr>
            <a:r>
              <a:rPr lang="pt-BR" sz="1500" dirty="0"/>
              <a:t>        echo "Usuário não encontrado</a:t>
            </a:r>
            <a:r>
              <a:rPr lang="pt-BR" sz="1500" dirty="0" smtClean="0"/>
              <a:t>!"; </a:t>
            </a:r>
            <a:r>
              <a:rPr lang="pt-BR" sz="1500" dirty="0"/>
              <a:t>    }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conn</a:t>
            </a:r>
            <a:r>
              <a:rPr lang="pt-BR" sz="1500" dirty="0"/>
              <a:t>-&gt;close</a:t>
            </a:r>
            <a:r>
              <a:rPr lang="pt-BR" sz="1500" dirty="0" smtClean="0"/>
              <a:t>( );  }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49" y="2204374"/>
            <a:ext cx="2938874" cy="2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Um </a:t>
            </a:r>
            <a:r>
              <a:rPr lang="pt-BR" dirty="0" err="1"/>
              <a:t>hash</a:t>
            </a:r>
            <a:r>
              <a:rPr lang="pt-BR" dirty="0"/>
              <a:t> é um código alfanumérico de tamanho fixo, gerado a partir de um algoritmo criptográfico, que funciona como uma "impressão digital" única de um arquivo ou dado. 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Sua </a:t>
            </a:r>
            <a:r>
              <a:rPr lang="pt-BR" dirty="0"/>
              <a:t>principal função é verificar a integridade dos dados, garantindo que não foram alterados, pois qualquer pequena modificação na entrada original gera um </a:t>
            </a:r>
            <a:r>
              <a:rPr lang="pt-BR" dirty="0" err="1"/>
              <a:t>hash</a:t>
            </a:r>
            <a:r>
              <a:rPr lang="pt-BR" dirty="0"/>
              <a:t> completamente diferente. 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200" dirty="0" smtClean="0"/>
              <a:t>As </a:t>
            </a:r>
            <a:r>
              <a:rPr lang="pt-BR" sz="2200" dirty="0"/>
              <a:t>principais características de um </a:t>
            </a:r>
            <a:r>
              <a:rPr lang="pt-BR" sz="2200" dirty="0" err="1"/>
              <a:t>hash</a:t>
            </a:r>
            <a:r>
              <a:rPr lang="pt-BR" sz="2200" dirty="0"/>
              <a:t> são a irreversibilidade (não é possível recuperar os dados originais do </a:t>
            </a:r>
            <a:r>
              <a:rPr lang="pt-BR" sz="2200" dirty="0" err="1"/>
              <a:t>hash</a:t>
            </a:r>
            <a:r>
              <a:rPr lang="pt-BR" sz="2200" dirty="0"/>
              <a:t>), o determinismo (a mesma entrada sempre produzirá o mesmo </a:t>
            </a:r>
            <a:r>
              <a:rPr lang="pt-BR" sz="2200" dirty="0" err="1"/>
              <a:t>hash</a:t>
            </a:r>
            <a:r>
              <a:rPr lang="pt-BR" sz="2200" dirty="0"/>
              <a:t>) e o efeito avalanche (pequenas alterações nos dados geram </a:t>
            </a:r>
            <a:r>
              <a:rPr lang="pt-BR" sz="2200" dirty="0" err="1"/>
              <a:t>hashes</a:t>
            </a:r>
            <a:r>
              <a:rPr lang="pt-BR" sz="2200" dirty="0"/>
              <a:t> diferentes</a:t>
            </a:r>
            <a:endParaRPr lang="pt-BR" sz="22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 cria um novo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de senha usando um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unilateral forte.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Os seguintes algoritmos são atualmente suportados: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PASSWORD_DEFAULT- Utilize o algoritmo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bcrypt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(padrão a partir do PHP 5.5.0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).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PASSWORD_BCRYPT-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CRYPT_BLOWFISH algoritmo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PASSWORD_ARGON2I- Usa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PASSWORD_ARGON2ID-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Argon2id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308737"/>
            <a:ext cx="763284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2200" dirty="0"/>
              <a:t>&lt;?</a:t>
            </a:r>
            <a:r>
              <a:rPr lang="en-US" sz="2200" dirty="0" err="1"/>
              <a:t>php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echo </a:t>
            </a:r>
            <a:r>
              <a:rPr lang="en-US" sz="2200" dirty="0" err="1"/>
              <a:t>password_hash</a:t>
            </a:r>
            <a:r>
              <a:rPr lang="en-US" sz="2200" dirty="0"/>
              <a:t>("</a:t>
            </a:r>
            <a:r>
              <a:rPr lang="en-US" sz="2200" dirty="0" err="1"/>
              <a:t>rasmuslerdorf</a:t>
            </a:r>
            <a:r>
              <a:rPr lang="en-US" sz="2200" dirty="0"/>
              <a:t>", </a:t>
            </a:r>
            <a:r>
              <a:rPr lang="en-US" sz="2200" dirty="0" smtClean="0"/>
              <a:t>PASSWORD_DEFAULT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 smtClean="0"/>
              <a:t>?&gt;</a:t>
            </a:r>
          </a:p>
          <a:p>
            <a:pPr marL="6985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Basta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inserir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criptografada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no banco com o insert.</a:t>
            </a:r>
            <a:endParaRPr lang="pt-BR" sz="22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Precisamos agora buscar no banco a senha criptografada e checar se ela coincide com a senha inserida no login.</a:t>
            </a:r>
          </a:p>
          <a:p>
            <a:r>
              <a:rPr lang="pt-BR" sz="2000" dirty="0"/>
              <a:t>Verifica se o </a:t>
            </a:r>
            <a:r>
              <a:rPr lang="pt-BR" sz="2000" dirty="0" err="1"/>
              <a:t>hash</a:t>
            </a:r>
            <a:r>
              <a:rPr lang="pt-BR" sz="2000" dirty="0"/>
              <a:t> fornecido corresponde à senha informada </a:t>
            </a:r>
            <a:r>
              <a:rPr lang="pt-BR" sz="2000" dirty="0" err="1"/>
              <a:t>password_verify</a:t>
            </a:r>
            <a:r>
              <a:rPr lang="pt-BR" sz="2000" dirty="0"/>
              <a:t>() é compatível com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. Portanto, </a:t>
            </a:r>
            <a:r>
              <a:rPr lang="pt-BR" sz="2000" dirty="0" err="1"/>
              <a:t>hashes</a:t>
            </a:r>
            <a:r>
              <a:rPr lang="pt-BR" sz="2000" dirty="0"/>
              <a:t> de senha criadas por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 podem ser usados com </a:t>
            </a:r>
            <a:r>
              <a:rPr lang="pt-BR" sz="2000" dirty="0" err="1"/>
              <a:t>password_verify</a:t>
            </a:r>
            <a:r>
              <a:rPr lang="pt-BR" sz="2000" dirty="0"/>
              <a:t>().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r>
              <a:rPr lang="pt-BR" dirty="0" smtClean="0">
                <a:latin typeface="+mj-lt"/>
              </a:rPr>
              <a:t> - Parâmetros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Parâmetros </a:t>
            </a:r>
          </a:p>
          <a:p>
            <a:pPr marL="6985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senha do usuário.</a:t>
            </a:r>
          </a:p>
          <a:p>
            <a:pPr marL="69850" indent="0">
              <a:buNone/>
            </a:pPr>
            <a:r>
              <a:rPr lang="pt-BR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criado por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().</a:t>
            </a:r>
          </a:p>
          <a:p>
            <a:pPr marL="69850" indent="0">
              <a:buNone/>
            </a:pPr>
            <a:endParaRPr lang="pt-BR" sz="2000" i="1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Retorna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corresponderem, ou false caso contrário.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8296</TotalTime>
  <Words>549</Words>
  <Application>Microsoft Office PowerPoint</Application>
  <PresentationFormat>Apresentação na tela (16:9)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Calibri</vt:lpstr>
      <vt:lpstr>Dosis</vt:lpstr>
      <vt:lpstr>Sniglet</vt:lpstr>
      <vt:lpstr>Arial</vt:lpstr>
      <vt:lpstr>Friar template</vt:lpstr>
      <vt:lpstr>PHP</vt:lpstr>
      <vt:lpstr>Hash</vt:lpstr>
      <vt:lpstr>Hash</vt:lpstr>
      <vt:lpstr>Hash</vt:lpstr>
      <vt:lpstr>Password Hash</vt:lpstr>
      <vt:lpstr>Password Hash</vt:lpstr>
      <vt:lpstr>Password Hash</vt:lpstr>
      <vt:lpstr>Password Verify</vt:lpstr>
      <vt:lpstr>Password Verify - Parâmetros</vt:lpstr>
      <vt:lpstr>Password Verify</vt:lpstr>
      <vt:lpstr>Validando o Hash</vt:lpstr>
      <vt:lpstr>Montando o Script – Banco de dados</vt:lpstr>
      <vt:lpstr>Montando o Script – Conector</vt:lpstr>
      <vt:lpstr>Montando o Script – Index</vt:lpstr>
      <vt:lpstr>Montando o Script – Action Cadastro</vt:lpstr>
      <vt:lpstr>Montando o Script – Action Cadastro</vt:lpstr>
      <vt:lpstr>Montando o Script – Login validando a senha</vt:lpstr>
      <vt:lpstr>Montando o Script – Login validando a senha</vt:lpstr>
      <vt:lpstr>Montando o Script – Login validando a senha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175</cp:revision>
  <dcterms:modified xsi:type="dcterms:W3CDTF">2025-09-03T01:16:17Z</dcterms:modified>
</cp:coreProperties>
</file>