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1"/>
  </p:notesMasterIdLst>
  <p:sldIdLst>
    <p:sldId id="256" r:id="rId2"/>
    <p:sldId id="300" r:id="rId3"/>
    <p:sldId id="302" r:id="rId4"/>
    <p:sldId id="303" r:id="rId5"/>
    <p:sldId id="304" r:id="rId6"/>
    <p:sldId id="305" r:id="rId7"/>
    <p:sldId id="306" r:id="rId8"/>
    <p:sldId id="288" r:id="rId9"/>
    <p:sldId id="278" r:id="rId1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Dosis" panose="020B0604020202020204" charset="0"/>
      <p:regular r:id="rId16"/>
      <p:bold r:id="rId17"/>
    </p:embeddedFont>
    <p:embeddedFont>
      <p:font typeface="Sniglet" panose="020B0604020202020204" charset="0"/>
      <p:regular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273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4652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5161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8786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474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911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crypt.ph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() cria um novo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de senha usando um algoritmo de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unilateral forte.</a:t>
            </a:r>
          </a:p>
          <a:p>
            <a:endParaRPr lang="pt-BR" sz="16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Os seguintes algoritmos são atualmente suportados:</a:t>
            </a:r>
          </a:p>
          <a:p>
            <a:endParaRPr lang="pt-BR" sz="16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PASSWORD_DEFAULT- Utilize o algoritmo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bcrypt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(padrão a partir do PHP 5.5.0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).</a:t>
            </a: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PASSWORD_BCRYPT-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Use o 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CRYPT_BLOWFISH algoritmo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 criar 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PASSWORD_ARGON2I- Usa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 algoritmo de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Argon2i para criar 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PASSWORD_ARGON2ID-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Use o algoritmo de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Argon2id para criar 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pt-BR" sz="16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4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043608" y="1308737"/>
            <a:ext cx="763284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en-US" sz="2200" dirty="0"/>
              <a:t>&lt;?</a:t>
            </a:r>
            <a:r>
              <a:rPr lang="en-US" sz="2200" dirty="0" err="1"/>
              <a:t>php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echo </a:t>
            </a:r>
            <a:r>
              <a:rPr lang="en-US" sz="2200" dirty="0" err="1"/>
              <a:t>password_hash</a:t>
            </a:r>
            <a:r>
              <a:rPr lang="en-US" sz="2200" dirty="0"/>
              <a:t>("</a:t>
            </a:r>
            <a:r>
              <a:rPr lang="en-US" sz="2200" dirty="0" err="1"/>
              <a:t>rasmuslerdorf</a:t>
            </a:r>
            <a:r>
              <a:rPr lang="en-US" sz="2200" dirty="0"/>
              <a:t>", </a:t>
            </a:r>
            <a:r>
              <a:rPr lang="en-US" sz="2200" dirty="0" smtClean="0"/>
              <a:t>PASSWORD_DEFAULT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 smtClean="0"/>
              <a:t>?&gt;</a:t>
            </a:r>
          </a:p>
          <a:p>
            <a:pPr marL="69850" indent="0">
              <a:buNone/>
            </a:pPr>
            <a:endParaRPr lang="en-US" sz="22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Basta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inserir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 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senha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criptografada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no banco com o insert.</a:t>
            </a:r>
            <a:endParaRPr lang="pt-BR" sz="2200" i="1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90619" y="1203599"/>
            <a:ext cx="8945877" cy="3519138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1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Verify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Precisamos agora buscar no banco a senha criptografada e checar se ela coincide com a senha inserida no login.</a:t>
            </a:r>
          </a:p>
          <a:p>
            <a:r>
              <a:rPr lang="pt-BR" sz="2000" dirty="0"/>
              <a:t>Verifica se o </a:t>
            </a:r>
            <a:r>
              <a:rPr lang="pt-BR" sz="2000" dirty="0" err="1"/>
              <a:t>hash</a:t>
            </a:r>
            <a:r>
              <a:rPr lang="pt-BR" sz="2000" dirty="0"/>
              <a:t> fornecido corresponde à senha informada </a:t>
            </a:r>
            <a:r>
              <a:rPr lang="pt-BR" sz="2000" dirty="0" err="1"/>
              <a:t>password_verify</a:t>
            </a:r>
            <a:r>
              <a:rPr lang="pt-BR" sz="2000" dirty="0"/>
              <a:t>() é compatível com </a:t>
            </a:r>
            <a:r>
              <a:rPr lang="pt-BR" sz="2000" dirty="0" err="1">
                <a:hlinkClick r:id="rId3"/>
              </a:rPr>
              <a:t>crypt</a:t>
            </a:r>
            <a:r>
              <a:rPr lang="pt-BR" sz="2000" dirty="0">
                <a:hlinkClick r:id="rId3"/>
              </a:rPr>
              <a:t>()</a:t>
            </a:r>
            <a:r>
              <a:rPr lang="pt-BR" sz="2000" dirty="0"/>
              <a:t>. Portanto, </a:t>
            </a:r>
            <a:r>
              <a:rPr lang="pt-BR" sz="2000" dirty="0" err="1"/>
              <a:t>hashes</a:t>
            </a:r>
            <a:r>
              <a:rPr lang="pt-BR" sz="2000" dirty="0"/>
              <a:t> de senha criadas por </a:t>
            </a:r>
            <a:r>
              <a:rPr lang="pt-BR" sz="2000" dirty="0" err="1">
                <a:hlinkClick r:id="rId3"/>
              </a:rPr>
              <a:t>crypt</a:t>
            </a:r>
            <a:r>
              <a:rPr lang="pt-BR" sz="2000" dirty="0">
                <a:hlinkClick r:id="rId3"/>
              </a:rPr>
              <a:t>()</a:t>
            </a:r>
            <a:r>
              <a:rPr lang="pt-BR" sz="2000" dirty="0"/>
              <a:t> podem ser usados com </a:t>
            </a:r>
            <a:r>
              <a:rPr lang="pt-BR" sz="2000" dirty="0" err="1"/>
              <a:t>password_verify</a:t>
            </a:r>
            <a:r>
              <a:rPr lang="pt-BR" sz="2000" dirty="0"/>
              <a:t>().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Verify</a:t>
            </a:r>
            <a:r>
              <a:rPr lang="pt-BR" dirty="0" smtClean="0">
                <a:latin typeface="+mj-lt"/>
              </a:rPr>
              <a:t> - Parâmetros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Parâmetros </a:t>
            </a:r>
          </a:p>
          <a:p>
            <a:pPr marL="69850" indent="0">
              <a:buNone/>
            </a:pPr>
            <a:r>
              <a:rPr lang="pt-BR" sz="2000" dirty="0" err="1">
                <a:solidFill>
                  <a:srgbClr val="FF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</a:t>
            </a:r>
            <a:endParaRPr lang="pt-BR" sz="2000" dirty="0">
              <a:solidFill>
                <a:srgbClr val="FF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69850" indent="0">
              <a:buNone/>
            </a:pP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 senha do usuário.</a:t>
            </a:r>
          </a:p>
          <a:p>
            <a:pPr marL="69850" indent="0">
              <a:buNone/>
            </a:pPr>
            <a:r>
              <a:rPr lang="pt-BR" sz="2000" dirty="0" err="1" smtClean="0">
                <a:solidFill>
                  <a:srgbClr val="FF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endParaRPr lang="pt-BR" sz="2000" dirty="0">
              <a:solidFill>
                <a:srgbClr val="FF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69850" indent="0">
              <a:buNone/>
            </a:pPr>
            <a:r>
              <a:rPr lang="pt-BR" sz="20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Um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criado por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password_hash</a:t>
            </a:r>
            <a:r>
              <a:rPr lang="pt-BR" sz="20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().</a:t>
            </a:r>
          </a:p>
          <a:p>
            <a:pPr marL="69850" indent="0">
              <a:buNone/>
            </a:pPr>
            <a:endParaRPr lang="pt-BR" sz="2000" i="1" dirty="0" smtClean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Retorna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true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se o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password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e o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hash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corresponderem, ou false caso contrário.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0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Verify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043608" y="1275606"/>
            <a:ext cx="864096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en-US" sz="1900" dirty="0"/>
              <a:t>&lt;?</a:t>
            </a:r>
            <a:r>
              <a:rPr lang="en-US" sz="1900" dirty="0" err="1" smtClean="0"/>
              <a:t>php</a:t>
            </a:r>
            <a:endParaRPr lang="en-US" sz="1900" dirty="0" smtClean="0"/>
          </a:p>
          <a:p>
            <a:pPr marL="69850" indent="0">
              <a:buNone/>
            </a:pPr>
            <a:r>
              <a:rPr lang="en-US" sz="1900" dirty="0" smtClean="0"/>
              <a:t>//</a:t>
            </a:r>
            <a:r>
              <a:rPr lang="en-US" sz="1900" dirty="0" err="1" smtClean="0"/>
              <a:t>Vindo</a:t>
            </a:r>
            <a:r>
              <a:rPr lang="en-US" sz="1900" dirty="0" smtClean="0"/>
              <a:t> do forms o password no </a:t>
            </a:r>
            <a:r>
              <a:rPr lang="en-US" sz="1900" dirty="0" err="1" smtClean="0"/>
              <a:t>cadastro</a:t>
            </a:r>
            <a:endParaRPr lang="en-US" sz="1900" dirty="0"/>
          </a:p>
          <a:p>
            <a:pPr marL="69850" indent="0">
              <a:buNone/>
            </a:pPr>
            <a:r>
              <a:rPr lang="en-US" sz="1900" dirty="0"/>
              <a:t>$password = </a:t>
            </a:r>
            <a:r>
              <a:rPr lang="en-US" sz="1900" dirty="0"/>
              <a:t>'</a:t>
            </a:r>
            <a:r>
              <a:rPr lang="en-US" sz="1900" dirty="0" err="1"/>
              <a:t>ederson</a:t>
            </a:r>
            <a:r>
              <a:rPr lang="en-US" sz="1900" dirty="0" smtClean="0"/>
              <a:t>';</a:t>
            </a:r>
            <a:endParaRPr lang="en-US" sz="1900" dirty="0"/>
          </a:p>
          <a:p>
            <a:pPr marL="69850" indent="0">
              <a:buNone/>
            </a:pPr>
            <a:r>
              <a:rPr lang="en-US" sz="1900" dirty="0" smtClean="0"/>
              <a:t>$</a:t>
            </a:r>
            <a:r>
              <a:rPr lang="en-US" sz="1900" dirty="0" err="1"/>
              <a:t>hashed_password</a:t>
            </a:r>
            <a:r>
              <a:rPr lang="en-US" sz="1900" dirty="0"/>
              <a:t> = </a:t>
            </a:r>
            <a:r>
              <a:rPr lang="en-US" sz="1900" dirty="0" err="1">
                <a:solidFill>
                  <a:srgbClr val="FF0000"/>
                </a:solidFill>
              </a:rPr>
              <a:t>password_hash</a:t>
            </a:r>
            <a:r>
              <a:rPr lang="en-US" sz="1900" dirty="0"/>
              <a:t>($password, PASSWORD_DEFAULT);</a:t>
            </a:r>
          </a:p>
          <a:p>
            <a:pPr marL="69850" indent="0">
              <a:buNone/>
            </a:pPr>
            <a:endParaRPr lang="en-US" sz="19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90619" y="1203599"/>
            <a:ext cx="8945877" cy="3519138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5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Criando a verificação da Seção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password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utilizado no </a:t>
            </a:r>
            <a:r>
              <a:rPr lang="pt-BR" sz="16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verify</a:t>
            </a:r>
            <a:r>
              <a:rPr lang="pt-BR" sz="16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virá do banco, e efetua uma comparação do </a:t>
            </a:r>
            <a:r>
              <a:rPr lang="pt-BR" sz="16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password</a:t>
            </a:r>
            <a:r>
              <a:rPr lang="pt-BR" sz="16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inserido no forms de login/validação</a:t>
            </a:r>
            <a:r>
              <a:rPr lang="pt-BR" sz="16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.</a:t>
            </a:r>
          </a:p>
          <a:p>
            <a:endParaRPr lang="pt-BR" sz="1600" i="1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1600" dirty="0" smtClean="0"/>
              <a:t>//</a:t>
            </a:r>
            <a:r>
              <a:rPr lang="en-US" sz="1600" dirty="0" err="1" smtClean="0"/>
              <a:t>Validando</a:t>
            </a:r>
            <a:r>
              <a:rPr lang="en-US" sz="1600" dirty="0" smtClean="0"/>
              <a:t> </a:t>
            </a:r>
            <a:endParaRPr lang="en-US" sz="1600" dirty="0"/>
          </a:p>
          <a:p>
            <a:pPr marL="69850" indent="0">
              <a:buNone/>
            </a:pPr>
            <a:r>
              <a:rPr lang="en-US" sz="1600" dirty="0"/>
              <a:t>$password1 = '</a:t>
            </a:r>
            <a:r>
              <a:rPr lang="en-US" sz="1600" dirty="0" err="1"/>
              <a:t>ederson</a:t>
            </a:r>
            <a:r>
              <a:rPr lang="en-US" sz="1600" dirty="0"/>
              <a:t>';</a:t>
            </a:r>
          </a:p>
          <a:p>
            <a:pPr marL="69850" indent="0">
              <a:buNone/>
            </a:pPr>
            <a:r>
              <a:rPr lang="en-US" sz="1600" dirty="0"/>
              <a:t>if(</a:t>
            </a:r>
            <a:r>
              <a:rPr lang="en-US" sz="1600" dirty="0" err="1">
                <a:solidFill>
                  <a:srgbClr val="FF0000"/>
                </a:solidFill>
              </a:rPr>
              <a:t>password_verify</a:t>
            </a:r>
            <a:r>
              <a:rPr lang="en-US" sz="1600" dirty="0"/>
              <a:t>($password1, $</a:t>
            </a:r>
            <a:r>
              <a:rPr lang="en-US" sz="1600" dirty="0" err="1"/>
              <a:t>hashed_password</a:t>
            </a:r>
            <a:r>
              <a:rPr lang="en-US" sz="1600" dirty="0"/>
              <a:t>)) {</a:t>
            </a:r>
          </a:p>
          <a:p>
            <a:pPr marL="69850" indent="0">
              <a:buNone/>
            </a:pPr>
            <a:r>
              <a:rPr lang="en-US" sz="1600" dirty="0"/>
              <a:t>   echo '</a:t>
            </a:r>
            <a:r>
              <a:rPr lang="en-US" sz="1600" dirty="0" err="1"/>
              <a:t>validado</a:t>
            </a:r>
            <a:r>
              <a:rPr lang="en-US" sz="1600" dirty="0" smtClean="0"/>
              <a:t>';}</a:t>
            </a:r>
            <a:endParaRPr lang="pt-BR" sz="1600" i="1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16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8265</TotalTime>
  <Words>241</Words>
  <Application>Microsoft Office PowerPoint</Application>
  <PresentationFormat>Apresentação na tela (16:9)</PresentationFormat>
  <Paragraphs>51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Calibri</vt:lpstr>
      <vt:lpstr>Dosis</vt:lpstr>
      <vt:lpstr>Sniglet</vt:lpstr>
      <vt:lpstr>Arial</vt:lpstr>
      <vt:lpstr>Friar template</vt:lpstr>
      <vt:lpstr>PHP</vt:lpstr>
      <vt:lpstr>Password Hash</vt:lpstr>
      <vt:lpstr>Password Hash</vt:lpstr>
      <vt:lpstr>Password Hash</vt:lpstr>
      <vt:lpstr>Password Verify</vt:lpstr>
      <vt:lpstr>Password Verify - Parâmetros</vt:lpstr>
      <vt:lpstr>Password Verify</vt:lpstr>
      <vt:lpstr>Criando a verificação da Seção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154</cp:revision>
  <dcterms:modified xsi:type="dcterms:W3CDTF">2025-09-01T01:05:11Z</dcterms:modified>
</cp:coreProperties>
</file>