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6"/>
  </p:notesMasterIdLst>
  <p:sldIdLst>
    <p:sldId id="256" r:id="rId2"/>
    <p:sldId id="277" r:id="rId3"/>
    <p:sldId id="280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90" r:id="rId13"/>
    <p:sldId id="291" r:id="rId14"/>
    <p:sldId id="278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Dosis" panose="020B0604020202020204" charset="0"/>
      <p:regular r:id="rId21"/>
      <p:bold r:id="rId22"/>
    </p:embeddedFont>
    <p:embeddedFont>
      <p:font typeface="Sniglet" panose="020B0604020202020204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163C93-5176-48E6-89FA-39CF3C6DDC8D}" v="14" dt="2025-09-15T23:51:40.971"/>
  </p1510:revLst>
</p1510:revInfo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94660"/>
  </p:normalViewPr>
  <p:slideViewPr>
    <p:cSldViewPr>
      <p:cViewPr varScale="1">
        <p:scale>
          <a:sx n="138" d="100"/>
          <a:sy n="138" d="100"/>
        </p:scale>
        <p:origin x="786" y="5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erson Roberto da Costa" userId="48efcdfd-ce0e-469a-a71d-e4045bfe8938" providerId="ADAL" clId="{5F717B55-E9FD-43CB-97A3-85A8E8E14A58}"/>
    <pc:docChg chg="undo custSel addSld delSld modSld sldOrd">
      <pc:chgData name="Ederson Roberto da Costa" userId="48efcdfd-ce0e-469a-a71d-e4045bfe8938" providerId="ADAL" clId="{5F717B55-E9FD-43CB-97A3-85A8E8E14A58}" dt="2025-09-15T23:52:15.473" v="212" actId="20577"/>
      <pc:docMkLst>
        <pc:docMk/>
      </pc:docMkLst>
      <pc:sldChg chg="modSp mod">
        <pc:chgData name="Ederson Roberto da Costa" userId="48efcdfd-ce0e-469a-a71d-e4045bfe8938" providerId="ADAL" clId="{5F717B55-E9FD-43CB-97A3-85A8E8E14A58}" dt="2025-09-15T23:27:16.362" v="6" actId="20577"/>
        <pc:sldMkLst>
          <pc:docMk/>
          <pc:sldMk cId="0" sldId="256"/>
        </pc:sldMkLst>
        <pc:spChg chg="mod">
          <ac:chgData name="Ederson Roberto da Costa" userId="48efcdfd-ce0e-469a-a71d-e4045bfe8938" providerId="ADAL" clId="{5F717B55-E9FD-43CB-97A3-85A8E8E14A58}" dt="2025-09-15T23:27:16.362" v="6" actId="20577"/>
          <ac:spMkLst>
            <pc:docMk/>
            <pc:sldMk cId="0" sldId="256"/>
            <ac:spMk id="525" creationId="{00000000-0000-0000-0000-000000000000}"/>
          </ac:spMkLst>
        </pc:spChg>
      </pc:sldChg>
      <pc:sldChg chg="addSp delSp modSp mod">
        <pc:chgData name="Ederson Roberto da Costa" userId="48efcdfd-ce0e-469a-a71d-e4045bfe8938" providerId="ADAL" clId="{5F717B55-E9FD-43CB-97A3-85A8E8E14A58}" dt="2025-09-15T23:28:36.774" v="40" actId="20577"/>
        <pc:sldMkLst>
          <pc:docMk/>
          <pc:sldMk cId="0" sldId="277"/>
        </pc:sldMkLst>
        <pc:spChg chg="mod">
          <ac:chgData name="Ederson Roberto da Costa" userId="48efcdfd-ce0e-469a-a71d-e4045bfe8938" providerId="ADAL" clId="{5F717B55-E9FD-43CB-97A3-85A8E8E14A58}" dt="2025-09-15T23:28:36.774" v="40" actId="20577"/>
          <ac:spMkLst>
            <pc:docMk/>
            <pc:sldMk cId="0" sldId="277"/>
            <ac:spMk id="739" creationId="{00000000-0000-0000-0000-000000000000}"/>
          </ac:spMkLst>
        </pc:spChg>
        <pc:spChg chg="mod">
          <ac:chgData name="Ederson Roberto da Costa" userId="48efcdfd-ce0e-469a-a71d-e4045bfe8938" providerId="ADAL" clId="{5F717B55-E9FD-43CB-97A3-85A8E8E14A58}" dt="2025-09-15T23:27:43.673" v="11" actId="6549"/>
          <ac:spMkLst>
            <pc:docMk/>
            <pc:sldMk cId="0" sldId="277"/>
            <ac:spMk id="740" creationId="{00000000-0000-0000-0000-000000000000}"/>
          </ac:spMkLst>
        </pc:spChg>
        <pc:picChg chg="del mod">
          <ac:chgData name="Ederson Roberto da Costa" userId="48efcdfd-ce0e-469a-a71d-e4045bfe8938" providerId="ADAL" clId="{5F717B55-E9FD-43CB-97A3-85A8E8E14A58}" dt="2025-09-15T23:28:00.080" v="13" actId="478"/>
          <ac:picMkLst>
            <pc:docMk/>
            <pc:sldMk cId="0" sldId="277"/>
            <ac:picMk id="2" creationId="{00000000-0000-0000-0000-000000000000}"/>
          </ac:picMkLst>
        </pc:picChg>
        <pc:picChg chg="add mod">
          <ac:chgData name="Ederson Roberto da Costa" userId="48efcdfd-ce0e-469a-a71d-e4045bfe8938" providerId="ADAL" clId="{5F717B55-E9FD-43CB-97A3-85A8E8E14A58}" dt="2025-09-15T23:28:18.720" v="30" actId="14100"/>
          <ac:picMkLst>
            <pc:docMk/>
            <pc:sldMk cId="0" sldId="277"/>
            <ac:picMk id="4" creationId="{6AF9F88C-C0D7-CC37-AAF4-E1BC84572A5F}"/>
          </ac:picMkLst>
        </pc:picChg>
      </pc:sldChg>
      <pc:sldChg chg="del">
        <pc:chgData name="Ederson Roberto da Costa" userId="48efcdfd-ce0e-469a-a71d-e4045bfe8938" providerId="ADAL" clId="{5F717B55-E9FD-43CB-97A3-85A8E8E14A58}" dt="2025-09-15T23:51:14.706" v="202" actId="47"/>
        <pc:sldMkLst>
          <pc:docMk/>
          <pc:sldMk cId="2076888142" sldId="279"/>
        </pc:sldMkLst>
      </pc:sldChg>
      <pc:sldChg chg="addSp delSp modSp add mod">
        <pc:chgData name="Ederson Roberto da Costa" userId="48efcdfd-ce0e-469a-a71d-e4045bfe8938" providerId="ADAL" clId="{5F717B55-E9FD-43CB-97A3-85A8E8E14A58}" dt="2025-09-15T23:29:25.551" v="103"/>
        <pc:sldMkLst>
          <pc:docMk/>
          <pc:sldMk cId="807666805" sldId="280"/>
        </pc:sldMkLst>
        <pc:spChg chg="add mod">
          <ac:chgData name="Ederson Roberto da Costa" userId="48efcdfd-ce0e-469a-a71d-e4045bfe8938" providerId="ADAL" clId="{5F717B55-E9FD-43CB-97A3-85A8E8E14A58}" dt="2025-09-15T23:29:13.703" v="100"/>
          <ac:spMkLst>
            <pc:docMk/>
            <pc:sldMk cId="807666805" sldId="280"/>
            <ac:spMk id="2" creationId="{8BB20A64-E3DC-71BD-0F9F-799CEB216AAF}"/>
          </ac:spMkLst>
        </pc:spChg>
        <pc:spChg chg="add mod">
          <ac:chgData name="Ederson Roberto da Costa" userId="48efcdfd-ce0e-469a-a71d-e4045bfe8938" providerId="ADAL" clId="{5F717B55-E9FD-43CB-97A3-85A8E8E14A58}" dt="2025-09-15T23:29:15.959" v="102"/>
          <ac:spMkLst>
            <pc:docMk/>
            <pc:sldMk cId="807666805" sldId="280"/>
            <ac:spMk id="3" creationId="{629A6B83-7EF7-9F77-E79D-8A48BAA25A5C}"/>
          </ac:spMkLst>
        </pc:spChg>
        <pc:spChg chg="add del mod">
          <ac:chgData name="Ederson Roberto da Costa" userId="48efcdfd-ce0e-469a-a71d-e4045bfe8938" providerId="ADAL" clId="{5F717B55-E9FD-43CB-97A3-85A8E8E14A58}" dt="2025-09-15T23:29:25.551" v="103"/>
          <ac:spMkLst>
            <pc:docMk/>
            <pc:sldMk cId="807666805" sldId="280"/>
            <ac:spMk id="740" creationId="{250FB6B7-95B2-25B4-3467-1928A374CFDF}"/>
          </ac:spMkLst>
        </pc:spChg>
      </pc:sldChg>
      <pc:sldChg chg="del">
        <pc:chgData name="Ederson Roberto da Costa" userId="48efcdfd-ce0e-469a-a71d-e4045bfe8938" providerId="ADAL" clId="{5F717B55-E9FD-43CB-97A3-85A8E8E14A58}" dt="2025-09-15T23:28:30.097" v="31" actId="47"/>
        <pc:sldMkLst>
          <pc:docMk/>
          <pc:sldMk cId="2168597474" sldId="280"/>
        </pc:sldMkLst>
      </pc:sldChg>
      <pc:sldChg chg="addSp delSp modSp add mod">
        <pc:chgData name="Ederson Roberto da Costa" userId="48efcdfd-ce0e-469a-a71d-e4045bfe8938" providerId="ADAL" clId="{5F717B55-E9FD-43CB-97A3-85A8E8E14A58}" dt="2025-09-15T23:51:07.740" v="201" actId="20577"/>
        <pc:sldMkLst>
          <pc:docMk/>
          <pc:sldMk cId="78767061" sldId="281"/>
        </pc:sldMkLst>
        <pc:spChg chg="mod">
          <ac:chgData name="Ederson Roberto da Costa" userId="48efcdfd-ce0e-469a-a71d-e4045bfe8938" providerId="ADAL" clId="{5F717B55-E9FD-43CB-97A3-85A8E8E14A58}" dt="2025-09-15T23:51:07.740" v="201" actId="20577"/>
          <ac:spMkLst>
            <pc:docMk/>
            <pc:sldMk cId="78767061" sldId="281"/>
            <ac:spMk id="739" creationId="{39FD4B13-BC88-00CA-64F4-E3079769E8E6}"/>
          </ac:spMkLst>
        </pc:spChg>
        <pc:spChg chg="mod">
          <ac:chgData name="Ederson Roberto da Costa" userId="48efcdfd-ce0e-469a-a71d-e4045bfe8938" providerId="ADAL" clId="{5F717B55-E9FD-43CB-97A3-85A8E8E14A58}" dt="2025-09-15T23:49:45.422" v="165" actId="207"/>
          <ac:spMkLst>
            <pc:docMk/>
            <pc:sldMk cId="78767061" sldId="281"/>
            <ac:spMk id="740" creationId="{BE59AF89-B41F-A760-856A-871FFD6CECB0}"/>
          </ac:spMkLst>
        </pc:spChg>
        <pc:picChg chg="add mod">
          <ac:chgData name="Ederson Roberto da Costa" userId="48efcdfd-ce0e-469a-a71d-e4045bfe8938" providerId="ADAL" clId="{5F717B55-E9FD-43CB-97A3-85A8E8E14A58}" dt="2025-09-15T23:46:12.591" v="127" actId="1038"/>
          <ac:picMkLst>
            <pc:docMk/>
            <pc:sldMk cId="78767061" sldId="281"/>
            <ac:picMk id="3" creationId="{F05FFB90-6E05-12B0-0454-85FF354AF24A}"/>
          </ac:picMkLst>
        </pc:picChg>
        <pc:picChg chg="del">
          <ac:chgData name="Ederson Roberto da Costa" userId="48efcdfd-ce0e-469a-a71d-e4045bfe8938" providerId="ADAL" clId="{5F717B55-E9FD-43CB-97A3-85A8E8E14A58}" dt="2025-09-15T23:45:59.655" v="110" actId="478"/>
          <ac:picMkLst>
            <pc:docMk/>
            <pc:sldMk cId="78767061" sldId="281"/>
            <ac:picMk id="4" creationId="{6DA5BAB3-F875-F68F-C8C5-ADCE2F8487FE}"/>
          </ac:picMkLst>
        </pc:picChg>
      </pc:sldChg>
      <pc:sldChg chg="modSp add mod ord">
        <pc:chgData name="Ederson Roberto da Costa" userId="48efcdfd-ce0e-469a-a71d-e4045bfe8938" providerId="ADAL" clId="{5F717B55-E9FD-43CB-97A3-85A8E8E14A58}" dt="2025-09-15T23:50:54.053" v="186" actId="5793"/>
        <pc:sldMkLst>
          <pc:docMk/>
          <pc:sldMk cId="1517824179" sldId="282"/>
        </pc:sldMkLst>
        <pc:spChg chg="mod">
          <ac:chgData name="Ederson Roberto da Costa" userId="48efcdfd-ce0e-469a-a71d-e4045bfe8938" providerId="ADAL" clId="{5F717B55-E9FD-43CB-97A3-85A8E8E14A58}" dt="2025-09-15T23:50:50.218" v="184" actId="20577"/>
          <ac:spMkLst>
            <pc:docMk/>
            <pc:sldMk cId="1517824179" sldId="282"/>
            <ac:spMk id="739" creationId="{0265C6F9-9044-8960-4F79-0FEE8CA0384D}"/>
          </ac:spMkLst>
        </pc:spChg>
        <pc:spChg chg="mod">
          <ac:chgData name="Ederson Roberto da Costa" userId="48efcdfd-ce0e-469a-a71d-e4045bfe8938" providerId="ADAL" clId="{5F717B55-E9FD-43CB-97A3-85A8E8E14A58}" dt="2025-09-15T23:50:54.053" v="186" actId="5793"/>
          <ac:spMkLst>
            <pc:docMk/>
            <pc:sldMk cId="1517824179" sldId="282"/>
            <ac:spMk id="740" creationId="{35662D62-DC06-DA17-7493-EFED61CECC3C}"/>
          </ac:spMkLst>
        </pc:spChg>
      </pc:sldChg>
      <pc:sldChg chg="modSp add mod">
        <pc:chgData name="Ederson Roberto da Costa" userId="48efcdfd-ce0e-469a-a71d-e4045bfe8938" providerId="ADAL" clId="{5F717B55-E9FD-43CB-97A3-85A8E8E14A58}" dt="2025-09-15T23:52:15.473" v="212" actId="20577"/>
        <pc:sldMkLst>
          <pc:docMk/>
          <pc:sldMk cId="1079385228" sldId="283"/>
        </pc:sldMkLst>
        <pc:spChg chg="mod">
          <ac:chgData name="Ederson Roberto da Costa" userId="48efcdfd-ce0e-469a-a71d-e4045bfe8938" providerId="ADAL" clId="{5F717B55-E9FD-43CB-97A3-85A8E8E14A58}" dt="2025-09-15T23:52:15.473" v="212" actId="20577"/>
          <ac:spMkLst>
            <pc:docMk/>
            <pc:sldMk cId="1079385228" sldId="283"/>
            <ac:spMk id="740" creationId="{2EF81BE3-6E2E-ABF0-F2CA-91C20DBCAD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10337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074549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7078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107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31603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5257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417197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86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2284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0594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1527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recaptch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err="1"/>
              <a:t>reCAPTCHA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/>
              <a:t>Prof</a:t>
            </a:r>
            <a:r>
              <a:rPr lang="pt-BR" sz="3600" b="1" dirty="0"/>
              <a:t>: Ederson da Costa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err="1"/>
              <a:t>reCAPTCHA</a:t>
            </a:r>
            <a:r>
              <a:rPr lang="pt-BR" dirty="0"/>
              <a:t> – </a:t>
            </a:r>
            <a:r>
              <a:rPr lang="pt-BR" dirty="0" err="1"/>
              <a:t>verify.php</a:t>
            </a:r>
            <a:r>
              <a:rPr lang="pt-BR" dirty="0"/>
              <a:t> – Adicionando senha servidor e retornando.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4256124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recaptcha_secret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getenv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t-B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‘</a:t>
            </a:r>
            <a:r>
              <a:rPr lang="pt-BR" sz="18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Senha_Servidor_Secret</a:t>
            </a:r>
            <a:r>
              <a:rPr lang="pt-BR" sz="18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'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recaptcha_response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= $_POST['g-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recaptcha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-response'] ?? '';</a:t>
            </a:r>
          </a:p>
          <a:p>
            <a:pPr marL="69850" indent="0">
              <a:buNone/>
            </a:pPr>
            <a:b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empty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recaptcha_response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)) {</a:t>
            </a:r>
          </a:p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    header('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form.php?error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recaptcha_missing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exit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69850" indent="0">
              <a:buNone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4" name="Imagem 13">
            <a:extLst>
              <a:ext uri="{FF2B5EF4-FFF2-40B4-BE49-F238E27FC236}">
                <a16:creationId xmlns:a16="http://schemas.microsoft.com/office/drawing/2014/main" id="{D94BEA45-02E3-4C36-8062-7ABB1EC37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16" y="2395059"/>
            <a:ext cx="2956740" cy="162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27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err="1"/>
              <a:t>reCAPTCHA</a:t>
            </a:r>
            <a:r>
              <a:rPr lang="pt-BR" dirty="0"/>
              <a:t> – </a:t>
            </a:r>
            <a:r>
              <a:rPr lang="pt-BR" dirty="0" err="1"/>
              <a:t>verify.php</a:t>
            </a:r>
            <a:r>
              <a:rPr lang="pt-BR" dirty="0"/>
              <a:t> –  Montando os dados de validação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4256124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verifyUrl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= 'https://www.google.com/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recaptcha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siteverify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';</a:t>
            </a:r>
          </a:p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$data = [</a:t>
            </a:r>
          </a:p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    '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secret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'   =&gt; $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recaptcha_secret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    'response' =&gt; $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recaptcha_response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    '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remoteip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' =&gt; $_SERVER['REMOTE_ADDR']</a:t>
            </a:r>
          </a:p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];</a:t>
            </a:r>
          </a:p>
          <a:p>
            <a:pPr marL="69850" indent="0">
              <a:buNone/>
            </a:pPr>
            <a:b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850" indent="0">
              <a:buNone/>
            </a:pPr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FE05482F-E27B-495B-9595-A1CDE5628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16" y="2395059"/>
            <a:ext cx="2956740" cy="162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640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err="1"/>
              <a:t>reCAPTCHA</a:t>
            </a:r>
            <a:r>
              <a:rPr lang="pt-BR" dirty="0"/>
              <a:t> – </a:t>
            </a:r>
            <a:r>
              <a:rPr lang="pt-BR" dirty="0" err="1"/>
              <a:t>verify.php</a:t>
            </a:r>
            <a:r>
              <a:rPr lang="pt-BR" dirty="0"/>
              <a:t> –  Enviando POST da solicitação ao </a:t>
            </a:r>
            <a:r>
              <a:rPr lang="pt-BR" dirty="0" err="1"/>
              <a:t>google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4256124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curl_init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verifyUrl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69850" indent="0">
              <a:buNone/>
            </a:pP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curl_setopt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, CURLOPT_POST,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69850" indent="0">
              <a:buNone/>
            </a:pP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curl_setopt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, CURLOPT_POSTFIELDS,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http_build_query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($data));</a:t>
            </a:r>
          </a:p>
          <a:p>
            <a:pPr marL="69850" indent="0">
              <a:buNone/>
            </a:pP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curl_setopt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, CURLOPT_RETURNTRANSFER,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$response =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curl_exec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69850" indent="0">
              <a:buNone/>
            </a:pP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curl_close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ch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69850" indent="0">
              <a:buNone/>
            </a:pPr>
            <a:b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json_decode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($response,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marL="69850" indent="0">
              <a:buNone/>
            </a:pPr>
            <a:b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850" indent="0">
              <a:buNone/>
            </a:pPr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5F802728-2663-4906-9AF9-1D2FDD362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2065" y="2578147"/>
            <a:ext cx="2964040" cy="90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93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err="1"/>
              <a:t>reCAPTCHA</a:t>
            </a:r>
            <a:r>
              <a:rPr lang="pt-BR" dirty="0"/>
              <a:t> – </a:t>
            </a:r>
            <a:r>
              <a:rPr lang="pt-BR" dirty="0" err="1"/>
              <a:t>verify.php</a:t>
            </a:r>
            <a:r>
              <a:rPr lang="pt-BR" dirty="0"/>
              <a:t> –  Validando o retorno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4256124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isset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($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success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']) &amp;&amp; $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['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success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'] ===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) {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$_SESSION['nome'] = $_POST['nome'];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header('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adm.php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exit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}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else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{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header('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form.php?error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recaptcha_failed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exit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69850" indent="0">
              <a:buNone/>
            </a:pPr>
            <a:r>
              <a:rPr lang="pt-BR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//A primeira verificação (</a:t>
            </a:r>
            <a:r>
              <a:rPr lang="pt-BR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isset</a:t>
            </a:r>
            <a:r>
              <a:rPr lang="pt-BR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pt-BR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garante que a chave</a:t>
            </a:r>
          </a:p>
          <a:p>
            <a:pPr marL="69850" indent="0">
              <a:buNone/>
            </a:pPr>
            <a:r>
              <a:rPr lang="pt-BR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</a:t>
            </a:r>
            <a:r>
              <a:rPr lang="pt-BR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evitando erro, a segunda (=== </a:t>
            </a:r>
            <a:r>
              <a:rPr lang="pt-BR" sz="13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pt-BR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garante que o </a:t>
            </a:r>
            <a:r>
              <a:rPr lang="pt-BR" sz="1300" b="1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reCAPTCHA</a:t>
            </a:r>
            <a:r>
              <a:rPr lang="pt-BR" sz="13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realmente passou</a:t>
            </a:r>
            <a:r>
              <a:rPr lang="pt-BR" sz="13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pt-BR" sz="1300" dirty="0"/>
          </a:p>
          <a:p>
            <a:pPr marL="69850" indent="0">
              <a:buNone/>
            </a:pPr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850" indent="0">
              <a:buNone/>
            </a:pPr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3D746F91-AE91-4B5F-901B-E383F1BC1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792" y="2694831"/>
            <a:ext cx="2958586" cy="81523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24B0F8A-DD3B-4D81-AE36-A2BFAC025B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288" y="34610"/>
            <a:ext cx="1979712" cy="887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207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reCAPTCHA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 err="1"/>
              <a:t>reCAPTCHA</a:t>
            </a:r>
            <a:r>
              <a:rPr lang="pt-BR" sz="1800" dirty="0"/>
              <a:t> é um serviço gratuito do Google que ajuda a proteger formulários contra </a:t>
            </a:r>
            <a:r>
              <a:rPr lang="pt-BR" sz="1800" dirty="0" err="1"/>
              <a:t>bots</a:t>
            </a:r>
            <a:r>
              <a:rPr lang="pt-BR" sz="1800" dirty="0"/>
              <a:t> e abuso automatizado, usando análise de risco (v3) ou um widget (v2). </a:t>
            </a:r>
          </a:p>
          <a:p>
            <a:r>
              <a:rPr lang="pt-BR" sz="1800" dirty="0"/>
              <a:t>É recomendado para contatos, cadastros, comentários, etc. 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7CEBF5A2-A217-45CF-8B07-85AF823BB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318" y="2814162"/>
            <a:ext cx="2933534" cy="78100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reCAPTCHA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7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reCAPTCHA</a:t>
            </a:r>
            <a:r>
              <a:rPr lang="pt-BR" sz="1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v2 :</a:t>
            </a:r>
            <a:r>
              <a:rPr lang="pt-BR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 Segurança visível e imediata contra um grande volume de </a:t>
            </a:r>
            <a:r>
              <a:rPr lang="pt-BR" sz="1700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bots</a:t>
            </a:r>
            <a:r>
              <a:rPr lang="pt-BR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 não se importa com uma pequena interrupção na experiência do utilizador. </a:t>
            </a:r>
          </a:p>
          <a:p>
            <a:r>
              <a:rPr lang="pt-BR" sz="1700" b="1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reCAPTCHA</a:t>
            </a:r>
            <a:r>
              <a:rPr lang="pt-BR" sz="1700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v3 se:</a:t>
            </a:r>
            <a:r>
              <a:rPr lang="pt-BR" sz="170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Experiência do utilizador é a sua principal prioridade e quer proteger o site sem que os visitantes notem, sendo adequado para uma análise de risco mais profunda e a adaptação a comportamentos. </a:t>
            </a:r>
          </a:p>
          <a:p>
            <a:pPr marL="0" lvl="0" indent="0">
              <a:spcBef>
                <a:spcPts val="0"/>
              </a:spcBef>
              <a:buNone/>
            </a:pP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7CEBF5A2-A217-45CF-8B07-85AF823BB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7318" y="2814162"/>
            <a:ext cx="2933534" cy="78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02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reCAPTCHA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Criar as chaves no Google </a:t>
            </a:r>
            <a:r>
              <a:rPr lang="pt-BR" sz="1800" dirty="0" err="1"/>
              <a:t>reCAPTCHA</a:t>
            </a:r>
            <a:endParaRPr lang="pt-BR" sz="1800" dirty="0"/>
          </a:p>
          <a:p>
            <a:r>
              <a:rPr lang="pt-BR" sz="1800" dirty="0"/>
              <a:t>Faça login com sua conta Google e registre seu site no console do </a:t>
            </a:r>
            <a:r>
              <a:rPr lang="pt-BR" sz="1800" dirty="0" err="1"/>
              <a:t>reCAPTCHA</a:t>
            </a:r>
            <a:r>
              <a:rPr lang="pt-BR" sz="1800" dirty="0"/>
              <a:t>.</a:t>
            </a:r>
          </a:p>
          <a:p>
            <a:r>
              <a:rPr lang="pt-BR" sz="1800" dirty="0">
                <a:hlinkClick r:id="rId3"/>
              </a:rPr>
              <a:t>https://www.google.com/recaptcha/</a:t>
            </a:r>
            <a:endParaRPr lang="pt-BR" sz="1800" dirty="0"/>
          </a:p>
          <a:p>
            <a:r>
              <a:rPr lang="pt-BR" sz="1800" dirty="0"/>
              <a:t>Escolha </a:t>
            </a:r>
            <a:r>
              <a:rPr lang="pt-BR" sz="1800" b="1" dirty="0" err="1"/>
              <a:t>reCAPTCHA</a:t>
            </a:r>
            <a:r>
              <a:rPr lang="pt-BR" sz="1800" b="1" dirty="0"/>
              <a:t> v2 → "</a:t>
            </a:r>
            <a:r>
              <a:rPr lang="pt-BR" sz="1800" b="1" dirty="0" err="1"/>
              <a:t>I'm</a:t>
            </a:r>
            <a:r>
              <a:rPr lang="pt-BR" sz="1800" b="1" dirty="0"/>
              <a:t> </a:t>
            </a:r>
            <a:r>
              <a:rPr lang="pt-BR" sz="1800" b="1" dirty="0" err="1"/>
              <a:t>not</a:t>
            </a:r>
            <a:r>
              <a:rPr lang="pt-BR" sz="1800" b="1" dirty="0"/>
              <a:t> a </a:t>
            </a:r>
            <a:r>
              <a:rPr lang="pt-BR" sz="1800" b="1" dirty="0" err="1"/>
              <a:t>robot</a:t>
            </a:r>
            <a:r>
              <a:rPr lang="pt-BR" sz="1800" b="1" dirty="0"/>
              <a:t>" (</a:t>
            </a:r>
            <a:r>
              <a:rPr lang="pt-BR" sz="1800" b="1" dirty="0" err="1"/>
              <a:t>checkbox</a:t>
            </a:r>
            <a:r>
              <a:rPr lang="pt-BR" sz="1800" b="1" dirty="0"/>
              <a:t>)</a:t>
            </a:r>
            <a:r>
              <a:rPr lang="pt-BR" sz="1800" dirty="0"/>
              <a:t>.</a:t>
            </a:r>
          </a:p>
          <a:p>
            <a:r>
              <a:rPr lang="pt-BR" sz="1800" dirty="0"/>
              <a:t>Adicione os domínios (ex.: meusite.com ou </a:t>
            </a:r>
            <a:r>
              <a:rPr lang="pt-BR" sz="1800" dirty="0" err="1"/>
              <a:t>localhost</a:t>
            </a:r>
            <a:r>
              <a:rPr lang="pt-BR" sz="1800" dirty="0"/>
              <a:t> para testes).</a:t>
            </a:r>
          </a:p>
          <a:p>
            <a:pPr marL="0" lvl="0" indent="0">
              <a:spcBef>
                <a:spcPts val="0"/>
              </a:spcBef>
              <a:buNone/>
            </a:pPr>
            <a:endParaRPr lang="pt-BR" sz="18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52249AB6-7C86-463B-8895-EA31D618F83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376" r="57087" b="8180"/>
          <a:stretch/>
        </p:blipFill>
        <p:spPr>
          <a:xfrm>
            <a:off x="5372974" y="2056166"/>
            <a:ext cx="2002223" cy="2295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815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reCAPTCHA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800" dirty="0"/>
              <a:t>Copie as chaves de validação para implantar na sua aplicação.</a:t>
            </a:r>
          </a:p>
          <a:p>
            <a:r>
              <a:rPr lang="pt-BR" sz="1800" dirty="0"/>
              <a:t>A chave de site é um identificador público usado para invocar o serviço </a:t>
            </a:r>
            <a:r>
              <a:rPr lang="pt-BR" sz="1800" dirty="0" err="1"/>
              <a:t>reCAPTCHA</a:t>
            </a:r>
            <a:r>
              <a:rPr lang="pt-BR" sz="1800" dirty="0"/>
              <a:t> em um site ou aplicativo, enquanto a chave secreta é uma chave privada que deve ser mantida em segurança no </a:t>
            </a:r>
            <a:r>
              <a:rPr lang="pt-BR" sz="1800" dirty="0" err="1"/>
              <a:t>backend</a:t>
            </a:r>
            <a:r>
              <a:rPr lang="pt-BR" sz="1800" dirty="0"/>
              <a:t> do servidor para verificar as respostas do usuário e autorizar a comunicação com o </a:t>
            </a:r>
            <a:r>
              <a:rPr lang="pt-BR" sz="1800" dirty="0" err="1"/>
              <a:t>reCAPTCHA</a:t>
            </a:r>
            <a:r>
              <a:rPr lang="pt-BR" sz="1800" dirty="0"/>
              <a:t>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>
            <a:extLst>
              <a:ext uri="{FF2B5EF4-FFF2-40B4-BE49-F238E27FC236}">
                <a16:creationId xmlns:a16="http://schemas.microsoft.com/office/drawing/2014/main" id="{331E0CA3-C7C2-4E8A-B52D-F2F6B87A9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408" y="2595633"/>
            <a:ext cx="2889356" cy="1013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186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err="1"/>
              <a:t>reCAPTCHA</a:t>
            </a:r>
            <a:r>
              <a:rPr lang="pt-BR" dirty="0"/>
              <a:t> – </a:t>
            </a:r>
            <a:r>
              <a:rPr lang="pt-BR" dirty="0" err="1"/>
              <a:t>index.php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&lt;!DOCTYPE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html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lang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-BR"&gt;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&lt;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&gt;Formulário com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reCAPTCHA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title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&lt;script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src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="https://www.google.com/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recaptcha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/api.js"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async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defer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&gt;&lt;/script&gt;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&lt;/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body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69850" indent="0">
              <a:buNone/>
            </a:pPr>
            <a:r>
              <a:rPr lang="pt-BR" sz="1500" dirty="0"/>
              <a:t> 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7459DE2-9D07-4617-88D3-676510CDF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667" y="2502011"/>
            <a:ext cx="2978274" cy="11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22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err="1"/>
              <a:t>reCAPTCHA</a:t>
            </a:r>
            <a:r>
              <a:rPr lang="pt-BR" dirty="0"/>
              <a:t> – </a:t>
            </a:r>
            <a:r>
              <a:rPr lang="pt-BR" dirty="0" err="1"/>
              <a:t>index.php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824076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&lt;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id="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myForm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action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verify.php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method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="POST"&gt;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&lt;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&gt;Nome: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  &lt;input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"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="nome"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required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&lt;/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label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&lt;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class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="g-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recaptcha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" data-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sitekey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=“</a:t>
            </a:r>
            <a:r>
              <a:rPr lang="pt-BR" sz="1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pt-BR" sz="15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Senha_Site</a:t>
            </a:r>
            <a:r>
              <a:rPr lang="pt-BR" sz="15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_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"&gt;&lt;/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div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&lt;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type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="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submit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"&gt;Enviar&lt;/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&lt;/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form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</a:p>
          <a:p>
            <a:pPr marL="69850" indent="0">
              <a:buNone/>
            </a:pPr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850" indent="0">
              <a:buNone/>
            </a:pPr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7459DE2-9D07-4617-88D3-676510CDF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4667" y="2502011"/>
            <a:ext cx="2978274" cy="1199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80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err="1"/>
              <a:t>reCAPTCHA</a:t>
            </a:r>
            <a:r>
              <a:rPr lang="pt-BR" dirty="0"/>
              <a:t> – </a:t>
            </a:r>
            <a:r>
              <a:rPr lang="pt-BR" dirty="0" err="1"/>
              <a:t>index.php</a:t>
            </a:r>
            <a:r>
              <a:rPr lang="pt-BR" dirty="0"/>
              <a:t> – Prevenindo o envio sem </a:t>
            </a:r>
            <a:r>
              <a:rPr lang="pt-BR" dirty="0" err="1"/>
              <a:t>check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40401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&lt;script&gt;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document.getElementById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myForm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').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addEventListener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('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submit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',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(e){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  var response =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grecaptcha.getResponse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 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response.length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=== 0) {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e.preventDefault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   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alert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('Por favor, marque o </a:t>
            </a:r>
            <a:r>
              <a:rPr lang="pt-BR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reCAPTCHA</a:t>
            </a: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 antes de enviar o formulário.');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  }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  });</a:t>
            </a:r>
          </a:p>
          <a:p>
            <a:pPr marL="69850" indent="0">
              <a:buNone/>
            </a:pPr>
            <a:r>
              <a:rPr lang="pt-BR" sz="1500" dirty="0">
                <a:latin typeface="Calibri" panose="020F0502020204030204" pitchFamily="34" charset="0"/>
                <a:cs typeface="Calibri" panose="020F0502020204030204" pitchFamily="34" charset="0"/>
              </a:rPr>
              <a:t>  &lt;/script&gt;</a:t>
            </a:r>
          </a:p>
          <a:p>
            <a:pPr marL="0" indent="0" defTabSz="963613">
              <a:buNone/>
            </a:pPr>
            <a:r>
              <a:rPr lang="pt-BR" sz="1400" dirty="0">
                <a:solidFill>
                  <a:srgbClr val="FF0000"/>
                </a:solidFill>
              </a:rPr>
              <a:t>api.js retorna a 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 do </a:t>
            </a:r>
            <a:r>
              <a:rPr lang="pt-BR" sz="1400" b="1" dirty="0" err="1">
                <a:solidFill>
                  <a:srgbClr val="FF0000"/>
                </a:solidFill>
              </a:rPr>
              <a:t>token</a:t>
            </a:r>
            <a:r>
              <a:rPr lang="pt-BR" sz="1400" dirty="0">
                <a:solidFill>
                  <a:srgbClr val="FF0000"/>
                </a:solidFill>
              </a:rPr>
              <a:t> do </a:t>
            </a:r>
            <a:r>
              <a:rPr lang="pt-BR" sz="1400" dirty="0" err="1">
                <a:solidFill>
                  <a:srgbClr val="FF0000"/>
                </a:solidFill>
              </a:rPr>
              <a:t>reCAPTCHA</a:t>
            </a:r>
            <a:r>
              <a:rPr lang="pt-BR" sz="1400" dirty="0">
                <a:solidFill>
                  <a:srgbClr val="FF0000"/>
                </a:solidFill>
              </a:rPr>
              <a:t>, </a:t>
            </a:r>
            <a:r>
              <a:rPr lang="pt-BR" sz="1400" b="1" dirty="0">
                <a:solidFill>
                  <a:srgbClr val="FF0000"/>
                </a:solidFill>
              </a:rPr>
              <a:t>se</a:t>
            </a:r>
            <a:r>
              <a:rPr lang="pt-BR" sz="1400" dirty="0">
                <a:solidFill>
                  <a:srgbClr val="FF0000"/>
                </a:solidFill>
              </a:rPr>
              <a:t> o usuário marcou o </a:t>
            </a:r>
            <a:r>
              <a:rPr lang="pt-BR" sz="1400" dirty="0" err="1">
                <a:solidFill>
                  <a:srgbClr val="FF0000"/>
                </a:solidFill>
              </a:rPr>
              <a:t>checkbox</a:t>
            </a:r>
            <a:r>
              <a:rPr lang="pt-BR" sz="1400" dirty="0">
                <a:solidFill>
                  <a:srgbClr val="FF0000"/>
                </a:solidFill>
              </a:rPr>
              <a:t>. Senão retorna </a:t>
            </a:r>
            <a:r>
              <a:rPr lang="pt-BR" sz="1400" dirty="0" err="1">
                <a:solidFill>
                  <a:srgbClr val="FF0000"/>
                </a:solidFill>
              </a:rPr>
              <a:t>string</a:t>
            </a:r>
            <a:r>
              <a:rPr lang="pt-BR" sz="1400" dirty="0">
                <a:solidFill>
                  <a:srgbClr val="FF0000"/>
                </a:solidFill>
              </a:rPr>
              <a:t> vazia "".</a:t>
            </a:r>
          </a:p>
          <a:p>
            <a:pPr marL="69850" indent="0">
              <a:buNone/>
            </a:pPr>
            <a:endParaRPr lang="pt-BR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m 3">
            <a:extLst>
              <a:ext uri="{FF2B5EF4-FFF2-40B4-BE49-F238E27FC236}">
                <a16:creationId xmlns:a16="http://schemas.microsoft.com/office/drawing/2014/main" id="{50F9B939-337F-43CD-BF98-14311E3A6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1617" y="2534569"/>
            <a:ext cx="2958259" cy="113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301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pt-BR" dirty="0" err="1"/>
              <a:t>reCAPTCHA</a:t>
            </a:r>
            <a:r>
              <a:rPr lang="pt-BR" dirty="0"/>
              <a:t> – </a:t>
            </a:r>
            <a:r>
              <a:rPr lang="pt-BR" dirty="0" err="1"/>
              <a:t>verify.php</a:t>
            </a:r>
            <a:r>
              <a:rPr lang="pt-BR" dirty="0"/>
              <a:t> – Validando o POST</a:t>
            </a:r>
            <a:endParaRPr dirty="0"/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4256124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&lt;?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php</a:t>
            </a: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9850" indent="0">
              <a:buNone/>
            </a:pP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session_start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();</a:t>
            </a:r>
          </a:p>
          <a:p>
            <a:pPr marL="69850" indent="0">
              <a:buNone/>
            </a:pP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if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 ($_SERVER['REQUEST_METHOD'] !== 'POST') {</a:t>
            </a:r>
          </a:p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    header('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Location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index.php?error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metodo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');</a:t>
            </a:r>
          </a:p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    </a:t>
            </a:r>
            <a:r>
              <a:rPr lang="pt-BR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exit</a:t>
            </a: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marL="69850" indent="0">
              <a:buNone/>
            </a:pPr>
            <a:r>
              <a:rPr lang="pt-BR" sz="1800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marL="69850" indent="0">
              <a:buNone/>
            </a:pPr>
            <a:endParaRPr lang="pt-BR" sz="1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" name="Imagem 5">
            <a:extLst>
              <a:ext uri="{FF2B5EF4-FFF2-40B4-BE49-F238E27FC236}">
                <a16:creationId xmlns:a16="http://schemas.microsoft.com/office/drawing/2014/main" id="{CF57978B-1606-4726-8502-C1962AF99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716" y="2395059"/>
            <a:ext cx="2956740" cy="162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34003"/>
      </p:ext>
    </p:extLst>
  </p:cSld>
  <p:clrMapOvr>
    <a:masterClrMapping/>
  </p:clrMapOvr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2788</TotalTime>
  <Words>966</Words>
  <Application>Microsoft Office PowerPoint</Application>
  <PresentationFormat>Apresentação na tela (16:9)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Sniglet</vt:lpstr>
      <vt:lpstr>Dosis</vt:lpstr>
      <vt:lpstr>Arial</vt:lpstr>
      <vt:lpstr>Calibri</vt:lpstr>
      <vt:lpstr>Friar template</vt:lpstr>
      <vt:lpstr>reCAPTCHA</vt:lpstr>
      <vt:lpstr>reCAPTCHA</vt:lpstr>
      <vt:lpstr>reCAPTCHA</vt:lpstr>
      <vt:lpstr>reCAPTCHA</vt:lpstr>
      <vt:lpstr>reCAPTCHA</vt:lpstr>
      <vt:lpstr>reCAPTCHA – index.php</vt:lpstr>
      <vt:lpstr>reCAPTCHA – index.php</vt:lpstr>
      <vt:lpstr>reCAPTCHA – index.php – Prevenindo o envio sem check</vt:lpstr>
      <vt:lpstr>reCAPTCHA – verify.php – Validando o POST</vt:lpstr>
      <vt:lpstr>reCAPTCHA – verify.php – Adicionando senha servidor e retornando.</vt:lpstr>
      <vt:lpstr>reCAPTCHA – verify.php –  Montando os dados de validação</vt:lpstr>
      <vt:lpstr>reCAPTCHA – verify.php –  Enviando POST da solicitação ao google</vt:lpstr>
      <vt:lpstr>reCAPTCHA – verify.php –  Validando o retorno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 Costa</cp:lastModifiedBy>
  <cp:revision>84</cp:revision>
  <dcterms:modified xsi:type="dcterms:W3CDTF">2025-09-18T20:51:12Z</dcterms:modified>
</cp:coreProperties>
</file>