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DLaM Display"/>
      <p:regular r:id="rId19"/>
    </p:embeddedFont>
    <p:embeddedFont>
      <p:font typeface="Plus Jakarta Sans ExtraBold"/>
      <p:bold r:id="rId20"/>
      <p:boldItalic r:id="rId21"/>
    </p:embeddedFont>
    <p:embeddedFont>
      <p:font typeface="Plus Jakarta Sans"/>
      <p:regular r:id="rId22"/>
      <p:bold r:id="rId23"/>
      <p:italic r:id="rId24"/>
      <p:boldItalic r:id="rId25"/>
    </p:embeddedFont>
    <p:embeddedFont>
      <p:font typeface="Anaheim"/>
      <p:regular r:id="rId26"/>
      <p:bold r:id="rId27"/>
    </p:embeddedFont>
    <p:embeddedFont>
      <p:font typeface="Bebas Neue"/>
      <p:regular r:id="rId28"/>
    </p:embeddedFont>
    <p:embeddedFont>
      <p:font typeface="Plus Jakarta Sans SemiBold"/>
      <p:regular r:id="rId29"/>
      <p:bold r:id="rId30"/>
      <p:italic r:id="rId31"/>
      <p:boldItalic r:id="rId32"/>
    </p:embeddedFont>
    <p:embeddedFont>
      <p:font typeface="Epilogue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2nt+Ii2eFKuCOQeYNOuRc2Fa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font" Target="fonts/PlusJakartaSansExtraBold-bold.fntdata"/><Relationship Id="rId41" Type="http://customschemas.google.com/relationships/presentationmetadata" Target="metadata"/><Relationship Id="rId22" Type="http://schemas.openxmlformats.org/officeDocument/2006/relationships/font" Target="fonts/PlusJakartaSans-regular.fntdata"/><Relationship Id="rId21" Type="http://schemas.openxmlformats.org/officeDocument/2006/relationships/font" Target="fonts/PlusJakartaSansExtraBold-boldItalic.fntdata"/><Relationship Id="rId24" Type="http://schemas.openxmlformats.org/officeDocument/2006/relationships/font" Target="fonts/PlusJakartaSans-italic.fntdata"/><Relationship Id="rId23" Type="http://schemas.openxmlformats.org/officeDocument/2006/relationships/font" Target="fonts/PlusJakarta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regular.fntdata"/><Relationship Id="rId25" Type="http://schemas.openxmlformats.org/officeDocument/2006/relationships/font" Target="fonts/PlusJakartaSans-boldItalic.fntdata"/><Relationship Id="rId28" Type="http://schemas.openxmlformats.org/officeDocument/2006/relationships/font" Target="fonts/BebasNeue-regular.fntdata"/><Relationship Id="rId27" Type="http://schemas.openxmlformats.org/officeDocument/2006/relationships/font" Target="fonts/Anahei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usJakarta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usJakartaSansSemiBold-italic.fntdata"/><Relationship Id="rId30" Type="http://schemas.openxmlformats.org/officeDocument/2006/relationships/font" Target="fonts/PlusJakartaSansSemiBold-bold.fntdata"/><Relationship Id="rId11" Type="http://schemas.openxmlformats.org/officeDocument/2006/relationships/slide" Target="slides/slide7.xml"/><Relationship Id="rId33" Type="http://schemas.openxmlformats.org/officeDocument/2006/relationships/font" Target="fonts/Epilogue-regular.fntdata"/><Relationship Id="rId10" Type="http://schemas.openxmlformats.org/officeDocument/2006/relationships/slide" Target="slides/slide6.xml"/><Relationship Id="rId32" Type="http://schemas.openxmlformats.org/officeDocument/2006/relationships/font" Target="fonts/PlusJakartaSans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Epilogue-italic.fntdata"/><Relationship Id="rId12" Type="http://schemas.openxmlformats.org/officeDocument/2006/relationships/slide" Target="slides/slide8.xml"/><Relationship Id="rId34" Type="http://schemas.openxmlformats.org/officeDocument/2006/relationships/font" Target="fonts/Epilogue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Epilogue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font" Target="fonts/ADLaM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8" name="Google Shape;13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7" name="Google Shape;13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2" name="Google Shape;14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9" name="Google Shape;14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1" name="Google Shape;1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6"/>
          <p:cNvGrpSpPr/>
          <p:nvPr/>
        </p:nvGrpSpPr>
        <p:grpSpPr>
          <a:xfrm>
            <a:off x="-1882608" y="-2312493"/>
            <a:ext cx="11769561" cy="6575556"/>
            <a:chOff x="-1882608" y="-2312493"/>
            <a:chExt cx="11769561" cy="6575556"/>
          </a:xfrm>
        </p:grpSpPr>
        <p:grpSp>
          <p:nvGrpSpPr>
            <p:cNvPr id="10" name="Google Shape;10;p16"/>
            <p:cNvGrpSpPr/>
            <p:nvPr/>
          </p:nvGrpSpPr>
          <p:grpSpPr>
            <a:xfrm flipH="1" rot="-275928">
              <a:off x="8275224" y="-2268309"/>
              <a:ext cx="1358233" cy="6377855"/>
              <a:chOff x="4851025" y="424250"/>
              <a:chExt cx="654450" cy="3073100"/>
            </a:xfrm>
          </p:grpSpPr>
          <p:sp>
            <p:nvSpPr>
              <p:cNvPr id="11" name="Google Shape;11;p1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16"/>
            <p:cNvGrpSpPr/>
            <p:nvPr/>
          </p:nvGrpSpPr>
          <p:grpSpPr>
            <a:xfrm>
              <a:off x="-1882608" y="-491730"/>
              <a:ext cx="4482760" cy="4754793"/>
              <a:chOff x="4204225" y="2144350"/>
              <a:chExt cx="2159950" cy="2291025"/>
            </a:xfrm>
          </p:grpSpPr>
          <p:sp>
            <p:nvSpPr>
              <p:cNvPr id="29" name="Google Shape;29;p1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6"/>
          <p:cNvSpPr txBox="1"/>
          <p:nvPr>
            <p:ph type="title"/>
          </p:nvPr>
        </p:nvSpPr>
        <p:spPr>
          <a:xfrm>
            <a:off x="720000" y="539500"/>
            <a:ext cx="3827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-3059374" y="393202"/>
            <a:ext cx="8206994" cy="5689422"/>
            <a:chOff x="-3059374" y="393202"/>
            <a:chExt cx="8206994" cy="5689422"/>
          </a:xfrm>
        </p:grpSpPr>
        <p:grpSp>
          <p:nvGrpSpPr>
            <p:cNvPr id="319" name="Google Shape;319;p25"/>
            <p:cNvGrpSpPr/>
            <p:nvPr/>
          </p:nvGrpSpPr>
          <p:grpSpPr>
            <a:xfrm flipH="1" rot="10800000">
              <a:off x="-3059374" y="393202"/>
              <a:ext cx="3848803" cy="5689422"/>
              <a:chOff x="939875" y="457213"/>
              <a:chExt cx="1854488" cy="2741362"/>
            </a:xfrm>
          </p:grpSpPr>
          <p:sp>
            <p:nvSpPr>
              <p:cNvPr id="320" name="Google Shape;320;p25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25"/>
            <p:cNvGrpSpPr/>
            <p:nvPr/>
          </p:nvGrpSpPr>
          <p:grpSpPr>
            <a:xfrm rot="-5400000">
              <a:off x="1429856" y="2001111"/>
              <a:ext cx="2372980" cy="5062548"/>
              <a:chOff x="3061750" y="2798625"/>
              <a:chExt cx="1053300" cy="2247125"/>
            </a:xfrm>
          </p:grpSpPr>
          <p:grpSp>
            <p:nvGrpSpPr>
              <p:cNvPr id="347" name="Google Shape;347;p25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348" name="Google Shape;348;p25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5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5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25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25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5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5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5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5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5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5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5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5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" name="Google Shape;363;p25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6" name="Google Shape;366;p25"/>
          <p:cNvSpPr/>
          <p:nvPr>
            <p:ph idx="2" type="pic"/>
          </p:nvPr>
        </p:nvSpPr>
        <p:spPr>
          <a:xfrm flipH="1">
            <a:off x="5144389" y="911550"/>
            <a:ext cx="3082500" cy="33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7" name="Google Shape;367;p25"/>
          <p:cNvSpPr txBox="1"/>
          <p:nvPr>
            <p:ph type="title"/>
          </p:nvPr>
        </p:nvSpPr>
        <p:spPr>
          <a:xfrm>
            <a:off x="1313925" y="984900"/>
            <a:ext cx="29481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1" type="subTitle"/>
          </p:nvPr>
        </p:nvSpPr>
        <p:spPr>
          <a:xfrm>
            <a:off x="1313925" y="3194100"/>
            <a:ext cx="2948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6"/>
          <p:cNvGrpSpPr/>
          <p:nvPr/>
        </p:nvGrpSpPr>
        <p:grpSpPr>
          <a:xfrm>
            <a:off x="-3522023" y="-1485701"/>
            <a:ext cx="14667151" cy="7539144"/>
            <a:chOff x="-3522023" y="-1485701"/>
            <a:chExt cx="14667151" cy="7539144"/>
          </a:xfrm>
        </p:grpSpPr>
        <p:grpSp>
          <p:nvGrpSpPr>
            <p:cNvPr id="371" name="Google Shape;371;p26"/>
            <p:cNvGrpSpPr/>
            <p:nvPr/>
          </p:nvGrpSpPr>
          <p:grpSpPr>
            <a:xfrm>
              <a:off x="-3522023" y="-1485701"/>
              <a:ext cx="6937188" cy="7367552"/>
              <a:chOff x="-3522023" y="-1485701"/>
              <a:chExt cx="6937188" cy="7367552"/>
            </a:xfrm>
          </p:grpSpPr>
          <p:grpSp>
            <p:nvGrpSpPr>
              <p:cNvPr id="372" name="Google Shape;372;p26"/>
              <p:cNvGrpSpPr/>
              <p:nvPr/>
            </p:nvGrpSpPr>
            <p:grpSpPr>
              <a:xfrm flipH="1" rot="-5400000">
                <a:off x="-2601714" y="-2406011"/>
                <a:ext cx="3848803" cy="5689422"/>
                <a:chOff x="939875" y="457213"/>
                <a:chExt cx="1854488" cy="2741362"/>
              </a:xfrm>
            </p:grpSpPr>
            <p:sp>
              <p:nvSpPr>
                <p:cNvPr id="373" name="Google Shape;373;p26"/>
                <p:cNvSpPr/>
                <p:nvPr/>
              </p:nvSpPr>
              <p:spPr>
                <a:xfrm>
                  <a:off x="1024475" y="516800"/>
                  <a:ext cx="1687275" cy="2628525"/>
                </a:xfrm>
                <a:custGeom>
                  <a:rect b="b" l="l" r="r" t="t"/>
                  <a:pathLst>
                    <a:path extrusionOk="0" h="105141" w="67491">
                      <a:moveTo>
                        <a:pt x="66361" y="1"/>
                      </a:moveTo>
                      <a:cubicBezTo>
                        <a:pt x="66045" y="1"/>
                        <a:pt x="65756" y="122"/>
                        <a:pt x="65539" y="320"/>
                      </a:cubicBezTo>
                      <a:cubicBezTo>
                        <a:pt x="65310" y="531"/>
                        <a:pt x="65030" y="829"/>
                        <a:pt x="65016" y="1165"/>
                      </a:cubicBezTo>
                      <a:lnTo>
                        <a:pt x="65016" y="60154"/>
                      </a:lnTo>
                      <a:cubicBezTo>
                        <a:pt x="64995" y="60635"/>
                        <a:pt x="64636" y="61430"/>
                        <a:pt x="64280" y="61756"/>
                      </a:cubicBezTo>
                      <a:lnTo>
                        <a:pt x="57761" y="67727"/>
                      </a:lnTo>
                      <a:lnTo>
                        <a:pt x="20052" y="102103"/>
                      </a:lnTo>
                      <a:cubicBezTo>
                        <a:pt x="19707" y="102417"/>
                        <a:pt x="18927" y="102705"/>
                        <a:pt x="18439" y="102705"/>
                      </a:cubicBezTo>
                      <a:cubicBezTo>
                        <a:pt x="18422" y="102705"/>
                        <a:pt x="18404" y="102705"/>
                        <a:pt x="18388" y="102704"/>
                      </a:cubicBezTo>
                      <a:lnTo>
                        <a:pt x="1" y="102704"/>
                      </a:lnTo>
                      <a:lnTo>
                        <a:pt x="1" y="105137"/>
                      </a:lnTo>
                      <a:lnTo>
                        <a:pt x="18276" y="105137"/>
                      </a:lnTo>
                      <a:cubicBezTo>
                        <a:pt x="18326" y="105139"/>
                        <a:pt x="18377" y="105140"/>
                        <a:pt x="18428" y="105140"/>
                      </a:cubicBezTo>
                      <a:cubicBezTo>
                        <a:pt x="19526" y="105140"/>
                        <a:pt x="20901" y="104624"/>
                        <a:pt x="21693" y="103903"/>
                      </a:cubicBezTo>
                      <a:lnTo>
                        <a:pt x="52378" y="75930"/>
                      </a:lnTo>
                      <a:lnTo>
                        <a:pt x="52393" y="75947"/>
                      </a:lnTo>
                      <a:lnTo>
                        <a:pt x="59470" y="69465"/>
                      </a:lnTo>
                      <a:lnTo>
                        <a:pt x="65926" y="63552"/>
                      </a:lnTo>
                      <a:cubicBezTo>
                        <a:pt x="66752" y="62794"/>
                        <a:pt x="67411" y="61379"/>
                        <a:pt x="67461" y="60260"/>
                      </a:cubicBezTo>
                      <a:lnTo>
                        <a:pt x="67461" y="1272"/>
                      </a:lnTo>
                      <a:cubicBezTo>
                        <a:pt x="67490" y="600"/>
                        <a:pt x="67086" y="31"/>
                        <a:pt x="66414" y="2"/>
                      </a:cubicBezTo>
                      <a:lnTo>
                        <a:pt x="66415" y="2"/>
                      </a:lnTo>
                      <a:cubicBezTo>
                        <a:pt x="66397" y="1"/>
                        <a:pt x="66379" y="1"/>
                        <a:pt x="663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939875" y="534400"/>
                  <a:ext cx="1830625" cy="2664175"/>
                </a:xfrm>
                <a:custGeom>
                  <a:rect b="b" l="l" r="r" t="t"/>
                  <a:pathLst>
                    <a:path extrusionOk="0" h="106567" w="73225">
                      <a:moveTo>
                        <a:pt x="72094" y="1"/>
                      </a:moveTo>
                      <a:cubicBezTo>
                        <a:pt x="71780" y="1"/>
                        <a:pt x="71491" y="122"/>
                        <a:pt x="71274" y="320"/>
                      </a:cubicBezTo>
                      <a:cubicBezTo>
                        <a:pt x="71043" y="531"/>
                        <a:pt x="70765" y="829"/>
                        <a:pt x="70750" y="1165"/>
                      </a:cubicBezTo>
                      <a:lnTo>
                        <a:pt x="70750" y="60154"/>
                      </a:lnTo>
                      <a:cubicBezTo>
                        <a:pt x="70729" y="60635"/>
                        <a:pt x="70370" y="61430"/>
                        <a:pt x="70014" y="61756"/>
                      </a:cubicBezTo>
                      <a:lnTo>
                        <a:pt x="62182" y="69154"/>
                      </a:lnTo>
                      <a:lnTo>
                        <a:pt x="24473" y="103529"/>
                      </a:lnTo>
                      <a:cubicBezTo>
                        <a:pt x="24129" y="103844"/>
                        <a:pt x="23349" y="104132"/>
                        <a:pt x="22862" y="104132"/>
                      </a:cubicBezTo>
                      <a:cubicBezTo>
                        <a:pt x="22844" y="104132"/>
                        <a:pt x="22827" y="104131"/>
                        <a:pt x="22810" y="104130"/>
                      </a:cubicBezTo>
                      <a:lnTo>
                        <a:pt x="0" y="104130"/>
                      </a:lnTo>
                      <a:lnTo>
                        <a:pt x="0" y="106563"/>
                      </a:lnTo>
                      <a:lnTo>
                        <a:pt x="22697" y="106563"/>
                      </a:lnTo>
                      <a:cubicBezTo>
                        <a:pt x="22747" y="106566"/>
                        <a:pt x="22798" y="106567"/>
                        <a:pt x="22850" y="106567"/>
                      </a:cubicBezTo>
                      <a:cubicBezTo>
                        <a:pt x="23947" y="106567"/>
                        <a:pt x="25324" y="106050"/>
                        <a:pt x="26114" y="105330"/>
                      </a:cubicBezTo>
                      <a:lnTo>
                        <a:pt x="56800" y="77356"/>
                      </a:lnTo>
                      <a:lnTo>
                        <a:pt x="56816" y="77373"/>
                      </a:lnTo>
                      <a:lnTo>
                        <a:pt x="63892" y="70892"/>
                      </a:lnTo>
                      <a:lnTo>
                        <a:pt x="71659" y="63552"/>
                      </a:lnTo>
                      <a:cubicBezTo>
                        <a:pt x="72485" y="62794"/>
                        <a:pt x="73146" y="61379"/>
                        <a:pt x="73195" y="60260"/>
                      </a:cubicBezTo>
                      <a:lnTo>
                        <a:pt x="73195" y="1272"/>
                      </a:lnTo>
                      <a:cubicBezTo>
                        <a:pt x="73225" y="600"/>
                        <a:pt x="72821" y="32"/>
                        <a:pt x="72149" y="2"/>
                      </a:cubicBezTo>
                      <a:cubicBezTo>
                        <a:pt x="72131" y="1"/>
                        <a:pt x="72112" y="1"/>
                        <a:pt x="720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272132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272132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272132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272132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2713282" y="20473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266211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266211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266211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266211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2660568" y="20241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1239757" y="3148704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 rot="2759608">
                  <a:off x="2457387" y="2299952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 rot="2759608">
                  <a:off x="2150818" y="257770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 rot="2759608">
                  <a:off x="1875135" y="28344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 rot="2759608">
                  <a:off x="1529135" y="3141871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1239757" y="30922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 rot="2759608">
                  <a:off x="1499810" y="30921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 rot="2759608">
                  <a:off x="2420317" y="2256188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 rot="2759608">
                  <a:off x="2113748" y="2533940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 rot="2759608">
                  <a:off x="1838065" y="279073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2625663" y="457213"/>
                  <a:ext cx="109500" cy="109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2643863" y="4754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2684863" y="529116"/>
                  <a:ext cx="109500" cy="1095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2703063" y="547316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9" name="Google Shape;399;p26"/>
              <p:cNvGrpSpPr/>
              <p:nvPr/>
            </p:nvGrpSpPr>
            <p:grpSpPr>
              <a:xfrm flipH="1" rot="10800000">
                <a:off x="-1340511" y="3543652"/>
                <a:ext cx="4755675" cy="2338198"/>
                <a:chOff x="5910900" y="252875"/>
                <a:chExt cx="2291450" cy="1126625"/>
              </a:xfrm>
            </p:grpSpPr>
            <p:sp>
              <p:nvSpPr>
                <p:cNvPr id="400" name="Google Shape;400;p26"/>
                <p:cNvSpPr/>
                <p:nvPr/>
              </p:nvSpPr>
              <p:spPr>
                <a:xfrm>
                  <a:off x="5932300" y="277225"/>
                  <a:ext cx="2245700" cy="1077950"/>
                </a:xfrm>
                <a:custGeom>
                  <a:rect b="b" l="l" r="r" t="t"/>
                  <a:pathLst>
                    <a:path extrusionOk="0" h="43118" w="89828">
                      <a:moveTo>
                        <a:pt x="58394" y="0"/>
                      </a:moveTo>
                      <a:cubicBezTo>
                        <a:pt x="57274" y="0"/>
                        <a:pt x="55831" y="598"/>
                        <a:pt x="55038" y="1390"/>
                      </a:cubicBezTo>
                      <a:lnTo>
                        <a:pt x="35308" y="21121"/>
                      </a:lnTo>
                      <a:cubicBezTo>
                        <a:pt x="34966" y="21462"/>
                        <a:pt x="34157" y="21798"/>
                        <a:pt x="33674" y="21798"/>
                      </a:cubicBezTo>
                      <a:lnTo>
                        <a:pt x="21682" y="21798"/>
                      </a:lnTo>
                      <a:cubicBezTo>
                        <a:pt x="20561" y="21798"/>
                        <a:pt x="19119" y="22395"/>
                        <a:pt x="18327" y="23188"/>
                      </a:cubicBezTo>
                      <a:lnTo>
                        <a:pt x="477" y="41038"/>
                      </a:lnTo>
                      <a:cubicBezTo>
                        <a:pt x="1" y="41514"/>
                        <a:pt x="1" y="42286"/>
                        <a:pt x="477" y="42760"/>
                      </a:cubicBezTo>
                      <a:cubicBezTo>
                        <a:pt x="714" y="42999"/>
                        <a:pt x="1026" y="43117"/>
                        <a:pt x="1337" y="43117"/>
                      </a:cubicBezTo>
                      <a:cubicBezTo>
                        <a:pt x="1649" y="43117"/>
                        <a:pt x="1960" y="42999"/>
                        <a:pt x="2199" y="42760"/>
                      </a:cubicBezTo>
                      <a:lnTo>
                        <a:pt x="20049" y="24910"/>
                      </a:lnTo>
                      <a:cubicBezTo>
                        <a:pt x="20390" y="24568"/>
                        <a:pt x="21199" y="24233"/>
                        <a:pt x="21682" y="24233"/>
                      </a:cubicBezTo>
                      <a:lnTo>
                        <a:pt x="33674" y="24233"/>
                      </a:lnTo>
                      <a:cubicBezTo>
                        <a:pt x="34795" y="24233"/>
                        <a:pt x="36237" y="23636"/>
                        <a:pt x="37030" y="22843"/>
                      </a:cubicBezTo>
                      <a:lnTo>
                        <a:pt x="56760" y="3113"/>
                      </a:lnTo>
                      <a:cubicBezTo>
                        <a:pt x="57101" y="2771"/>
                        <a:pt x="57911" y="2436"/>
                        <a:pt x="58394" y="2436"/>
                      </a:cubicBezTo>
                      <a:lnTo>
                        <a:pt x="88610" y="2436"/>
                      </a:lnTo>
                      <a:cubicBezTo>
                        <a:pt x="89282" y="2436"/>
                        <a:pt x="89827" y="1891"/>
                        <a:pt x="89827" y="1218"/>
                      </a:cubicBezTo>
                      <a:cubicBezTo>
                        <a:pt x="89827" y="546"/>
                        <a:pt x="89282" y="0"/>
                        <a:pt x="886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5910900" y="1269900"/>
                  <a:ext cx="109650" cy="109600"/>
                </a:xfrm>
                <a:custGeom>
                  <a:rect b="b" l="l" r="r" t="t"/>
                  <a:pathLst>
                    <a:path extrusionOk="0" h="4384" w="4386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8092725" y="252875"/>
                  <a:ext cx="109625" cy="109600"/>
                </a:xfrm>
                <a:custGeom>
                  <a:rect b="b" l="l" r="r" t="t"/>
                  <a:pathLst>
                    <a:path extrusionOk="0" h="4384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7503975" y="28940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7818288" y="289388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7027475" y="5999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6514800" y="83530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6246575" y="10028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7223725" y="4059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3" y="1135"/>
                        <a:pt x="1463" y="732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6841550" y="779650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>
                  <a:off x="5929113" y="12881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26"/>
                <p:cNvSpPr/>
                <p:nvPr/>
              </p:nvSpPr>
              <p:spPr>
                <a:xfrm>
                  <a:off x="6075125" y="117737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26"/>
                <p:cNvSpPr/>
                <p:nvPr/>
              </p:nvSpPr>
              <p:spPr>
                <a:xfrm>
                  <a:off x="8110925" y="2710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3" name="Google Shape;413;p26"/>
            <p:cNvGrpSpPr/>
            <p:nvPr/>
          </p:nvGrpSpPr>
          <p:grpSpPr>
            <a:xfrm flipH="1" rot="5130056">
              <a:off x="7233612" y="1937315"/>
              <a:ext cx="1358242" cy="6377897"/>
              <a:chOff x="4851025" y="424250"/>
              <a:chExt cx="654450" cy="3073100"/>
            </a:xfrm>
          </p:grpSpPr>
          <p:sp>
            <p:nvSpPr>
              <p:cNvPr id="414" name="Google Shape;414;p2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1" name="Google Shape;431;p26"/>
          <p:cNvSpPr txBox="1"/>
          <p:nvPr>
            <p:ph hasCustomPrompt="1" type="title"/>
          </p:nvPr>
        </p:nvSpPr>
        <p:spPr>
          <a:xfrm>
            <a:off x="3675166" y="539500"/>
            <a:ext cx="4755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7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3675166" y="1847674"/>
            <a:ext cx="4755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7"/>
          <p:cNvGrpSpPr/>
          <p:nvPr/>
        </p:nvGrpSpPr>
        <p:grpSpPr>
          <a:xfrm>
            <a:off x="-953494" y="-1568972"/>
            <a:ext cx="11270334" cy="8998489"/>
            <a:chOff x="-953494" y="-1568972"/>
            <a:chExt cx="11270334" cy="8998489"/>
          </a:xfrm>
        </p:grpSpPr>
        <p:grpSp>
          <p:nvGrpSpPr>
            <p:cNvPr id="435" name="Google Shape;435;p27"/>
            <p:cNvGrpSpPr/>
            <p:nvPr/>
          </p:nvGrpSpPr>
          <p:grpSpPr>
            <a:xfrm flipH="1" rot="5400000">
              <a:off x="-2046531" y="-159544"/>
              <a:ext cx="4030101" cy="1211246"/>
              <a:chOff x="430468" y="4172355"/>
              <a:chExt cx="4030101" cy="1211246"/>
            </a:xfrm>
          </p:grpSpPr>
          <p:grpSp>
            <p:nvGrpSpPr>
              <p:cNvPr id="436" name="Google Shape;436;p27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437" name="Google Shape;437;p27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27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27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27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27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27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27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7" name="Google Shape;447;p27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27"/>
            <p:cNvGrpSpPr/>
            <p:nvPr/>
          </p:nvGrpSpPr>
          <p:grpSpPr>
            <a:xfrm>
              <a:off x="8130821" y="2765834"/>
              <a:ext cx="2186019" cy="4663683"/>
              <a:chOff x="3061750" y="2798625"/>
              <a:chExt cx="1053300" cy="2247125"/>
            </a:xfrm>
          </p:grpSpPr>
          <p:grpSp>
            <p:nvGrpSpPr>
              <p:cNvPr id="449" name="Google Shape;449;p2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50" name="Google Shape;450;p2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2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2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2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2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2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2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2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2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2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2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2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5" name="Google Shape;465;p2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27"/>
            <p:cNvGrpSpPr/>
            <p:nvPr/>
          </p:nvGrpSpPr>
          <p:grpSpPr>
            <a:xfrm rot="-10536040">
              <a:off x="-710877" y="108394"/>
              <a:ext cx="1358255" cy="6377958"/>
              <a:chOff x="4851025" y="424250"/>
              <a:chExt cx="654450" cy="3073100"/>
            </a:xfrm>
          </p:grpSpPr>
          <p:sp>
            <p:nvSpPr>
              <p:cNvPr id="469" name="Google Shape;469;p27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6" name="Google Shape;486;p27"/>
          <p:cNvSpPr txBox="1"/>
          <p:nvPr>
            <p:ph type="title"/>
          </p:nvPr>
        </p:nvSpPr>
        <p:spPr>
          <a:xfrm>
            <a:off x="720000" y="539500"/>
            <a:ext cx="38520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27"/>
          <p:cNvSpPr txBox="1"/>
          <p:nvPr>
            <p:ph idx="1" type="subTitle"/>
          </p:nvPr>
        </p:nvSpPr>
        <p:spPr>
          <a:xfrm>
            <a:off x="3053291" y="3211644"/>
            <a:ext cx="2600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88" name="Google Shape;488;p27"/>
          <p:cNvSpPr txBox="1"/>
          <p:nvPr>
            <p:ph idx="2" type="subTitle"/>
          </p:nvPr>
        </p:nvSpPr>
        <p:spPr>
          <a:xfrm>
            <a:off x="5246518" y="1565887"/>
            <a:ext cx="2600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89" name="Google Shape;489;p27"/>
          <p:cNvSpPr txBox="1"/>
          <p:nvPr>
            <p:ph idx="3" type="subTitle"/>
          </p:nvPr>
        </p:nvSpPr>
        <p:spPr>
          <a:xfrm>
            <a:off x="3053281" y="2864174"/>
            <a:ext cx="2600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490" name="Google Shape;490;p27"/>
          <p:cNvSpPr txBox="1"/>
          <p:nvPr>
            <p:ph idx="4" type="subTitle"/>
          </p:nvPr>
        </p:nvSpPr>
        <p:spPr>
          <a:xfrm>
            <a:off x="5246512" y="1218417"/>
            <a:ext cx="2600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8"/>
          <p:cNvGrpSpPr/>
          <p:nvPr/>
        </p:nvGrpSpPr>
        <p:grpSpPr>
          <a:xfrm>
            <a:off x="5554631" y="138384"/>
            <a:ext cx="6466222" cy="5725450"/>
            <a:chOff x="5554631" y="138384"/>
            <a:chExt cx="6466222" cy="5725450"/>
          </a:xfrm>
        </p:grpSpPr>
        <p:grpSp>
          <p:nvGrpSpPr>
            <p:cNvPr id="493" name="Google Shape;493;p28"/>
            <p:cNvGrpSpPr/>
            <p:nvPr/>
          </p:nvGrpSpPr>
          <p:grpSpPr>
            <a:xfrm rot="10800000">
              <a:off x="6924297" y="593701"/>
              <a:ext cx="4482760" cy="4754793"/>
              <a:chOff x="4204225" y="2144350"/>
              <a:chExt cx="2159950" cy="2291025"/>
            </a:xfrm>
          </p:grpSpPr>
          <p:sp>
            <p:nvSpPr>
              <p:cNvPr id="494" name="Google Shape;494;p28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28"/>
            <p:cNvGrpSpPr/>
            <p:nvPr/>
          </p:nvGrpSpPr>
          <p:grpSpPr>
            <a:xfrm flipH="1" rot="-5675928">
              <a:off x="8108626" y="1742294"/>
              <a:ext cx="1358233" cy="6377855"/>
              <a:chOff x="4851025" y="424250"/>
              <a:chExt cx="654450" cy="3073100"/>
            </a:xfrm>
          </p:grpSpPr>
          <p:sp>
            <p:nvSpPr>
              <p:cNvPr id="513" name="Google Shape;513;p2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28"/>
            <p:cNvGrpSpPr/>
            <p:nvPr/>
          </p:nvGrpSpPr>
          <p:grpSpPr>
            <a:xfrm flipH="1">
              <a:off x="7107400" y="138384"/>
              <a:ext cx="2186019" cy="4663683"/>
              <a:chOff x="3061750" y="2798625"/>
              <a:chExt cx="1053300" cy="2247125"/>
            </a:xfrm>
          </p:grpSpPr>
          <p:grpSp>
            <p:nvGrpSpPr>
              <p:cNvPr id="531" name="Google Shape;531;p2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532" name="Google Shape;532;p2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2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2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2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7" name="Google Shape;547;p2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0" name="Google Shape;550;p28"/>
          <p:cNvSpPr txBox="1"/>
          <p:nvPr>
            <p:ph type="title"/>
          </p:nvPr>
        </p:nvSpPr>
        <p:spPr>
          <a:xfrm>
            <a:off x="713225" y="537571"/>
            <a:ext cx="5081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8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28"/>
          <p:cNvSpPr txBox="1"/>
          <p:nvPr>
            <p:ph idx="1" type="subTitle"/>
          </p:nvPr>
        </p:nvSpPr>
        <p:spPr>
          <a:xfrm>
            <a:off x="713225" y="1832871"/>
            <a:ext cx="5081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52" name="Google Shape;552;p28"/>
          <p:cNvSpPr txBox="1"/>
          <p:nvPr/>
        </p:nvSpPr>
        <p:spPr>
          <a:xfrm>
            <a:off x="713225" y="3810782"/>
            <a:ext cx="508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0"/>
          <p:cNvGrpSpPr/>
          <p:nvPr/>
        </p:nvGrpSpPr>
        <p:grpSpPr>
          <a:xfrm>
            <a:off x="-637104" y="-1568972"/>
            <a:ext cx="11841201" cy="9795847"/>
            <a:chOff x="-637104" y="-1568972"/>
            <a:chExt cx="11841201" cy="9795847"/>
          </a:xfrm>
        </p:grpSpPr>
        <p:grpSp>
          <p:nvGrpSpPr>
            <p:cNvPr id="556" name="Google Shape;556;p30"/>
            <p:cNvGrpSpPr/>
            <p:nvPr/>
          </p:nvGrpSpPr>
          <p:grpSpPr>
            <a:xfrm flipH="1" rot="5400000">
              <a:off x="-2046531" y="-159544"/>
              <a:ext cx="4030101" cy="1211246"/>
              <a:chOff x="430468" y="4172355"/>
              <a:chExt cx="4030101" cy="1211246"/>
            </a:xfrm>
          </p:grpSpPr>
          <p:grpSp>
            <p:nvGrpSpPr>
              <p:cNvPr id="557" name="Google Shape;557;p30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558" name="Google Shape;558;p30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30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30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30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30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30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30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30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30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8" name="Google Shape;568;p30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30"/>
            <p:cNvGrpSpPr/>
            <p:nvPr/>
          </p:nvGrpSpPr>
          <p:grpSpPr>
            <a:xfrm rot="5400000">
              <a:off x="7779246" y="-1792341"/>
              <a:ext cx="2186019" cy="4663683"/>
              <a:chOff x="3061750" y="2798625"/>
              <a:chExt cx="1053300" cy="2247125"/>
            </a:xfrm>
          </p:grpSpPr>
          <p:grpSp>
            <p:nvGrpSpPr>
              <p:cNvPr id="570" name="Google Shape;570;p30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571" name="Google Shape;571;p30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30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30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30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30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30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30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30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6" name="Google Shape;586;p30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30"/>
            <p:cNvGrpSpPr/>
            <p:nvPr/>
          </p:nvGrpSpPr>
          <p:grpSpPr>
            <a:xfrm rot="-10536040">
              <a:off x="8286973" y="1806219"/>
              <a:ext cx="1358255" cy="6377958"/>
              <a:chOff x="4851025" y="424250"/>
              <a:chExt cx="654450" cy="3073100"/>
            </a:xfrm>
          </p:grpSpPr>
          <p:sp>
            <p:nvSpPr>
              <p:cNvPr id="590" name="Google Shape;590;p30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1"/>
          <p:cNvGrpSpPr/>
          <p:nvPr/>
        </p:nvGrpSpPr>
        <p:grpSpPr>
          <a:xfrm>
            <a:off x="-1545742" y="-135645"/>
            <a:ext cx="14095135" cy="6259329"/>
            <a:chOff x="-1545742" y="-135645"/>
            <a:chExt cx="14095135" cy="6259329"/>
          </a:xfrm>
        </p:grpSpPr>
        <p:grpSp>
          <p:nvGrpSpPr>
            <p:cNvPr id="609" name="Google Shape;609;p31"/>
            <p:cNvGrpSpPr/>
            <p:nvPr/>
          </p:nvGrpSpPr>
          <p:grpSpPr>
            <a:xfrm flipH="1" rot="10800000">
              <a:off x="-1545742" y="987876"/>
              <a:ext cx="4482760" cy="4754793"/>
              <a:chOff x="4204225" y="2144350"/>
              <a:chExt cx="2159950" cy="2291025"/>
            </a:xfrm>
          </p:grpSpPr>
          <p:sp>
            <p:nvSpPr>
              <p:cNvPr id="610" name="Google Shape;610;p31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1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31"/>
            <p:cNvGrpSpPr/>
            <p:nvPr/>
          </p:nvGrpSpPr>
          <p:grpSpPr>
            <a:xfrm flipH="1">
              <a:off x="6083170" y="-135645"/>
              <a:ext cx="6466222" cy="6259329"/>
              <a:chOff x="-3358618" y="-151795"/>
              <a:chExt cx="6466222" cy="6259329"/>
            </a:xfrm>
          </p:grpSpPr>
          <p:grpSp>
            <p:nvGrpSpPr>
              <p:cNvPr id="629" name="Google Shape;629;p31"/>
              <p:cNvGrpSpPr/>
              <p:nvPr/>
            </p:nvGrpSpPr>
            <p:grpSpPr>
              <a:xfrm rot="5675928">
                <a:off x="-804623" y="1985994"/>
                <a:ext cx="1358233" cy="6377855"/>
                <a:chOff x="4851025" y="424250"/>
                <a:chExt cx="654450" cy="3073100"/>
              </a:xfrm>
            </p:grpSpPr>
            <p:sp>
              <p:nvSpPr>
                <p:cNvPr id="630" name="Google Shape;630;p31"/>
                <p:cNvSpPr/>
                <p:nvPr/>
              </p:nvSpPr>
              <p:spPr>
                <a:xfrm>
                  <a:off x="4851025" y="448600"/>
                  <a:ext cx="631325" cy="3024400"/>
                </a:xfrm>
                <a:custGeom>
                  <a:rect b="b" l="l" r="r" t="t"/>
                  <a:pathLst>
                    <a:path extrusionOk="0" h="120976" w="25253">
                      <a:moveTo>
                        <a:pt x="17263" y="1"/>
                      </a:moveTo>
                      <a:cubicBezTo>
                        <a:pt x="16919" y="1"/>
                        <a:pt x="16578" y="145"/>
                        <a:pt x="16337" y="427"/>
                      </a:cubicBezTo>
                      <a:lnTo>
                        <a:pt x="1215" y="18082"/>
                      </a:lnTo>
                      <a:cubicBezTo>
                        <a:pt x="486" y="18933"/>
                        <a:pt x="1" y="20417"/>
                        <a:pt x="87" y="21534"/>
                      </a:cubicBezTo>
                      <a:lnTo>
                        <a:pt x="1840" y="44229"/>
                      </a:lnTo>
                      <a:cubicBezTo>
                        <a:pt x="1927" y="45346"/>
                        <a:pt x="2634" y="46738"/>
                        <a:pt x="3486" y="47467"/>
                      </a:cubicBezTo>
                      <a:lnTo>
                        <a:pt x="17422" y="59405"/>
                      </a:lnTo>
                      <a:cubicBezTo>
                        <a:pt x="17790" y="59720"/>
                        <a:pt x="18186" y="60500"/>
                        <a:pt x="18223" y="60982"/>
                      </a:cubicBezTo>
                      <a:lnTo>
                        <a:pt x="22773" y="119851"/>
                      </a:lnTo>
                      <a:cubicBezTo>
                        <a:pt x="22798" y="120187"/>
                        <a:pt x="22958" y="120480"/>
                        <a:pt x="23194" y="120682"/>
                      </a:cubicBezTo>
                      <a:cubicBezTo>
                        <a:pt x="23409" y="120866"/>
                        <a:pt x="23686" y="120975"/>
                        <a:pt x="23985" y="120975"/>
                      </a:cubicBezTo>
                      <a:cubicBezTo>
                        <a:pt x="24016" y="120975"/>
                        <a:pt x="24048" y="120974"/>
                        <a:pt x="24081" y="120972"/>
                      </a:cubicBezTo>
                      <a:cubicBezTo>
                        <a:pt x="24752" y="120920"/>
                        <a:pt x="25253" y="120334"/>
                        <a:pt x="25201" y="119664"/>
                      </a:cubicBezTo>
                      <a:lnTo>
                        <a:pt x="20652" y="60795"/>
                      </a:lnTo>
                      <a:cubicBezTo>
                        <a:pt x="20565" y="59676"/>
                        <a:pt x="19858" y="58284"/>
                        <a:pt x="19007" y="57555"/>
                      </a:cubicBezTo>
                      <a:lnTo>
                        <a:pt x="5070" y="45618"/>
                      </a:lnTo>
                      <a:cubicBezTo>
                        <a:pt x="4702" y="45304"/>
                        <a:pt x="4306" y="44522"/>
                        <a:pt x="4269" y="44041"/>
                      </a:cubicBezTo>
                      <a:lnTo>
                        <a:pt x="2516" y="21347"/>
                      </a:lnTo>
                      <a:cubicBezTo>
                        <a:pt x="2478" y="20866"/>
                        <a:pt x="2750" y="20033"/>
                        <a:pt x="3065" y="19666"/>
                      </a:cubicBezTo>
                      <a:lnTo>
                        <a:pt x="18187" y="2011"/>
                      </a:lnTo>
                      <a:cubicBezTo>
                        <a:pt x="18624" y="1500"/>
                        <a:pt x="18564" y="732"/>
                        <a:pt x="18054" y="293"/>
                      </a:cubicBezTo>
                      <a:cubicBezTo>
                        <a:pt x="17825" y="97"/>
                        <a:pt x="17543" y="1"/>
                        <a:pt x="17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5227775" y="424250"/>
                  <a:ext cx="109600" cy="109650"/>
                </a:xfrm>
                <a:custGeom>
                  <a:rect b="b" l="l" r="r" t="t"/>
                  <a:pathLst>
                    <a:path extrusionOk="0" h="4386" w="4384">
                      <a:moveTo>
                        <a:pt x="2191" y="1"/>
                      </a:moveTo>
                      <a:cubicBezTo>
                        <a:pt x="982" y="1"/>
                        <a:pt x="0" y="982"/>
                        <a:pt x="0" y="2193"/>
                      </a:cubicBezTo>
                      <a:cubicBezTo>
                        <a:pt x="0" y="3404"/>
                        <a:pt x="982" y="4385"/>
                        <a:pt x="2191" y="4385"/>
                      </a:cubicBezTo>
                      <a:cubicBezTo>
                        <a:pt x="3402" y="4385"/>
                        <a:pt x="4383" y="3404"/>
                        <a:pt x="4383" y="2193"/>
                      </a:cubicBezTo>
                      <a:cubicBezTo>
                        <a:pt x="4383" y="982"/>
                        <a:pt x="3402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5395875" y="3387725"/>
                  <a:ext cx="109600" cy="109625"/>
                </a:xfrm>
                <a:custGeom>
                  <a:rect b="b" l="l" r="r" t="t"/>
                  <a:pathLst>
                    <a:path extrusionOk="0" h="4385" w="4384">
                      <a:moveTo>
                        <a:pt x="2193" y="0"/>
                      </a:moveTo>
                      <a:cubicBezTo>
                        <a:pt x="982" y="0"/>
                        <a:pt x="1" y="982"/>
                        <a:pt x="1" y="2193"/>
                      </a:cubicBezTo>
                      <a:cubicBezTo>
                        <a:pt x="1" y="3403"/>
                        <a:pt x="982" y="4385"/>
                        <a:pt x="2193" y="4385"/>
                      </a:cubicBezTo>
                      <a:cubicBezTo>
                        <a:pt x="3403" y="4385"/>
                        <a:pt x="4384" y="3403"/>
                        <a:pt x="4384" y="2193"/>
                      </a:cubicBezTo>
                      <a:cubicBezTo>
                        <a:pt x="4384" y="982"/>
                        <a:pt x="3403" y="0"/>
                        <a:pt x="2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5327225" y="204755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1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1" y="1463"/>
                      </a:cubicBezTo>
                      <a:cubicBezTo>
                        <a:pt x="1133" y="1463"/>
                        <a:pt x="1461" y="1135"/>
                        <a:pt x="1461" y="731"/>
                      </a:cubicBezTo>
                      <a:cubicBezTo>
                        <a:pt x="1461" y="328"/>
                        <a:pt x="1133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4873475" y="1075800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4"/>
                        <a:pt x="327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5221675" y="183400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5373750" y="266905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0" y="328"/>
                        <a:pt x="0" y="732"/>
                      </a:cubicBezTo>
                      <a:cubicBezTo>
                        <a:pt x="0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5387700" y="28533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5361650" y="246705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2" y="1461"/>
                      </a:cubicBezTo>
                      <a:cubicBezTo>
                        <a:pt x="1135" y="1461"/>
                        <a:pt x="1462" y="1133"/>
                        <a:pt x="1462" y="730"/>
                      </a:cubicBezTo>
                      <a:cubicBezTo>
                        <a:pt x="1462" y="326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5341550" y="223505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4" y="1462"/>
                        <a:pt x="1462" y="1135"/>
                        <a:pt x="1462" y="731"/>
                      </a:cubicBezTo>
                      <a:cubicBezTo>
                        <a:pt x="1462" y="328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4909550" y="151062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5044100" y="1681925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1"/>
                      </a:cubicBezTo>
                      <a:cubicBezTo>
                        <a:pt x="1" y="1134"/>
                        <a:pt x="327" y="1461"/>
                        <a:pt x="731" y="1461"/>
                      </a:cubicBezTo>
                      <a:cubicBezTo>
                        <a:pt x="1134" y="1461"/>
                        <a:pt x="1461" y="1134"/>
                        <a:pt x="1461" y="731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4936175" y="8438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5133850" y="6130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5245975" y="4424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5414063" y="3405938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5407211" y="3113013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7" name="Google Shape;647;p31"/>
              <p:cNvGrpSpPr/>
              <p:nvPr/>
            </p:nvGrpSpPr>
            <p:grpSpPr>
              <a:xfrm>
                <a:off x="-327715" y="-151795"/>
                <a:ext cx="2186019" cy="4663683"/>
                <a:chOff x="3061750" y="2798625"/>
                <a:chExt cx="1053300" cy="2247125"/>
              </a:xfrm>
            </p:grpSpPr>
            <p:grpSp>
              <p:nvGrpSpPr>
                <p:cNvPr id="648" name="Google Shape;648;p31"/>
                <p:cNvGrpSpPr/>
                <p:nvPr/>
              </p:nvGrpSpPr>
              <p:grpSpPr>
                <a:xfrm>
                  <a:off x="3061750" y="2798625"/>
                  <a:ext cx="1053300" cy="2247125"/>
                  <a:chOff x="3682050" y="2775150"/>
                  <a:chExt cx="1053300" cy="2247125"/>
                </a:xfrm>
              </p:grpSpPr>
              <p:sp>
                <p:nvSpPr>
                  <p:cNvPr id="649" name="Google Shape;649;p31"/>
                  <p:cNvSpPr/>
                  <p:nvPr/>
                </p:nvSpPr>
                <p:spPr>
                  <a:xfrm>
                    <a:off x="3682050" y="2798775"/>
                    <a:ext cx="1028200" cy="2199125"/>
                  </a:xfrm>
                  <a:custGeom>
                    <a:rect b="b" l="l" r="r" t="t"/>
                    <a:pathLst>
                      <a:path extrusionOk="0" h="87965" w="41128">
                        <a:moveTo>
                          <a:pt x="25100" y="0"/>
                        </a:moveTo>
                        <a:cubicBezTo>
                          <a:pt x="23851" y="0"/>
                          <a:pt x="22627" y="507"/>
                          <a:pt x="21744" y="1390"/>
                        </a:cubicBezTo>
                        <a:lnTo>
                          <a:pt x="11965" y="11169"/>
                        </a:lnTo>
                        <a:cubicBezTo>
                          <a:pt x="0" y="23134"/>
                          <a:pt x="0" y="42602"/>
                          <a:pt x="11965" y="54566"/>
                        </a:cubicBezTo>
                        <a:lnTo>
                          <a:pt x="16700" y="59302"/>
                        </a:lnTo>
                        <a:cubicBezTo>
                          <a:pt x="16747" y="59349"/>
                          <a:pt x="16775" y="59414"/>
                          <a:pt x="16775" y="59480"/>
                        </a:cubicBezTo>
                        <a:lnTo>
                          <a:pt x="16761" y="75497"/>
                        </a:lnTo>
                        <a:cubicBezTo>
                          <a:pt x="16761" y="75564"/>
                          <a:pt x="16735" y="75629"/>
                          <a:pt x="16687" y="75676"/>
                        </a:cubicBezTo>
                        <a:lnTo>
                          <a:pt x="6478" y="85885"/>
                        </a:lnTo>
                        <a:cubicBezTo>
                          <a:pt x="6002" y="86361"/>
                          <a:pt x="6002" y="87133"/>
                          <a:pt x="6478" y="87607"/>
                        </a:cubicBezTo>
                        <a:cubicBezTo>
                          <a:pt x="6716" y="87845"/>
                          <a:pt x="7027" y="87964"/>
                          <a:pt x="7339" y="87964"/>
                        </a:cubicBezTo>
                        <a:cubicBezTo>
                          <a:pt x="7650" y="87964"/>
                          <a:pt x="7962" y="87845"/>
                          <a:pt x="8200" y="87607"/>
                        </a:cubicBezTo>
                        <a:lnTo>
                          <a:pt x="18410" y="77399"/>
                        </a:lnTo>
                        <a:cubicBezTo>
                          <a:pt x="18910" y="76898"/>
                          <a:pt x="19196" y="76206"/>
                          <a:pt x="19197" y="75499"/>
                        </a:cubicBezTo>
                        <a:lnTo>
                          <a:pt x="19210" y="59481"/>
                        </a:lnTo>
                        <a:cubicBezTo>
                          <a:pt x="19210" y="58774"/>
                          <a:pt x="18923" y="58081"/>
                          <a:pt x="18422" y="57580"/>
                        </a:cubicBezTo>
                        <a:lnTo>
                          <a:pt x="13687" y="52844"/>
                        </a:lnTo>
                        <a:cubicBezTo>
                          <a:pt x="2671" y="41829"/>
                          <a:pt x="2671" y="23907"/>
                          <a:pt x="13687" y="12891"/>
                        </a:cubicBezTo>
                        <a:lnTo>
                          <a:pt x="23466" y="3112"/>
                        </a:lnTo>
                        <a:cubicBezTo>
                          <a:pt x="23896" y="2682"/>
                          <a:pt x="24492" y="2435"/>
                          <a:pt x="25099" y="2435"/>
                        </a:cubicBezTo>
                        <a:lnTo>
                          <a:pt x="39910" y="2435"/>
                        </a:lnTo>
                        <a:cubicBezTo>
                          <a:pt x="40582" y="2435"/>
                          <a:pt x="41127" y="1891"/>
                          <a:pt x="41127" y="1218"/>
                        </a:cubicBezTo>
                        <a:cubicBezTo>
                          <a:pt x="41127" y="882"/>
                          <a:pt x="40990" y="577"/>
                          <a:pt x="40770" y="357"/>
                        </a:cubicBezTo>
                        <a:lnTo>
                          <a:pt x="40771" y="356"/>
                        </a:lnTo>
                        <a:cubicBezTo>
                          <a:pt x="40550" y="136"/>
                          <a:pt x="40246" y="0"/>
                          <a:pt x="399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Google Shape;650;p31"/>
                  <p:cNvSpPr/>
                  <p:nvPr/>
                </p:nvSpPr>
                <p:spPr>
                  <a:xfrm>
                    <a:off x="3810700" y="4912625"/>
                    <a:ext cx="109625" cy="109650"/>
                  </a:xfrm>
                  <a:custGeom>
                    <a:rect b="b" l="l" r="r" t="t"/>
                    <a:pathLst>
                      <a:path extrusionOk="0" h="4386" w="4385">
                        <a:moveTo>
                          <a:pt x="2193" y="1"/>
                        </a:moveTo>
                        <a:cubicBezTo>
                          <a:pt x="982" y="1"/>
                          <a:pt x="1" y="982"/>
                          <a:pt x="1" y="2193"/>
                        </a:cubicBezTo>
                        <a:cubicBezTo>
                          <a:pt x="1" y="3404"/>
                          <a:pt x="982" y="4385"/>
                          <a:pt x="2193" y="4385"/>
                        </a:cubicBezTo>
                        <a:cubicBezTo>
                          <a:pt x="3403" y="4385"/>
                          <a:pt x="4385" y="3404"/>
                          <a:pt x="4385" y="2193"/>
                        </a:cubicBezTo>
                        <a:cubicBezTo>
                          <a:pt x="4385" y="982"/>
                          <a:pt x="3403" y="1"/>
                          <a:pt x="219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31"/>
                  <p:cNvSpPr/>
                  <p:nvPr/>
                </p:nvSpPr>
                <p:spPr>
                  <a:xfrm>
                    <a:off x="4625725" y="2775150"/>
                    <a:ext cx="109625" cy="109625"/>
                  </a:xfrm>
                  <a:custGeom>
                    <a:rect b="b" l="l" r="r" t="t"/>
                    <a:pathLst>
                      <a:path extrusionOk="0" h="4385" w="4385">
                        <a:moveTo>
                          <a:pt x="2192" y="0"/>
                        </a:moveTo>
                        <a:cubicBezTo>
                          <a:pt x="982" y="0"/>
                          <a:pt x="0" y="983"/>
                          <a:pt x="0" y="2192"/>
                        </a:cubicBezTo>
                        <a:cubicBezTo>
                          <a:pt x="0" y="3403"/>
                          <a:pt x="982" y="4384"/>
                          <a:pt x="2192" y="4384"/>
                        </a:cubicBezTo>
                        <a:cubicBezTo>
                          <a:pt x="3403" y="4384"/>
                          <a:pt x="4384" y="3403"/>
                          <a:pt x="4384" y="2192"/>
                        </a:cubicBezTo>
                        <a:cubicBezTo>
                          <a:pt x="4384" y="983"/>
                          <a:pt x="3403" y="0"/>
                          <a:pt x="219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2" name="Google Shape;652;p31"/>
                  <p:cNvSpPr/>
                  <p:nvPr/>
                </p:nvSpPr>
                <p:spPr>
                  <a:xfrm>
                    <a:off x="3970575" y="482582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0"/>
                        </a:moveTo>
                        <a:cubicBezTo>
                          <a:pt x="328" y="0"/>
                          <a:pt x="0" y="328"/>
                          <a:pt x="0" y="732"/>
                        </a:cubicBezTo>
                        <a:cubicBezTo>
                          <a:pt x="0" y="1135"/>
                          <a:pt x="328" y="1462"/>
                          <a:pt x="731" y="1462"/>
                        </a:cubicBezTo>
                        <a:cubicBezTo>
                          <a:pt x="1135" y="1462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0"/>
                          <a:pt x="7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3" name="Google Shape;653;p31"/>
                  <p:cNvSpPr/>
                  <p:nvPr/>
                </p:nvSpPr>
                <p:spPr>
                  <a:xfrm>
                    <a:off x="3935550" y="4073500"/>
                    <a:ext cx="36525" cy="36550"/>
                  </a:xfrm>
                  <a:custGeom>
                    <a:rect b="b" l="l" r="r" t="t"/>
                    <a:pathLst>
                      <a:path extrusionOk="0" h="1462" w="1461">
                        <a:moveTo>
                          <a:pt x="730" y="1"/>
                        </a:moveTo>
                        <a:cubicBezTo>
                          <a:pt x="328" y="1"/>
                          <a:pt x="0" y="327"/>
                          <a:pt x="0" y="731"/>
                        </a:cubicBezTo>
                        <a:cubicBezTo>
                          <a:pt x="0" y="1134"/>
                          <a:pt x="328" y="1462"/>
                          <a:pt x="730" y="1462"/>
                        </a:cubicBezTo>
                        <a:cubicBezTo>
                          <a:pt x="1134" y="1462"/>
                          <a:pt x="1461" y="1134"/>
                          <a:pt x="1461" y="731"/>
                        </a:cubicBezTo>
                        <a:cubicBezTo>
                          <a:pt x="1461" y="327"/>
                          <a:pt x="113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31"/>
                  <p:cNvSpPr/>
                  <p:nvPr/>
                </p:nvSpPr>
                <p:spPr>
                  <a:xfrm>
                    <a:off x="3827000" y="3891275"/>
                    <a:ext cx="36550" cy="36550"/>
                  </a:xfrm>
                  <a:custGeom>
                    <a:rect b="b" l="l" r="r" t="t"/>
                    <a:pathLst>
                      <a:path extrusionOk="0" h="1462" w="1462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4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4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Google Shape;655;p31"/>
                  <p:cNvSpPr/>
                  <p:nvPr/>
                </p:nvSpPr>
                <p:spPr>
                  <a:xfrm>
                    <a:off x="4449975" y="2812225"/>
                    <a:ext cx="36575" cy="36550"/>
                  </a:xfrm>
                  <a:custGeom>
                    <a:rect b="b" l="l" r="r" t="t"/>
                    <a:pathLst>
                      <a:path extrusionOk="0" h="1462" w="1463">
                        <a:moveTo>
                          <a:pt x="731" y="1"/>
                        </a:moveTo>
                        <a:cubicBezTo>
                          <a:pt x="328" y="1"/>
                          <a:pt x="1" y="327"/>
                          <a:pt x="1" y="731"/>
                        </a:cubicBezTo>
                        <a:cubicBezTo>
                          <a:pt x="1" y="1134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4"/>
                          <a:pt x="1463" y="731"/>
                        </a:cubicBezTo>
                        <a:cubicBezTo>
                          <a:pt x="1463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31"/>
                  <p:cNvSpPr/>
                  <p:nvPr/>
                </p:nvSpPr>
                <p:spPr>
                  <a:xfrm>
                    <a:off x="4210925" y="285472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1"/>
                        </a:moveTo>
                        <a:cubicBezTo>
                          <a:pt x="328" y="1"/>
                          <a:pt x="0" y="328"/>
                          <a:pt x="0" y="732"/>
                        </a:cubicBezTo>
                        <a:cubicBezTo>
                          <a:pt x="0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Google Shape;657;p31"/>
                  <p:cNvSpPr/>
                  <p:nvPr/>
                </p:nvSpPr>
                <p:spPr>
                  <a:xfrm>
                    <a:off x="4088325" y="4226300"/>
                    <a:ext cx="36575" cy="36550"/>
                  </a:xfrm>
                  <a:custGeom>
                    <a:rect b="b" l="l" r="r" t="t"/>
                    <a:pathLst>
                      <a:path extrusionOk="0" h="1462" w="1463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1"/>
                        </a:cubicBezTo>
                        <a:cubicBezTo>
                          <a:pt x="1" y="1135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5"/>
                          <a:pt x="1463" y="731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Google Shape;658;p31"/>
                  <p:cNvSpPr/>
                  <p:nvPr/>
                </p:nvSpPr>
                <p:spPr>
                  <a:xfrm>
                    <a:off x="3910700" y="3168550"/>
                    <a:ext cx="36550" cy="36525"/>
                  </a:xfrm>
                  <a:custGeom>
                    <a:rect b="b" l="l" r="r" t="t"/>
                    <a:pathLst>
                      <a:path extrusionOk="0" h="1461" w="1462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3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3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31"/>
                  <p:cNvSpPr/>
                  <p:nvPr/>
                </p:nvSpPr>
                <p:spPr>
                  <a:xfrm>
                    <a:off x="3825500" y="3327100"/>
                    <a:ext cx="36550" cy="36575"/>
                  </a:xfrm>
                  <a:custGeom>
                    <a:rect b="b" l="l" r="r" t="t"/>
                    <a:pathLst>
                      <a:path extrusionOk="0" h="1463" w="1462">
                        <a:moveTo>
                          <a:pt x="731" y="1"/>
                        </a:moveTo>
                        <a:cubicBezTo>
                          <a:pt x="327" y="1"/>
                          <a:pt x="1" y="328"/>
                          <a:pt x="1" y="732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4" y="1462"/>
                          <a:pt x="1461" y="1135"/>
                          <a:pt x="1461" y="732"/>
                        </a:cubicBezTo>
                        <a:cubicBezTo>
                          <a:pt x="1461" y="328"/>
                          <a:pt x="1134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31"/>
                  <p:cNvSpPr/>
                  <p:nvPr/>
                </p:nvSpPr>
                <p:spPr>
                  <a:xfrm>
                    <a:off x="3773550" y="3690625"/>
                    <a:ext cx="36550" cy="36550"/>
                  </a:xfrm>
                  <a:custGeom>
                    <a:rect b="b" l="l" r="r" t="t"/>
                    <a:pathLst>
                      <a:path extrusionOk="0" h="1462" w="1462">
                        <a:moveTo>
                          <a:pt x="731" y="1"/>
                        </a:moveTo>
                        <a:cubicBezTo>
                          <a:pt x="327" y="1"/>
                          <a:pt x="1" y="327"/>
                          <a:pt x="1" y="731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5" y="1462"/>
                          <a:pt x="1461" y="1135"/>
                          <a:pt x="1461" y="731"/>
                        </a:cubicBezTo>
                        <a:cubicBezTo>
                          <a:pt x="1461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1" name="Google Shape;661;p31"/>
                  <p:cNvSpPr/>
                  <p:nvPr/>
                </p:nvSpPr>
                <p:spPr>
                  <a:xfrm>
                    <a:off x="3773150" y="350827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2"/>
                        </a:cubicBezTo>
                        <a:cubicBezTo>
                          <a:pt x="1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3" y="1135"/>
                          <a:pt x="1463" y="732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2" name="Google Shape;662;p31"/>
                  <p:cNvSpPr/>
                  <p:nvPr/>
                </p:nvSpPr>
                <p:spPr>
                  <a:xfrm>
                    <a:off x="4643938" y="279390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31"/>
                  <p:cNvSpPr/>
                  <p:nvPr/>
                </p:nvSpPr>
                <p:spPr>
                  <a:xfrm>
                    <a:off x="3828900" y="493085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64" name="Google Shape;664;p31"/>
                <p:cNvSpPr/>
                <p:nvPr/>
              </p:nvSpPr>
              <p:spPr>
                <a:xfrm>
                  <a:off x="3490975" y="4659875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7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1"/>
                <p:cNvSpPr/>
                <p:nvPr/>
              </p:nvSpPr>
              <p:spPr>
                <a:xfrm>
                  <a:off x="3422350" y="304650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7" y="0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1"/>
                <p:cNvSpPr/>
                <p:nvPr/>
              </p:nvSpPr>
              <p:spPr>
                <a:xfrm>
                  <a:off x="3490950" y="44548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 flipH="1">
            <a:off x="3855175" y="3138636"/>
            <a:ext cx="45756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17"/>
          <p:cNvSpPr txBox="1"/>
          <p:nvPr>
            <p:ph idx="2" type="title"/>
          </p:nvPr>
        </p:nvSpPr>
        <p:spPr>
          <a:xfrm>
            <a:off x="3855175" y="2269175"/>
            <a:ext cx="1180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 flipH="1">
            <a:off x="3855175" y="4174786"/>
            <a:ext cx="4575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8"/>
          <p:cNvGrpSpPr/>
          <p:nvPr/>
        </p:nvGrpSpPr>
        <p:grpSpPr>
          <a:xfrm rot="-5400000">
            <a:off x="1503074" y="2718787"/>
            <a:ext cx="2186019" cy="4663683"/>
            <a:chOff x="3061750" y="2798625"/>
            <a:chExt cx="1053300" cy="2247125"/>
          </a:xfrm>
        </p:grpSpPr>
        <p:grpSp>
          <p:nvGrpSpPr>
            <p:cNvPr id="54" name="Google Shape;54;p18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55" name="Google Shape;55;p18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8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8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8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8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8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8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8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8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8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8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8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8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8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" name="Google Shape;70;p18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8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8"/>
          <p:cNvSpPr txBox="1"/>
          <p:nvPr>
            <p:ph type="title"/>
          </p:nvPr>
        </p:nvSpPr>
        <p:spPr>
          <a:xfrm>
            <a:off x="720000" y="539500"/>
            <a:ext cx="34269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5337346" y="593250"/>
            <a:ext cx="308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subTitle"/>
          </p:nvPr>
        </p:nvSpPr>
        <p:spPr>
          <a:xfrm>
            <a:off x="5337346" y="2034684"/>
            <a:ext cx="308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3" type="subTitle"/>
          </p:nvPr>
        </p:nvSpPr>
        <p:spPr>
          <a:xfrm>
            <a:off x="5337346" y="3476119"/>
            <a:ext cx="308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4" type="subTitle"/>
          </p:nvPr>
        </p:nvSpPr>
        <p:spPr>
          <a:xfrm>
            <a:off x="5337346" y="1110396"/>
            <a:ext cx="3089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5" type="subTitle"/>
          </p:nvPr>
        </p:nvSpPr>
        <p:spPr>
          <a:xfrm>
            <a:off x="5337346" y="2551868"/>
            <a:ext cx="3089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6" type="subTitle"/>
          </p:nvPr>
        </p:nvSpPr>
        <p:spPr>
          <a:xfrm>
            <a:off x="5337346" y="3993339"/>
            <a:ext cx="3089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525718" y="4458105"/>
            <a:ext cx="4030101" cy="1211246"/>
            <a:chOff x="430468" y="4172355"/>
            <a:chExt cx="4030101" cy="1211246"/>
          </a:xfrm>
        </p:grpSpPr>
        <p:grpSp>
          <p:nvGrpSpPr>
            <p:cNvPr id="82" name="Google Shape;82;p19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83" name="Google Shape;83;p19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9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9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9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9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9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9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9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9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9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9"/>
          <p:cNvSpPr txBox="1"/>
          <p:nvPr>
            <p:ph type="ctrTitle"/>
          </p:nvPr>
        </p:nvSpPr>
        <p:spPr>
          <a:xfrm>
            <a:off x="713250" y="539500"/>
            <a:ext cx="77175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3250" y="2415800"/>
            <a:ext cx="5329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506668" y="4553355"/>
            <a:ext cx="4030101" cy="1211246"/>
            <a:chOff x="430468" y="4172355"/>
            <a:chExt cx="4030101" cy="1211246"/>
          </a:xfrm>
        </p:grpSpPr>
        <p:grpSp>
          <p:nvGrpSpPr>
            <p:cNvPr id="98" name="Google Shape;98;p20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99" name="Google Shape;99;p20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0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20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0"/>
          <p:cNvSpPr txBox="1"/>
          <p:nvPr>
            <p:ph type="title"/>
          </p:nvPr>
        </p:nvSpPr>
        <p:spPr>
          <a:xfrm>
            <a:off x="720000" y="539500"/>
            <a:ext cx="26754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 flipH="1">
            <a:off x="3436200" y="1271869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subTitle"/>
          </p:nvPr>
        </p:nvSpPr>
        <p:spPr>
          <a:xfrm>
            <a:off x="6203725" y="2221498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3" type="subTitle"/>
          </p:nvPr>
        </p:nvSpPr>
        <p:spPr>
          <a:xfrm flipH="1">
            <a:off x="2657750" y="3171126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4" type="subTitle"/>
          </p:nvPr>
        </p:nvSpPr>
        <p:spPr>
          <a:xfrm>
            <a:off x="5425950" y="4120750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5" type="title"/>
          </p:nvPr>
        </p:nvSpPr>
        <p:spPr>
          <a:xfrm flipH="1">
            <a:off x="5080808" y="545940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20"/>
          <p:cNvSpPr txBox="1"/>
          <p:nvPr>
            <p:ph idx="6" type="title"/>
          </p:nvPr>
        </p:nvSpPr>
        <p:spPr>
          <a:xfrm flipH="1">
            <a:off x="4302361" y="2453554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20"/>
          <p:cNvSpPr txBox="1"/>
          <p:nvPr>
            <p:ph idx="7" type="title"/>
          </p:nvPr>
        </p:nvSpPr>
        <p:spPr>
          <a:xfrm>
            <a:off x="6203718" y="1499747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0"/>
          <p:cNvSpPr txBox="1"/>
          <p:nvPr>
            <p:ph idx="8" type="title"/>
          </p:nvPr>
        </p:nvSpPr>
        <p:spPr>
          <a:xfrm>
            <a:off x="5423183" y="3407361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0"/>
          <p:cNvSpPr txBox="1"/>
          <p:nvPr>
            <p:ph idx="9" type="subTitle"/>
          </p:nvPr>
        </p:nvSpPr>
        <p:spPr>
          <a:xfrm flipH="1">
            <a:off x="3436200" y="890875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3" type="subTitle"/>
          </p:nvPr>
        </p:nvSpPr>
        <p:spPr>
          <a:xfrm>
            <a:off x="6203731" y="1840500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4" type="subTitle"/>
          </p:nvPr>
        </p:nvSpPr>
        <p:spPr>
          <a:xfrm flipH="1">
            <a:off x="2657740" y="2790125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5" type="subTitle"/>
          </p:nvPr>
        </p:nvSpPr>
        <p:spPr>
          <a:xfrm>
            <a:off x="5423175" y="3739750"/>
            <a:ext cx="218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964050" y="2816725"/>
            <a:ext cx="3466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713900" y="1080785"/>
            <a:ext cx="77169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6" name="Google Shape;126;p21"/>
          <p:cNvGrpSpPr/>
          <p:nvPr/>
        </p:nvGrpSpPr>
        <p:grpSpPr>
          <a:xfrm>
            <a:off x="-3365718" y="303959"/>
            <a:ext cx="6544357" cy="5725450"/>
            <a:chOff x="-3365718" y="303959"/>
            <a:chExt cx="6544357" cy="5725450"/>
          </a:xfrm>
        </p:grpSpPr>
        <p:grpSp>
          <p:nvGrpSpPr>
            <p:cNvPr id="127" name="Google Shape;127;p21"/>
            <p:cNvGrpSpPr/>
            <p:nvPr/>
          </p:nvGrpSpPr>
          <p:grpSpPr>
            <a:xfrm flipH="1" rot="10800000">
              <a:off x="-1304121" y="1064076"/>
              <a:ext cx="4482760" cy="4754793"/>
              <a:chOff x="4204225" y="2144350"/>
              <a:chExt cx="2159950" cy="2291025"/>
            </a:xfrm>
          </p:grpSpPr>
          <p:sp>
            <p:nvSpPr>
              <p:cNvPr id="128" name="Google Shape;128;p21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1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1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1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1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1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1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1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1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1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21"/>
            <p:cNvGrpSpPr/>
            <p:nvPr/>
          </p:nvGrpSpPr>
          <p:grpSpPr>
            <a:xfrm rot="5675928">
              <a:off x="-811723" y="1907869"/>
              <a:ext cx="1358233" cy="6377855"/>
              <a:chOff x="4851025" y="424250"/>
              <a:chExt cx="654450" cy="3073100"/>
            </a:xfrm>
          </p:grpSpPr>
          <p:sp>
            <p:nvSpPr>
              <p:cNvPr id="147" name="Google Shape;147;p2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21"/>
            <p:cNvGrpSpPr/>
            <p:nvPr/>
          </p:nvGrpSpPr>
          <p:grpSpPr>
            <a:xfrm>
              <a:off x="-638282" y="303959"/>
              <a:ext cx="2186019" cy="4663683"/>
              <a:chOff x="3061750" y="2798625"/>
              <a:chExt cx="1053300" cy="2247125"/>
            </a:xfrm>
          </p:grpSpPr>
          <p:grpSp>
            <p:nvGrpSpPr>
              <p:cNvPr id="165" name="Google Shape;165;p21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66" name="Google Shape;166;p21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1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1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1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1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1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1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1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1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1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1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1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1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1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1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" name="Google Shape;181;p21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2"/>
          <p:cNvGrpSpPr/>
          <p:nvPr/>
        </p:nvGrpSpPr>
        <p:grpSpPr>
          <a:xfrm>
            <a:off x="-2087386" y="-1676455"/>
            <a:ext cx="11947580" cy="5531345"/>
            <a:chOff x="-2087386" y="-1676455"/>
            <a:chExt cx="11947580" cy="5531345"/>
          </a:xfrm>
        </p:grpSpPr>
        <p:grpSp>
          <p:nvGrpSpPr>
            <p:cNvPr id="186" name="Google Shape;186;p22"/>
            <p:cNvGrpSpPr/>
            <p:nvPr/>
          </p:nvGrpSpPr>
          <p:grpSpPr>
            <a:xfrm rot="5400000">
              <a:off x="-1999197" y="-267027"/>
              <a:ext cx="4030101" cy="1211246"/>
              <a:chOff x="430468" y="4172355"/>
              <a:chExt cx="4030101" cy="1211246"/>
            </a:xfrm>
          </p:grpSpPr>
          <p:grpSp>
            <p:nvGrpSpPr>
              <p:cNvPr id="187" name="Google Shape;187;p22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188" name="Google Shape;188;p22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2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2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2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2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2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2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2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8" name="Google Shape;198;p22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2"/>
            <p:cNvGrpSpPr/>
            <p:nvPr/>
          </p:nvGrpSpPr>
          <p:grpSpPr>
            <a:xfrm flipH="1" rot="-5400000">
              <a:off x="-848554" y="-1792334"/>
              <a:ext cx="2186019" cy="4663683"/>
              <a:chOff x="3061750" y="2798625"/>
              <a:chExt cx="1053300" cy="2247125"/>
            </a:xfrm>
          </p:grpSpPr>
          <p:grpSp>
            <p:nvGrpSpPr>
              <p:cNvPr id="200" name="Google Shape;200;p22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201" name="Google Shape;201;p22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2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2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2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2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" name="Google Shape;216;p22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2"/>
            <p:cNvGrpSpPr/>
            <p:nvPr/>
          </p:nvGrpSpPr>
          <p:grpSpPr>
            <a:xfrm rot="5400000">
              <a:off x="6313257" y="307954"/>
              <a:ext cx="4755675" cy="2338198"/>
              <a:chOff x="5910900" y="252875"/>
              <a:chExt cx="2291450" cy="1126625"/>
            </a:xfrm>
          </p:grpSpPr>
          <p:sp>
            <p:nvSpPr>
              <p:cNvPr id="220" name="Google Shape;220;p22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22"/>
          <p:cNvSpPr txBox="1"/>
          <p:nvPr>
            <p:ph type="title"/>
          </p:nvPr>
        </p:nvSpPr>
        <p:spPr>
          <a:xfrm>
            <a:off x="713225" y="1606375"/>
            <a:ext cx="46866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3"/>
          <p:cNvGrpSpPr/>
          <p:nvPr/>
        </p:nvGrpSpPr>
        <p:grpSpPr>
          <a:xfrm>
            <a:off x="-3358618" y="-151795"/>
            <a:ext cx="6466222" cy="6259329"/>
            <a:chOff x="-3358618" y="-151795"/>
            <a:chExt cx="6466222" cy="6259329"/>
          </a:xfrm>
        </p:grpSpPr>
        <p:grpSp>
          <p:nvGrpSpPr>
            <p:cNvPr id="236" name="Google Shape;236;p23"/>
            <p:cNvGrpSpPr/>
            <p:nvPr/>
          </p:nvGrpSpPr>
          <p:grpSpPr>
            <a:xfrm rot="5675928">
              <a:off x="-804623" y="1985994"/>
              <a:ext cx="1358233" cy="6377855"/>
              <a:chOff x="4851025" y="424250"/>
              <a:chExt cx="654450" cy="3073100"/>
            </a:xfrm>
          </p:grpSpPr>
          <p:sp>
            <p:nvSpPr>
              <p:cNvPr id="237" name="Google Shape;237;p23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3"/>
            <p:cNvGrpSpPr/>
            <p:nvPr/>
          </p:nvGrpSpPr>
          <p:grpSpPr>
            <a:xfrm>
              <a:off x="-327715" y="-151795"/>
              <a:ext cx="2186019" cy="4663683"/>
              <a:chOff x="3061750" y="2798625"/>
              <a:chExt cx="1053300" cy="2247125"/>
            </a:xfrm>
          </p:grpSpPr>
          <p:grpSp>
            <p:nvGrpSpPr>
              <p:cNvPr id="255" name="Google Shape;255;p23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256" name="Google Shape;256;p23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3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3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3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3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3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3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3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3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3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3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3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3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3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3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1" name="Google Shape;271;p23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p23"/>
          <p:cNvSpPr txBox="1"/>
          <p:nvPr>
            <p:ph type="title"/>
          </p:nvPr>
        </p:nvSpPr>
        <p:spPr>
          <a:xfrm>
            <a:off x="720000" y="539500"/>
            <a:ext cx="2604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4477050" y="967409"/>
            <a:ext cx="23055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subTitle"/>
          </p:nvPr>
        </p:nvSpPr>
        <p:spPr>
          <a:xfrm>
            <a:off x="4947630" y="2447100"/>
            <a:ext cx="23055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3" type="subTitle"/>
          </p:nvPr>
        </p:nvSpPr>
        <p:spPr>
          <a:xfrm>
            <a:off x="5753902" y="3926792"/>
            <a:ext cx="23055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4" type="subTitle"/>
          </p:nvPr>
        </p:nvSpPr>
        <p:spPr>
          <a:xfrm>
            <a:off x="4477058" y="591242"/>
            <a:ext cx="230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5" type="subTitle"/>
          </p:nvPr>
        </p:nvSpPr>
        <p:spPr>
          <a:xfrm>
            <a:off x="4947642" y="2070933"/>
            <a:ext cx="230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6" type="subTitle"/>
          </p:nvPr>
        </p:nvSpPr>
        <p:spPr>
          <a:xfrm>
            <a:off x="5753919" y="3550625"/>
            <a:ext cx="230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4"/>
          <p:cNvGrpSpPr/>
          <p:nvPr/>
        </p:nvGrpSpPr>
        <p:grpSpPr>
          <a:xfrm rot="-5400000">
            <a:off x="7135644" y="2076856"/>
            <a:ext cx="4030101" cy="1211246"/>
            <a:chOff x="430468" y="4172355"/>
            <a:chExt cx="4030101" cy="1211246"/>
          </a:xfrm>
        </p:grpSpPr>
        <p:grpSp>
          <p:nvGrpSpPr>
            <p:cNvPr id="283" name="Google Shape;283;p24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284" name="Google Shape;284;p24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24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24"/>
          <p:cNvSpPr txBox="1"/>
          <p:nvPr>
            <p:ph type="title"/>
          </p:nvPr>
        </p:nvSpPr>
        <p:spPr>
          <a:xfrm>
            <a:off x="720000" y="539500"/>
            <a:ext cx="5949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1" type="subTitle"/>
          </p:nvPr>
        </p:nvSpPr>
        <p:spPr>
          <a:xfrm>
            <a:off x="4093591" y="1587400"/>
            <a:ext cx="32073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7" name="Google Shape;297;p24"/>
          <p:cNvSpPr txBox="1"/>
          <p:nvPr>
            <p:ph idx="2" type="subTitle"/>
          </p:nvPr>
        </p:nvSpPr>
        <p:spPr>
          <a:xfrm>
            <a:off x="720000" y="1587400"/>
            <a:ext cx="32073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98" name="Google Shape;298;p24"/>
          <p:cNvGrpSpPr/>
          <p:nvPr/>
        </p:nvGrpSpPr>
        <p:grpSpPr>
          <a:xfrm flipH="1" rot="10800000">
            <a:off x="-1725683" y="753932"/>
            <a:ext cx="4482760" cy="4754793"/>
            <a:chOff x="4204225" y="2144350"/>
            <a:chExt cx="2159950" cy="2291025"/>
          </a:xfrm>
        </p:grpSpPr>
        <p:sp>
          <p:nvSpPr>
            <p:cNvPr id="299" name="Google Shape;299;p24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  <a:defRPr b="0" i="0" sz="3500" u="none" cap="none" strike="noStrike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b="0" i="0" sz="35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b="0" i="0" sz="13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"/>
          <p:cNvSpPr txBox="1"/>
          <p:nvPr>
            <p:ph type="title"/>
          </p:nvPr>
        </p:nvSpPr>
        <p:spPr>
          <a:xfrm>
            <a:off x="2835930" y="1880889"/>
            <a:ext cx="4545299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Equipo: Christian</a:t>
            </a:r>
            <a:endParaRPr/>
          </a:p>
        </p:txBody>
      </p:sp>
      <p:grpSp>
        <p:nvGrpSpPr>
          <p:cNvPr id="672" name="Google Shape;672;p1"/>
          <p:cNvGrpSpPr/>
          <p:nvPr/>
        </p:nvGrpSpPr>
        <p:grpSpPr>
          <a:xfrm rot="10800000">
            <a:off x="7861321" y="-3374016"/>
            <a:ext cx="2186019" cy="4663683"/>
            <a:chOff x="3061750" y="2798625"/>
            <a:chExt cx="1053300" cy="2247125"/>
          </a:xfrm>
        </p:grpSpPr>
        <p:grpSp>
          <p:nvGrpSpPr>
            <p:cNvPr id="673" name="Google Shape;673;p1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674" name="Google Shape;674;p1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9" name="Google Shape;689;p1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1"/>
          <p:cNvSpPr/>
          <p:nvPr/>
        </p:nvSpPr>
        <p:spPr>
          <a:xfrm>
            <a:off x="2911734" y="2645027"/>
            <a:ext cx="4797425" cy="1247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Leon Navarrete Adam Edmundo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Morales Martínez Edgar Jesús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Rubio Resendiz Marco Antonio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Valencia Pérez Guillermo Emanuel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"/>
          <p:cNvSpPr/>
          <p:nvPr/>
        </p:nvSpPr>
        <p:spPr>
          <a:xfrm>
            <a:off x="2176462" y="4770755"/>
            <a:ext cx="4791075" cy="372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Ciudad Universitaria, Cd. Mx.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4" name="Google Shape;694;p1"/>
          <p:cNvSpPr/>
          <p:nvPr/>
        </p:nvSpPr>
        <p:spPr>
          <a:xfrm>
            <a:off x="2374264" y="397401"/>
            <a:ext cx="4395470" cy="51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Modelado y programación.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"/>
          <p:cNvSpPr/>
          <p:nvPr/>
        </p:nvSpPr>
        <p:spPr>
          <a:xfrm>
            <a:off x="2488565" y="850921"/>
            <a:ext cx="4166870" cy="375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Victoria Villa Padilla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"/>
          <p:cNvSpPr/>
          <p:nvPr/>
        </p:nvSpPr>
        <p:spPr>
          <a:xfrm>
            <a:off x="2488565" y="1232228"/>
            <a:ext cx="4166870" cy="4375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[2025-1]	(14/11/2024)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1"/>
          <p:cNvGrpSpPr/>
          <p:nvPr/>
        </p:nvGrpSpPr>
        <p:grpSpPr>
          <a:xfrm>
            <a:off x="-385454" y="628634"/>
            <a:ext cx="2186019" cy="4663683"/>
            <a:chOff x="3061750" y="2798625"/>
            <a:chExt cx="1053300" cy="2247125"/>
          </a:xfrm>
        </p:grpSpPr>
        <p:grpSp>
          <p:nvGrpSpPr>
            <p:cNvPr id="698" name="Google Shape;698;p1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699" name="Google Shape;699;p1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4" name="Google Shape;714;p1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1"/>
          <p:cNvGrpSpPr/>
          <p:nvPr/>
        </p:nvGrpSpPr>
        <p:grpSpPr>
          <a:xfrm flipH="1" rot="10800000">
            <a:off x="-440815" y="2698703"/>
            <a:ext cx="4482760" cy="4754793"/>
            <a:chOff x="4204225" y="2144350"/>
            <a:chExt cx="2159950" cy="2291025"/>
          </a:xfrm>
        </p:grpSpPr>
        <p:sp>
          <p:nvSpPr>
            <p:cNvPr id="718" name="Google Shape;718;p1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6" name="Google Shape;7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938" y="1073599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ultad de Ciencias, UNAM Logo PNG Vector (EPS) Free Download" id="737" name="Google Shape;7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597" y="3778987"/>
            <a:ext cx="10287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8" name="Google Shape;738;p1"/>
          <p:cNvCxnSpPr/>
          <p:nvPr/>
        </p:nvCxnSpPr>
        <p:spPr>
          <a:xfrm>
            <a:off x="2055422" y="2140530"/>
            <a:ext cx="0" cy="1499821"/>
          </a:xfrm>
          <a:prstGeom prst="straightConnector1">
            <a:avLst/>
          </a:prstGeom>
          <a:noFill/>
          <a:ln cap="flat" cmpd="sng" w="34925">
            <a:solidFill>
              <a:srgbClr val="4F4F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1"/>
          <p:cNvCxnSpPr/>
          <p:nvPr/>
        </p:nvCxnSpPr>
        <p:spPr>
          <a:xfrm>
            <a:off x="1762768" y="2178458"/>
            <a:ext cx="15616" cy="1461893"/>
          </a:xfrm>
          <a:prstGeom prst="straightConnector1">
            <a:avLst/>
          </a:prstGeom>
          <a:noFill/>
          <a:ln cap="flat" cmpd="sng" w="34925">
            <a:solidFill>
              <a:srgbClr val="4F4F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8320" y="423383"/>
            <a:ext cx="3390459" cy="301126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1274" name="Google Shape;1274;p10"/>
          <p:cNvGrpSpPr/>
          <p:nvPr/>
        </p:nvGrpSpPr>
        <p:grpSpPr>
          <a:xfrm flipH="1" rot="5400000">
            <a:off x="5237399" y="-2158285"/>
            <a:ext cx="2186019" cy="4663683"/>
            <a:chOff x="3061750" y="2798625"/>
            <a:chExt cx="1053300" cy="2247125"/>
          </a:xfrm>
        </p:grpSpPr>
        <p:grpSp>
          <p:nvGrpSpPr>
            <p:cNvPr id="1275" name="Google Shape;1275;p10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276" name="Google Shape;1276;p10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10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0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0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0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0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0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0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0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0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0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10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0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0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0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1" name="Google Shape;1291;p10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4" name="Google Shape;1294;p10"/>
          <p:cNvSpPr txBox="1"/>
          <p:nvPr>
            <p:ph type="title"/>
          </p:nvPr>
        </p:nvSpPr>
        <p:spPr>
          <a:xfrm>
            <a:off x="855663" y="1184343"/>
            <a:ext cx="2948100" cy="71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Builder</a:t>
            </a:r>
            <a:endParaRPr/>
          </a:p>
        </p:txBody>
      </p:sp>
      <p:grpSp>
        <p:nvGrpSpPr>
          <p:cNvPr id="1295" name="Google Shape;1295;p10"/>
          <p:cNvGrpSpPr/>
          <p:nvPr/>
        </p:nvGrpSpPr>
        <p:grpSpPr>
          <a:xfrm flipH="1" rot="-5400000">
            <a:off x="2676097" y="-792310"/>
            <a:ext cx="4755675" cy="2338198"/>
            <a:chOff x="5910900" y="252875"/>
            <a:chExt cx="2291450" cy="1126625"/>
          </a:xfrm>
        </p:grpSpPr>
        <p:sp>
          <p:nvSpPr>
            <p:cNvPr id="1296" name="Google Shape;1296;p10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10"/>
          <p:cNvSpPr txBox="1"/>
          <p:nvPr/>
        </p:nvSpPr>
        <p:spPr>
          <a:xfrm flipH="1">
            <a:off x="1228933" y="1917221"/>
            <a:ext cx="2586035" cy="1838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Para configurar un graficador y permitir que se construya un objeto complejo de forma controlada y organizada.</a:t>
            </a:r>
            <a:endParaRPr/>
          </a:p>
        </p:txBody>
      </p:sp>
      <p:pic>
        <p:nvPicPr>
          <p:cNvPr descr="Diagrama&#10;&#10;Descripción generada automáticamente" id="1310" name="Google Shape;13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187" y="1328578"/>
            <a:ext cx="2641698" cy="327629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1311" name="Google Shape;1311;p10"/>
          <p:cNvGrpSpPr/>
          <p:nvPr/>
        </p:nvGrpSpPr>
        <p:grpSpPr>
          <a:xfrm flipH="1" rot="5400000">
            <a:off x="5595329" y="3974400"/>
            <a:ext cx="4755675" cy="2338198"/>
            <a:chOff x="5910900" y="252875"/>
            <a:chExt cx="2291450" cy="1126625"/>
          </a:xfrm>
        </p:grpSpPr>
        <p:sp>
          <p:nvSpPr>
            <p:cNvPr id="1312" name="Google Shape;1312;p10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5" name="Google Shape;1325;p10"/>
          <p:cNvSpPr/>
          <p:nvPr/>
        </p:nvSpPr>
        <p:spPr>
          <a:xfrm rot="1934755">
            <a:off x="5999076" y="1346104"/>
            <a:ext cx="717553" cy="326511"/>
          </a:xfrm>
          <a:prstGeom prst="leftRightArrow">
            <a:avLst>
              <a:gd fmla="val 58029" name="adj1"/>
              <a:gd fmla="val 50000" name="adj2"/>
            </a:avLst>
          </a:prstGeom>
          <a:solidFill>
            <a:srgbClr val="F8DAA9"/>
          </a:solidFill>
          <a:ln cap="flat" cmpd="sng" w="25400">
            <a:solidFill>
              <a:srgbClr val="6C45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0" name="Google Shape;1330;p11"/>
          <p:cNvCxnSpPr>
            <a:stCxn id="1331" idx="4"/>
            <a:endCxn id="1332" idx="0"/>
          </p:cNvCxnSpPr>
          <p:nvPr/>
        </p:nvCxnSpPr>
        <p:spPr>
          <a:xfrm rot="5400000">
            <a:off x="5575381" y="2443225"/>
            <a:ext cx="300000" cy="1524000"/>
          </a:xfrm>
          <a:prstGeom prst="bentConnector3">
            <a:avLst>
              <a:gd fmla="val 49989" name="adj1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3" name="Google Shape;1333;p11"/>
          <p:cNvCxnSpPr>
            <a:stCxn id="1332" idx="6"/>
            <a:endCxn id="1334" idx="2"/>
          </p:cNvCxnSpPr>
          <p:nvPr/>
        </p:nvCxnSpPr>
        <p:spPr>
          <a:xfrm>
            <a:off x="5205194" y="3596958"/>
            <a:ext cx="2106300" cy="600"/>
          </a:xfrm>
          <a:prstGeom prst="bentConnector3">
            <a:avLst>
              <a:gd fmla="val 49997" name="adj1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11"/>
          <p:cNvCxnSpPr>
            <a:stCxn id="1336" idx="4"/>
            <a:endCxn id="1334" idx="0"/>
          </p:cNvCxnSpPr>
          <p:nvPr/>
        </p:nvCxnSpPr>
        <p:spPr>
          <a:xfrm rot="5400000">
            <a:off x="7276738" y="2938394"/>
            <a:ext cx="693000" cy="140400"/>
          </a:xfrm>
          <a:prstGeom prst="bentConnector3">
            <a:avLst>
              <a:gd fmla="val 50005" name="adj1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7" name="Google Shape;1337;p11"/>
          <p:cNvCxnSpPr>
            <a:stCxn id="1336" idx="2"/>
            <a:endCxn id="1331" idx="6"/>
          </p:cNvCxnSpPr>
          <p:nvPr/>
        </p:nvCxnSpPr>
        <p:spPr>
          <a:xfrm flipH="1">
            <a:off x="6729238" y="2420294"/>
            <a:ext cx="722400" cy="393000"/>
          </a:xfrm>
          <a:prstGeom prst="bentConnector3">
            <a:avLst>
              <a:gd fmla="val 50004" name="adj1"/>
            </a:avLst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8" name="Google Shape;1338;p11"/>
          <p:cNvSpPr txBox="1"/>
          <p:nvPr>
            <p:ph type="title"/>
          </p:nvPr>
        </p:nvSpPr>
        <p:spPr>
          <a:xfrm>
            <a:off x="720000" y="713672"/>
            <a:ext cx="4001594" cy="1328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5400"/>
              <a:t>Composite</a:t>
            </a:r>
            <a:endParaRPr b="1" sz="5400"/>
          </a:p>
        </p:txBody>
      </p:sp>
      <p:sp>
        <p:nvSpPr>
          <p:cNvPr id="1331" name="Google Shape;1331;p11"/>
          <p:cNvSpPr/>
          <p:nvPr/>
        </p:nvSpPr>
        <p:spPr>
          <a:xfrm>
            <a:off x="6245581" y="2571625"/>
            <a:ext cx="483600" cy="4836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32" name="Google Shape;1332;p11"/>
          <p:cNvSpPr/>
          <p:nvPr/>
        </p:nvSpPr>
        <p:spPr>
          <a:xfrm>
            <a:off x="4721594" y="3355158"/>
            <a:ext cx="483600" cy="4836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34" name="Google Shape;1334;p11"/>
          <p:cNvSpPr/>
          <p:nvPr/>
        </p:nvSpPr>
        <p:spPr>
          <a:xfrm>
            <a:off x="7311369" y="3355158"/>
            <a:ext cx="483600" cy="4836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36" name="Google Shape;1336;p11"/>
          <p:cNvSpPr/>
          <p:nvPr/>
        </p:nvSpPr>
        <p:spPr>
          <a:xfrm>
            <a:off x="7451638" y="2178494"/>
            <a:ext cx="483600" cy="4836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1339" name="Google Shape;1339;p11"/>
          <p:cNvCxnSpPr>
            <a:endCxn id="1331" idx="0"/>
          </p:cNvCxnSpPr>
          <p:nvPr/>
        </p:nvCxnSpPr>
        <p:spPr>
          <a:xfrm rot="5400000">
            <a:off x="6181531" y="1313875"/>
            <a:ext cx="1563600" cy="951900"/>
          </a:xfrm>
          <a:prstGeom prst="bentConnector4">
            <a:avLst>
              <a:gd fmla="val 8" name="adj1"/>
              <a:gd fmla="val -4" name="adj2"/>
            </a:avLst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0" name="Google Shape;1340;p11"/>
          <p:cNvCxnSpPr>
            <a:endCxn id="1332" idx="2"/>
          </p:cNvCxnSpPr>
          <p:nvPr/>
        </p:nvCxnSpPr>
        <p:spPr>
          <a:xfrm flipH="1" rot="10800000">
            <a:off x="4232594" y="3596958"/>
            <a:ext cx="489000" cy="452700"/>
          </a:xfrm>
          <a:prstGeom prst="bentConnector3">
            <a:avLst>
              <a:gd fmla="val 50013" name="adj1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1" name="Google Shape;1341;p11"/>
          <p:cNvCxnSpPr>
            <a:endCxn id="1336" idx="6"/>
          </p:cNvCxnSpPr>
          <p:nvPr/>
        </p:nvCxnSpPr>
        <p:spPr>
          <a:xfrm rot="5400000">
            <a:off x="7862788" y="1859144"/>
            <a:ext cx="633600" cy="488700"/>
          </a:xfrm>
          <a:prstGeom prst="bentConnector3">
            <a:avLst>
              <a:gd fmla="val -4" name="adj1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2" name="Google Shape;1342;p11"/>
          <p:cNvCxnSpPr>
            <a:endCxn id="1334" idx="4"/>
          </p:cNvCxnSpPr>
          <p:nvPr/>
        </p:nvCxnSpPr>
        <p:spPr>
          <a:xfrm rot="10800000">
            <a:off x="7553169" y="3838758"/>
            <a:ext cx="730500" cy="211200"/>
          </a:xfrm>
          <a:prstGeom prst="bentConnector2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3" name="Google Shape;1343;p11"/>
          <p:cNvSpPr/>
          <p:nvPr/>
        </p:nvSpPr>
        <p:spPr>
          <a:xfrm flipH="1" rot="5400000">
            <a:off x="7880539" y="4011868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11"/>
          <p:cNvSpPr/>
          <p:nvPr/>
        </p:nvSpPr>
        <p:spPr>
          <a:xfrm flipH="1" rot="5400000">
            <a:off x="4444539" y="3785518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11"/>
          <p:cNvSpPr/>
          <p:nvPr/>
        </p:nvSpPr>
        <p:spPr>
          <a:xfrm flipH="1" rot="5400000">
            <a:off x="8141683" y="2133429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1"/>
          <p:cNvSpPr/>
          <p:nvPr/>
        </p:nvSpPr>
        <p:spPr>
          <a:xfrm flipH="1" rot="5400000">
            <a:off x="6449464" y="2222310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1"/>
          <p:cNvSpPr/>
          <p:nvPr/>
        </p:nvSpPr>
        <p:spPr>
          <a:xfrm flipH="1" rot="5400000">
            <a:off x="5363739" y="3167285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11"/>
          <p:cNvSpPr/>
          <p:nvPr/>
        </p:nvSpPr>
        <p:spPr>
          <a:xfrm flipH="1" rot="5400000">
            <a:off x="6049539" y="3167285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1"/>
          <p:cNvSpPr/>
          <p:nvPr/>
        </p:nvSpPr>
        <p:spPr>
          <a:xfrm flipH="1" rot="5400000">
            <a:off x="5439939" y="3560416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11"/>
          <p:cNvSpPr/>
          <p:nvPr/>
        </p:nvSpPr>
        <p:spPr>
          <a:xfrm flipH="1" rot="5400000">
            <a:off x="6125739" y="3560416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1"/>
          <p:cNvSpPr/>
          <p:nvPr/>
        </p:nvSpPr>
        <p:spPr>
          <a:xfrm flipH="1" rot="5400000">
            <a:off x="6811539" y="3560416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11"/>
          <p:cNvSpPr/>
          <p:nvPr/>
        </p:nvSpPr>
        <p:spPr>
          <a:xfrm flipH="1" rot="5400000">
            <a:off x="7515239" y="3091366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1"/>
          <p:cNvSpPr/>
          <p:nvPr/>
        </p:nvSpPr>
        <p:spPr>
          <a:xfrm flipH="1" rot="5400000">
            <a:off x="7052464" y="2571641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11"/>
          <p:cNvSpPr txBox="1"/>
          <p:nvPr/>
        </p:nvSpPr>
        <p:spPr>
          <a:xfrm flipH="1">
            <a:off x="800755" y="1742830"/>
            <a:ext cx="3738696" cy="1838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Para constituir el sistema compuesto por las diferentes rutas individuales. Permite el acceso tanto a la composición como a las rutas individuales.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Google Shape;1359;p12"/>
          <p:cNvGrpSpPr/>
          <p:nvPr/>
        </p:nvGrpSpPr>
        <p:grpSpPr>
          <a:xfrm>
            <a:off x="7770342" y="2564643"/>
            <a:ext cx="2186019" cy="4663683"/>
            <a:chOff x="3061750" y="2798625"/>
            <a:chExt cx="1053300" cy="2247125"/>
          </a:xfrm>
        </p:grpSpPr>
        <p:grpSp>
          <p:nvGrpSpPr>
            <p:cNvPr id="1360" name="Google Shape;1360;p12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361" name="Google Shape;1361;p12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2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2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2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2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2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2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2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2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2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2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2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12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12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2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6" name="Google Shape;1376;p12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9" name="Google Shape;1379;p12"/>
          <p:cNvSpPr txBox="1"/>
          <p:nvPr>
            <p:ph type="title"/>
          </p:nvPr>
        </p:nvSpPr>
        <p:spPr>
          <a:xfrm>
            <a:off x="2900119" y="296549"/>
            <a:ext cx="4755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Factory</a:t>
            </a:r>
            <a:endParaRPr/>
          </a:p>
        </p:txBody>
      </p:sp>
      <p:grpSp>
        <p:nvGrpSpPr>
          <p:cNvPr id="1380" name="Google Shape;1380;p12"/>
          <p:cNvGrpSpPr/>
          <p:nvPr/>
        </p:nvGrpSpPr>
        <p:grpSpPr>
          <a:xfrm flipH="1" rot="10800000">
            <a:off x="-1392924" y="-416498"/>
            <a:ext cx="4482760" cy="4754793"/>
            <a:chOff x="4204225" y="2144350"/>
            <a:chExt cx="2159950" cy="2291025"/>
          </a:xfrm>
        </p:grpSpPr>
        <p:sp>
          <p:nvSpPr>
            <p:cNvPr id="1381" name="Google Shape;1381;p12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2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2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2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2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2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2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2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2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2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2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2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2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2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2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2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2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2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12"/>
          <p:cNvSpPr txBox="1"/>
          <p:nvPr/>
        </p:nvSpPr>
        <p:spPr>
          <a:xfrm flipH="1">
            <a:off x="2392310" y="1527749"/>
            <a:ext cx="5222194" cy="2532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Para la configuración de las rutas específicas, donde se construye una gráfica dirigida compuesta por estaciones fabricadas según la ruta a la que pertenecen.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DLaM Display"/>
              <a:ea typeface="ADLaM Display"/>
              <a:cs typeface="ADLaM Display"/>
              <a:sym typeface="ADLaM Displ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Esto separa la lógica de creación de graficas de la lógica de fabricación de estaciones según la ruta concreta.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3"/>
          <p:cNvSpPr txBox="1"/>
          <p:nvPr>
            <p:ph type="title"/>
          </p:nvPr>
        </p:nvSpPr>
        <p:spPr>
          <a:xfrm>
            <a:off x="720000" y="539500"/>
            <a:ext cx="3744996" cy="1739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6500"/>
              <a:t>Strategy</a:t>
            </a:r>
            <a:endParaRPr sz="6500"/>
          </a:p>
        </p:txBody>
      </p:sp>
      <p:sp>
        <p:nvSpPr>
          <p:cNvPr id="1405" name="Google Shape;1405;p13"/>
          <p:cNvSpPr txBox="1"/>
          <p:nvPr>
            <p:ph idx="1" type="subTitle"/>
          </p:nvPr>
        </p:nvSpPr>
        <p:spPr>
          <a:xfrm>
            <a:off x="5154464" y="3267349"/>
            <a:ext cx="2911543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Enfocado en mejorar la eficiencia del viaje mediante reducir las interrupciones del trayecto.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406" name="Google Shape;1406;p13"/>
          <p:cNvSpPr txBox="1"/>
          <p:nvPr>
            <p:ph idx="2" type="subTitle"/>
          </p:nvPr>
        </p:nvSpPr>
        <p:spPr>
          <a:xfrm>
            <a:off x="5007414" y="1647770"/>
            <a:ext cx="3335831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Enfocada en mejorar la comodidad del viaje proporcionando la ruta menos concurrida para el trayecto.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(Por ahora este dato es ficticio).</a:t>
            </a:r>
            <a:endParaRPr/>
          </a:p>
        </p:txBody>
      </p:sp>
      <p:sp>
        <p:nvSpPr>
          <p:cNvPr id="1407" name="Google Shape;1407;p13"/>
          <p:cNvSpPr txBox="1"/>
          <p:nvPr>
            <p:ph idx="3" type="subTitle"/>
          </p:nvPr>
        </p:nvSpPr>
        <p:spPr>
          <a:xfrm>
            <a:off x="5154454" y="2919879"/>
            <a:ext cx="3554979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ADLaM Display"/>
                <a:ea typeface="ADLaM Display"/>
                <a:cs typeface="ADLaM Display"/>
                <a:sym typeface="ADLaM Display"/>
              </a:rPr>
              <a:t>Menor número de paradas.</a:t>
            </a:r>
            <a:endParaRPr/>
          </a:p>
        </p:txBody>
      </p:sp>
      <p:sp>
        <p:nvSpPr>
          <p:cNvPr id="1408" name="Google Shape;1408;p13"/>
          <p:cNvSpPr txBox="1"/>
          <p:nvPr>
            <p:ph idx="4" type="subTitle"/>
          </p:nvPr>
        </p:nvSpPr>
        <p:spPr>
          <a:xfrm>
            <a:off x="4746177" y="1308850"/>
            <a:ext cx="3554979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ADLaM Display"/>
                <a:ea typeface="ADLaM Display"/>
                <a:cs typeface="ADLaM Display"/>
                <a:sym typeface="ADLaM Display"/>
              </a:rPr>
              <a:t>Menor afluencia</a:t>
            </a:r>
            <a:endParaRPr/>
          </a:p>
        </p:txBody>
      </p:sp>
      <p:grpSp>
        <p:nvGrpSpPr>
          <p:cNvPr id="1409" name="Google Shape;1409;p13"/>
          <p:cNvGrpSpPr/>
          <p:nvPr/>
        </p:nvGrpSpPr>
        <p:grpSpPr>
          <a:xfrm flipH="1" rot="2700000">
            <a:off x="2392439" y="3824039"/>
            <a:ext cx="4482976" cy="4755022"/>
            <a:chOff x="4204225" y="2144350"/>
            <a:chExt cx="2159950" cy="2291025"/>
          </a:xfrm>
        </p:grpSpPr>
        <p:sp>
          <p:nvSpPr>
            <p:cNvPr id="1410" name="Google Shape;1410;p13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13"/>
          <p:cNvGrpSpPr/>
          <p:nvPr/>
        </p:nvGrpSpPr>
        <p:grpSpPr>
          <a:xfrm rot="5400000">
            <a:off x="5162497" y="-1093988"/>
            <a:ext cx="4755675" cy="2338198"/>
            <a:chOff x="5910900" y="252875"/>
            <a:chExt cx="2291450" cy="1126625"/>
          </a:xfrm>
        </p:grpSpPr>
        <p:sp>
          <p:nvSpPr>
            <p:cNvPr id="1429" name="Google Shape;1429;p13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2" name="Google Shape;1442;p13"/>
          <p:cNvSpPr txBox="1"/>
          <p:nvPr/>
        </p:nvSpPr>
        <p:spPr>
          <a:xfrm flipH="1">
            <a:off x="800755" y="1742830"/>
            <a:ext cx="3738696" cy="2510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Para establecer criterios de optimización para el cálculo de rutas optimas.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DLaM Display"/>
              <a:ea typeface="ADLaM Display"/>
              <a:cs typeface="ADLaM Display"/>
              <a:sym typeface="ADLaM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Esto es beneficioso porque permite que el criterio sea intercambiable en tiempo de ejecución.</a:t>
            </a:r>
            <a:endParaRPr/>
          </a:p>
        </p:txBody>
      </p:sp>
      <p:grpSp>
        <p:nvGrpSpPr>
          <p:cNvPr id="1443" name="Google Shape;1443;p13"/>
          <p:cNvGrpSpPr/>
          <p:nvPr/>
        </p:nvGrpSpPr>
        <p:grpSpPr>
          <a:xfrm flipH="1" rot="-5400000">
            <a:off x="3411468" y="-874670"/>
            <a:ext cx="4755675" cy="2338198"/>
            <a:chOff x="5910900" y="252875"/>
            <a:chExt cx="2291450" cy="1126625"/>
          </a:xfrm>
        </p:grpSpPr>
        <p:sp>
          <p:nvSpPr>
            <p:cNvPr id="1444" name="Google Shape;1444;p13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ción no disponible." id="1461" name="Google Shape;1461;p14"/>
          <p:cNvPicPr preferRelativeResize="0"/>
          <p:nvPr/>
        </p:nvPicPr>
        <p:blipFill rotWithShape="1">
          <a:blip r:embed="rId3">
            <a:alphaModFix/>
          </a:blip>
          <a:srcRect b="23803" l="0" r="0" t="32701"/>
          <a:stretch/>
        </p:blipFill>
        <p:spPr>
          <a:xfrm>
            <a:off x="5811466" y="1796588"/>
            <a:ext cx="2702601" cy="261402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62" name="Google Shape;14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54" y="3789335"/>
            <a:ext cx="5448300" cy="1055039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14"/>
          <p:cNvSpPr txBox="1"/>
          <p:nvPr>
            <p:ph type="title"/>
          </p:nvPr>
        </p:nvSpPr>
        <p:spPr>
          <a:xfrm>
            <a:off x="0" y="456850"/>
            <a:ext cx="76638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700"/>
              <a:t>Gracias por su atención!</a:t>
            </a:r>
            <a:endParaRPr sz="4700"/>
          </a:p>
        </p:txBody>
      </p:sp>
      <p:grpSp>
        <p:nvGrpSpPr>
          <p:cNvPr id="1464" name="Google Shape;1464;p14"/>
          <p:cNvGrpSpPr/>
          <p:nvPr/>
        </p:nvGrpSpPr>
        <p:grpSpPr>
          <a:xfrm rot="10800000">
            <a:off x="5710384" y="7"/>
            <a:ext cx="3848804" cy="5689423"/>
            <a:chOff x="939875" y="457213"/>
            <a:chExt cx="1854488" cy="2741362"/>
          </a:xfrm>
        </p:grpSpPr>
        <p:sp>
          <p:nvSpPr>
            <p:cNvPr id="1465" name="Google Shape;1465;p14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4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4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4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4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4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4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4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4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14"/>
          <p:cNvGrpSpPr/>
          <p:nvPr/>
        </p:nvGrpSpPr>
        <p:grpSpPr>
          <a:xfrm flipH="1">
            <a:off x="6541069" y="1598091"/>
            <a:ext cx="4755675" cy="2338198"/>
            <a:chOff x="5910900" y="252875"/>
            <a:chExt cx="2291450" cy="1126625"/>
          </a:xfrm>
        </p:grpSpPr>
        <p:sp>
          <p:nvSpPr>
            <p:cNvPr id="1492" name="Google Shape;1492;p14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escripción no disponible." id="1505" name="Google Shape;1505;p14"/>
          <p:cNvPicPr preferRelativeResize="0"/>
          <p:nvPr/>
        </p:nvPicPr>
        <p:blipFill rotWithShape="1">
          <a:blip r:embed="rId5">
            <a:alphaModFix/>
          </a:blip>
          <a:srcRect b="0" l="0" r="0" t="32340"/>
          <a:stretch/>
        </p:blipFill>
        <p:spPr>
          <a:xfrm>
            <a:off x="1243325" y="1945175"/>
            <a:ext cx="3213739" cy="28992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"/>
          <p:cNvSpPr txBox="1"/>
          <p:nvPr>
            <p:ph type="title"/>
          </p:nvPr>
        </p:nvSpPr>
        <p:spPr>
          <a:xfrm flipH="1">
            <a:off x="2738972" y="2774653"/>
            <a:ext cx="6405028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8000">
                <a:latin typeface="ADLaM Display"/>
                <a:ea typeface="ADLaM Display"/>
                <a:cs typeface="ADLaM Display"/>
                <a:sym typeface="ADLaM Display"/>
              </a:rPr>
              <a:t>¿Saben usar el pumabús?</a:t>
            </a:r>
            <a:endParaRPr sz="8000"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grpSp>
        <p:nvGrpSpPr>
          <p:cNvPr id="745" name="Google Shape;745;p2"/>
          <p:cNvGrpSpPr/>
          <p:nvPr/>
        </p:nvGrpSpPr>
        <p:grpSpPr>
          <a:xfrm flipH="1" rot="10800000">
            <a:off x="980930" y="2306657"/>
            <a:ext cx="4482760" cy="4754793"/>
            <a:chOff x="4204225" y="2144350"/>
            <a:chExt cx="2159950" cy="2291025"/>
          </a:xfrm>
        </p:grpSpPr>
        <p:sp>
          <p:nvSpPr>
            <p:cNvPr id="746" name="Google Shape;746;p2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2"/>
          <p:cNvGrpSpPr/>
          <p:nvPr/>
        </p:nvGrpSpPr>
        <p:grpSpPr>
          <a:xfrm rot="5604526">
            <a:off x="446182" y="-1357177"/>
            <a:ext cx="1358227" cy="6377825"/>
            <a:chOff x="4851025" y="424250"/>
            <a:chExt cx="654450" cy="3073100"/>
          </a:xfrm>
        </p:grpSpPr>
        <p:sp>
          <p:nvSpPr>
            <p:cNvPr id="765" name="Google Shape;765;p2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2"/>
          <p:cNvGrpSpPr/>
          <p:nvPr/>
        </p:nvGrpSpPr>
        <p:grpSpPr>
          <a:xfrm flipH="1" rot="-5400000">
            <a:off x="5966261" y="-3225334"/>
            <a:ext cx="3848803" cy="5689422"/>
            <a:chOff x="939875" y="457213"/>
            <a:chExt cx="1854488" cy="2741362"/>
          </a:xfrm>
        </p:grpSpPr>
        <p:sp>
          <p:nvSpPr>
            <p:cNvPr id="783" name="Google Shape;783;p2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2"/>
          <p:cNvGrpSpPr/>
          <p:nvPr/>
        </p:nvGrpSpPr>
        <p:grpSpPr>
          <a:xfrm>
            <a:off x="-385454" y="628634"/>
            <a:ext cx="2186019" cy="4663683"/>
            <a:chOff x="3061750" y="2798625"/>
            <a:chExt cx="1053300" cy="2247125"/>
          </a:xfrm>
        </p:grpSpPr>
        <p:grpSp>
          <p:nvGrpSpPr>
            <p:cNvPr id="810" name="Google Shape;810;p2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811" name="Google Shape;811;p2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6" name="Google Shape;826;p2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2"/>
          <p:cNvGrpSpPr/>
          <p:nvPr/>
        </p:nvGrpSpPr>
        <p:grpSpPr>
          <a:xfrm>
            <a:off x="-864381" y="903963"/>
            <a:ext cx="4755675" cy="2338198"/>
            <a:chOff x="5910900" y="252875"/>
            <a:chExt cx="2291450" cy="1126625"/>
          </a:xfrm>
        </p:grpSpPr>
        <p:sp>
          <p:nvSpPr>
            <p:cNvPr id="830" name="Google Shape;830;p2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2"/>
          <p:cNvGrpSpPr/>
          <p:nvPr/>
        </p:nvGrpSpPr>
        <p:grpSpPr>
          <a:xfrm>
            <a:off x="498574" y="7242"/>
            <a:ext cx="4030101" cy="1211246"/>
            <a:chOff x="430468" y="4172355"/>
            <a:chExt cx="4030101" cy="1211246"/>
          </a:xfrm>
        </p:grpSpPr>
        <p:grpSp>
          <p:nvGrpSpPr>
            <p:cNvPr id="844" name="Google Shape;844;p2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845" name="Google Shape;845;p2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5" name="Google Shape;855;p2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"/>
          <p:cNvSpPr txBox="1"/>
          <p:nvPr>
            <p:ph idx="4" type="subTitle"/>
          </p:nvPr>
        </p:nvSpPr>
        <p:spPr>
          <a:xfrm>
            <a:off x="5337345" y="715507"/>
            <a:ext cx="3336391" cy="1047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900"/>
              <a:t>—El mapa puede resultar muy </a:t>
            </a:r>
            <a:r>
              <a:rPr lang="en" sz="1900"/>
              <a:t>difícil</a:t>
            </a:r>
            <a:r>
              <a:rPr lang="en" sz="1900"/>
              <a:t> de interpretar debido a que las rutas se solapan.</a:t>
            </a:r>
            <a:endParaRPr sz="1900"/>
          </a:p>
        </p:txBody>
      </p:sp>
      <p:sp>
        <p:nvSpPr>
          <p:cNvPr id="861" name="Google Shape;861;p3"/>
          <p:cNvSpPr txBox="1"/>
          <p:nvPr>
            <p:ph idx="6" type="subTitle"/>
          </p:nvPr>
        </p:nvSpPr>
        <p:spPr>
          <a:xfrm>
            <a:off x="5337345" y="3203475"/>
            <a:ext cx="3089100" cy="1483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900"/>
              <a:t>—No hay suficientes recursos de apoyo para aprender a usar el sistema de forma práctica.</a:t>
            </a:r>
            <a:endParaRPr sz="1900"/>
          </a:p>
        </p:txBody>
      </p:sp>
      <p:sp>
        <p:nvSpPr>
          <p:cNvPr id="862" name="Google Shape;862;p3"/>
          <p:cNvSpPr txBox="1"/>
          <p:nvPr>
            <p:ph idx="5" type="subTitle"/>
          </p:nvPr>
        </p:nvSpPr>
        <p:spPr>
          <a:xfrm>
            <a:off x="5337345" y="1940025"/>
            <a:ext cx="3089100" cy="1201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900"/>
              <a:t>—Es </a:t>
            </a:r>
            <a:r>
              <a:rPr lang="en" sz="1900"/>
              <a:t>difícil</a:t>
            </a:r>
            <a:r>
              <a:rPr lang="en" sz="1900"/>
              <a:t> y tardado determinar una ruta </a:t>
            </a:r>
            <a:r>
              <a:rPr lang="en" sz="1900"/>
              <a:t>óptima</a:t>
            </a:r>
            <a:r>
              <a:rPr lang="en" sz="1900"/>
              <a:t> siempre que se desee usar el servicio.</a:t>
            </a:r>
            <a:endParaRPr sz="1900"/>
          </a:p>
        </p:txBody>
      </p:sp>
      <p:sp>
        <p:nvSpPr>
          <p:cNvPr id="863" name="Google Shape;863;p3"/>
          <p:cNvSpPr txBox="1"/>
          <p:nvPr>
            <p:ph type="title"/>
          </p:nvPr>
        </p:nvSpPr>
        <p:spPr>
          <a:xfrm>
            <a:off x="276306" y="508018"/>
            <a:ext cx="4128618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Existen muchas personas que no saben usarlo</a:t>
            </a:r>
            <a:endParaRPr/>
          </a:p>
        </p:txBody>
      </p:sp>
      <p:grpSp>
        <p:nvGrpSpPr>
          <p:cNvPr id="864" name="Google Shape;864;p3"/>
          <p:cNvGrpSpPr/>
          <p:nvPr/>
        </p:nvGrpSpPr>
        <p:grpSpPr>
          <a:xfrm>
            <a:off x="1600383" y="715507"/>
            <a:ext cx="3550361" cy="5578909"/>
            <a:chOff x="1238752" y="782114"/>
            <a:chExt cx="3550361" cy="5578909"/>
          </a:xfrm>
        </p:grpSpPr>
        <p:sp>
          <p:nvSpPr>
            <p:cNvPr id="865" name="Google Shape;865;p3"/>
            <p:cNvSpPr/>
            <p:nvPr/>
          </p:nvSpPr>
          <p:spPr>
            <a:xfrm>
              <a:off x="1238752" y="905782"/>
              <a:ext cx="3501771" cy="5455241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4637519" y="1194678"/>
              <a:ext cx="75960" cy="759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4637519" y="1974008"/>
              <a:ext cx="75960" cy="759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4637519" y="2753338"/>
              <a:ext cx="75960" cy="759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4637519" y="3532668"/>
              <a:ext cx="75960" cy="759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4634299" y="4034137"/>
              <a:ext cx="75960" cy="759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1685549" y="6250871"/>
              <a:ext cx="75960" cy="759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 rot="2759608">
              <a:off x="2225262" y="6250759"/>
              <a:ext cx="76176" cy="761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 rot="2759608">
              <a:off x="4135683" y="4515709"/>
              <a:ext cx="76176" cy="761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 rot="2759608">
              <a:off x="3499429" y="5092155"/>
              <a:ext cx="76176" cy="761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"/>
            <p:cNvSpPr/>
            <p:nvPr/>
          </p:nvSpPr>
          <p:spPr>
            <a:xfrm rot="2759608">
              <a:off x="2927276" y="5625102"/>
              <a:ext cx="76176" cy="7617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4561857" y="782114"/>
              <a:ext cx="227256" cy="22725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4599629" y="819887"/>
              <a:ext cx="151919" cy="1519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Google Shape;878;p3"/>
          <p:cNvGrpSpPr/>
          <p:nvPr/>
        </p:nvGrpSpPr>
        <p:grpSpPr>
          <a:xfrm flipH="1" rot="-204526">
            <a:off x="2220118" y="2445438"/>
            <a:ext cx="1358227" cy="6377825"/>
            <a:chOff x="4851025" y="424250"/>
            <a:chExt cx="654450" cy="3073100"/>
          </a:xfrm>
        </p:grpSpPr>
        <p:sp>
          <p:nvSpPr>
            <p:cNvPr id="879" name="Google Shape;879;p3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3"/>
          <p:cNvGrpSpPr/>
          <p:nvPr/>
        </p:nvGrpSpPr>
        <p:grpSpPr>
          <a:xfrm rot="-5400000">
            <a:off x="-201204" y="4166510"/>
            <a:ext cx="4755675" cy="2338198"/>
            <a:chOff x="5910900" y="252875"/>
            <a:chExt cx="2291450" cy="1126625"/>
          </a:xfrm>
        </p:grpSpPr>
        <p:sp>
          <p:nvSpPr>
            <p:cNvPr id="897" name="Google Shape;897;p3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3"/>
          <p:cNvGrpSpPr/>
          <p:nvPr/>
        </p:nvGrpSpPr>
        <p:grpSpPr>
          <a:xfrm flipH="1" rot="5400000">
            <a:off x="69214" y="4729993"/>
            <a:ext cx="4030101" cy="1211246"/>
            <a:chOff x="430468" y="4172355"/>
            <a:chExt cx="4030101" cy="1211246"/>
          </a:xfrm>
        </p:grpSpPr>
        <p:grpSp>
          <p:nvGrpSpPr>
            <p:cNvPr id="911" name="Google Shape;911;p3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912" name="Google Shape;912;p3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2" name="Google Shape;922;p3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4"/>
          <p:cNvGrpSpPr/>
          <p:nvPr/>
        </p:nvGrpSpPr>
        <p:grpSpPr>
          <a:xfrm rot="10800000">
            <a:off x="6042667" y="270545"/>
            <a:ext cx="4482760" cy="4754793"/>
            <a:chOff x="4204225" y="2144350"/>
            <a:chExt cx="2159950" cy="2291025"/>
          </a:xfrm>
        </p:grpSpPr>
        <p:sp>
          <p:nvSpPr>
            <p:cNvPr id="928" name="Google Shape;928;p4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6" name="Google Shape;946;p4"/>
          <p:cNvGrpSpPr/>
          <p:nvPr/>
        </p:nvGrpSpPr>
        <p:grpSpPr>
          <a:xfrm rot="5604526">
            <a:off x="-375805" y="1445285"/>
            <a:ext cx="1358227" cy="6377825"/>
            <a:chOff x="4851025" y="424250"/>
            <a:chExt cx="654450" cy="3073100"/>
          </a:xfrm>
        </p:grpSpPr>
        <p:sp>
          <p:nvSpPr>
            <p:cNvPr id="947" name="Google Shape;947;p4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4"/>
          <p:cNvSpPr txBox="1"/>
          <p:nvPr>
            <p:ph type="ctrTitle"/>
          </p:nvPr>
        </p:nvSpPr>
        <p:spPr>
          <a:xfrm>
            <a:off x="217376" y="164534"/>
            <a:ext cx="7386212" cy="26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200">
                <a:latin typeface="ADLaM Display"/>
                <a:ea typeface="ADLaM Display"/>
                <a:cs typeface="ADLaM Display"/>
                <a:sym typeface="ADLaM Display"/>
              </a:rPr>
              <a:t>Rutas optimas para el Pumabús</a:t>
            </a:r>
            <a:endParaRPr sz="7200"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grpSp>
        <p:nvGrpSpPr>
          <p:cNvPr id="965" name="Google Shape;965;p4"/>
          <p:cNvGrpSpPr/>
          <p:nvPr/>
        </p:nvGrpSpPr>
        <p:grpSpPr>
          <a:xfrm>
            <a:off x="-688154" y="3278934"/>
            <a:ext cx="2186019" cy="4663683"/>
            <a:chOff x="3061750" y="2798625"/>
            <a:chExt cx="1053300" cy="2247125"/>
          </a:xfrm>
        </p:grpSpPr>
        <p:grpSp>
          <p:nvGrpSpPr>
            <p:cNvPr id="966" name="Google Shape;966;p4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967" name="Google Shape;967;p4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4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4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4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4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4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2" name="Google Shape;982;p4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4"/>
          <p:cNvGrpSpPr/>
          <p:nvPr/>
        </p:nvGrpSpPr>
        <p:grpSpPr>
          <a:xfrm>
            <a:off x="-2187687" y="3642676"/>
            <a:ext cx="4755675" cy="2338198"/>
            <a:chOff x="5910900" y="252875"/>
            <a:chExt cx="2291450" cy="1126625"/>
          </a:xfrm>
        </p:grpSpPr>
        <p:sp>
          <p:nvSpPr>
            <p:cNvPr id="986" name="Google Shape;986;p4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"/>
          <p:cNvGrpSpPr/>
          <p:nvPr/>
        </p:nvGrpSpPr>
        <p:grpSpPr>
          <a:xfrm>
            <a:off x="4971498" y="-263898"/>
            <a:ext cx="3848803" cy="5689422"/>
            <a:chOff x="939875" y="457213"/>
            <a:chExt cx="1854488" cy="2741362"/>
          </a:xfrm>
        </p:grpSpPr>
        <p:sp>
          <p:nvSpPr>
            <p:cNvPr id="1000" name="Google Shape;1000;p4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n que contiene dibujo, señal&#10;&#10;Descripción generada automáticamente" id="1026" name="Google Shape;10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848" y="1484207"/>
            <a:ext cx="3187250" cy="13785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"/>
          <p:cNvSpPr/>
          <p:nvPr/>
        </p:nvSpPr>
        <p:spPr>
          <a:xfrm flipH="1" rot="-270096">
            <a:off x="5521218" y="-492622"/>
            <a:ext cx="1310317" cy="6277150"/>
          </a:xfrm>
          <a:custGeom>
            <a:rect b="b" l="l" r="r" t="t"/>
            <a:pathLst>
              <a:path extrusionOk="0" h="120976" w="25253">
                <a:moveTo>
                  <a:pt x="17263" y="1"/>
                </a:moveTo>
                <a:cubicBezTo>
                  <a:pt x="16919" y="1"/>
                  <a:pt x="16578" y="145"/>
                  <a:pt x="16337" y="427"/>
                </a:cubicBezTo>
                <a:lnTo>
                  <a:pt x="1215" y="18082"/>
                </a:lnTo>
                <a:cubicBezTo>
                  <a:pt x="486" y="18933"/>
                  <a:pt x="1" y="20417"/>
                  <a:pt x="87" y="21534"/>
                </a:cubicBezTo>
                <a:lnTo>
                  <a:pt x="1840" y="44229"/>
                </a:lnTo>
                <a:cubicBezTo>
                  <a:pt x="1927" y="45346"/>
                  <a:pt x="2634" y="46738"/>
                  <a:pt x="3486" y="47467"/>
                </a:cubicBezTo>
                <a:lnTo>
                  <a:pt x="17422" y="59405"/>
                </a:lnTo>
                <a:cubicBezTo>
                  <a:pt x="17790" y="59720"/>
                  <a:pt x="18186" y="60500"/>
                  <a:pt x="18223" y="60982"/>
                </a:cubicBezTo>
                <a:lnTo>
                  <a:pt x="22773" y="119851"/>
                </a:lnTo>
                <a:cubicBezTo>
                  <a:pt x="22798" y="120187"/>
                  <a:pt x="22958" y="120480"/>
                  <a:pt x="23194" y="120682"/>
                </a:cubicBezTo>
                <a:cubicBezTo>
                  <a:pt x="23409" y="120866"/>
                  <a:pt x="23686" y="120975"/>
                  <a:pt x="23985" y="120975"/>
                </a:cubicBezTo>
                <a:cubicBezTo>
                  <a:pt x="24016" y="120975"/>
                  <a:pt x="24048" y="120974"/>
                  <a:pt x="24081" y="120972"/>
                </a:cubicBezTo>
                <a:cubicBezTo>
                  <a:pt x="24752" y="120920"/>
                  <a:pt x="25253" y="120334"/>
                  <a:pt x="25201" y="119664"/>
                </a:cubicBezTo>
                <a:lnTo>
                  <a:pt x="20652" y="60795"/>
                </a:lnTo>
                <a:cubicBezTo>
                  <a:pt x="20565" y="59676"/>
                  <a:pt x="19858" y="58284"/>
                  <a:pt x="19007" y="57555"/>
                </a:cubicBezTo>
                <a:lnTo>
                  <a:pt x="5070" y="45618"/>
                </a:lnTo>
                <a:cubicBezTo>
                  <a:pt x="4702" y="45304"/>
                  <a:pt x="4306" y="44522"/>
                  <a:pt x="4269" y="44041"/>
                </a:cubicBezTo>
                <a:lnTo>
                  <a:pt x="2516" y="21347"/>
                </a:lnTo>
                <a:cubicBezTo>
                  <a:pt x="2478" y="20866"/>
                  <a:pt x="2750" y="20033"/>
                  <a:pt x="3065" y="19666"/>
                </a:cubicBezTo>
                <a:lnTo>
                  <a:pt x="18187" y="2011"/>
                </a:lnTo>
                <a:cubicBezTo>
                  <a:pt x="18624" y="1500"/>
                  <a:pt x="18564" y="732"/>
                  <a:pt x="18054" y="293"/>
                </a:cubicBezTo>
                <a:cubicBezTo>
                  <a:pt x="17825" y="97"/>
                  <a:pt x="17543" y="1"/>
                  <a:pt x="172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"/>
          <p:cNvSpPr/>
          <p:nvPr/>
        </p:nvSpPr>
        <p:spPr>
          <a:xfrm flipH="1" rot="-270096">
            <a:off x="6556177" y="695172"/>
            <a:ext cx="75860" cy="75860"/>
          </a:xfrm>
          <a:custGeom>
            <a:rect b="b" l="l" r="r" t="t"/>
            <a:pathLst>
              <a:path extrusionOk="0" h="1462" w="1462">
                <a:moveTo>
                  <a:pt x="731" y="1"/>
                </a:moveTo>
                <a:cubicBezTo>
                  <a:pt x="327" y="1"/>
                  <a:pt x="1" y="327"/>
                  <a:pt x="1" y="731"/>
                </a:cubicBezTo>
                <a:cubicBezTo>
                  <a:pt x="1" y="1134"/>
                  <a:pt x="327" y="1462"/>
                  <a:pt x="731" y="1462"/>
                </a:cubicBezTo>
                <a:cubicBezTo>
                  <a:pt x="1134" y="1462"/>
                  <a:pt x="1461" y="1134"/>
                  <a:pt x="1461" y="731"/>
                </a:cubicBezTo>
                <a:cubicBezTo>
                  <a:pt x="1461" y="327"/>
                  <a:pt x="1134" y="1"/>
                  <a:pt x="7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"/>
          <p:cNvSpPr/>
          <p:nvPr/>
        </p:nvSpPr>
        <p:spPr>
          <a:xfrm flipH="1" rot="-270096">
            <a:off x="5798228" y="2608930"/>
            <a:ext cx="75808" cy="75912"/>
          </a:xfrm>
          <a:custGeom>
            <a:rect b="b" l="l" r="r" t="t"/>
            <a:pathLst>
              <a:path extrusionOk="0" h="1463" w="1461">
                <a:moveTo>
                  <a:pt x="730" y="1"/>
                </a:moveTo>
                <a:cubicBezTo>
                  <a:pt x="327" y="1"/>
                  <a:pt x="0" y="328"/>
                  <a:pt x="0" y="731"/>
                </a:cubicBezTo>
                <a:cubicBezTo>
                  <a:pt x="0" y="1135"/>
                  <a:pt x="327" y="1462"/>
                  <a:pt x="730" y="1462"/>
                </a:cubicBezTo>
                <a:cubicBezTo>
                  <a:pt x="1134" y="1462"/>
                  <a:pt x="1461" y="1135"/>
                  <a:pt x="1461" y="731"/>
                </a:cubicBezTo>
                <a:cubicBezTo>
                  <a:pt x="1461" y="328"/>
                  <a:pt x="1134" y="1"/>
                  <a:pt x="7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"/>
          <p:cNvSpPr/>
          <p:nvPr/>
        </p:nvSpPr>
        <p:spPr>
          <a:xfrm flipH="1" rot="-270096">
            <a:off x="5790554" y="3556568"/>
            <a:ext cx="75860" cy="75912"/>
          </a:xfrm>
          <a:custGeom>
            <a:rect b="b" l="l" r="r" t="t"/>
            <a:pathLst>
              <a:path extrusionOk="0" h="1463" w="1462">
                <a:moveTo>
                  <a:pt x="731" y="0"/>
                </a:moveTo>
                <a:cubicBezTo>
                  <a:pt x="327" y="0"/>
                  <a:pt x="0" y="328"/>
                  <a:pt x="0" y="732"/>
                </a:cubicBezTo>
                <a:cubicBezTo>
                  <a:pt x="0" y="1135"/>
                  <a:pt x="327" y="1462"/>
                  <a:pt x="731" y="1462"/>
                </a:cubicBezTo>
                <a:cubicBezTo>
                  <a:pt x="1134" y="1462"/>
                  <a:pt x="1461" y="1135"/>
                  <a:pt x="1461" y="732"/>
                </a:cubicBezTo>
                <a:cubicBezTo>
                  <a:pt x="1461" y="328"/>
                  <a:pt x="1134" y="0"/>
                  <a:pt x="7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"/>
          <p:cNvSpPr/>
          <p:nvPr/>
        </p:nvSpPr>
        <p:spPr>
          <a:xfrm flipH="1">
            <a:off x="6562374" y="1648953"/>
            <a:ext cx="75808" cy="75911"/>
          </a:xfrm>
          <a:custGeom>
            <a:rect b="b" l="l" r="r" t="t"/>
            <a:pathLst>
              <a:path extrusionOk="0" h="1463" w="1461">
                <a:moveTo>
                  <a:pt x="730" y="1"/>
                </a:moveTo>
                <a:cubicBezTo>
                  <a:pt x="327" y="1"/>
                  <a:pt x="0" y="328"/>
                  <a:pt x="0" y="731"/>
                </a:cubicBezTo>
                <a:cubicBezTo>
                  <a:pt x="0" y="1135"/>
                  <a:pt x="327" y="1463"/>
                  <a:pt x="730" y="1463"/>
                </a:cubicBezTo>
                <a:cubicBezTo>
                  <a:pt x="1134" y="1463"/>
                  <a:pt x="1461" y="1135"/>
                  <a:pt x="1461" y="731"/>
                </a:cubicBezTo>
                <a:cubicBezTo>
                  <a:pt x="1461" y="328"/>
                  <a:pt x="1134" y="1"/>
                  <a:pt x="7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"/>
          <p:cNvSpPr txBox="1"/>
          <p:nvPr>
            <p:ph idx="5" type="title"/>
          </p:nvPr>
        </p:nvSpPr>
        <p:spPr>
          <a:xfrm flipH="1">
            <a:off x="5734300" y="404454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7" name="Google Shape;1037;p5"/>
          <p:cNvSpPr txBox="1"/>
          <p:nvPr>
            <p:ph idx="6" type="title"/>
          </p:nvPr>
        </p:nvSpPr>
        <p:spPr>
          <a:xfrm flipH="1">
            <a:off x="4989630" y="2398316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8" name="Google Shape;1038;p5"/>
          <p:cNvSpPr txBox="1"/>
          <p:nvPr>
            <p:ph idx="7" type="title"/>
          </p:nvPr>
        </p:nvSpPr>
        <p:spPr>
          <a:xfrm>
            <a:off x="6890987" y="1444509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9" name="Google Shape;1039;p5"/>
          <p:cNvSpPr txBox="1"/>
          <p:nvPr>
            <p:ph idx="8" type="title"/>
          </p:nvPr>
        </p:nvSpPr>
        <p:spPr>
          <a:xfrm>
            <a:off x="6110452" y="3352123"/>
            <a:ext cx="5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0" name="Google Shape;1040;p5"/>
          <p:cNvSpPr txBox="1"/>
          <p:nvPr>
            <p:ph idx="9" type="subTitle"/>
          </p:nvPr>
        </p:nvSpPr>
        <p:spPr>
          <a:xfrm flipH="1">
            <a:off x="4139973" y="863712"/>
            <a:ext cx="2186100" cy="94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ADLaM Display"/>
                <a:ea typeface="ADLaM Display"/>
                <a:cs typeface="ADLaM Display"/>
                <a:sym typeface="ADLaM Display"/>
              </a:rPr>
              <a:t>Centralizar de forma consistente la información del sistema</a:t>
            </a:r>
            <a:endParaRPr sz="1800"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grpSp>
        <p:nvGrpSpPr>
          <p:cNvPr id="1041" name="Google Shape;1041;p5"/>
          <p:cNvGrpSpPr/>
          <p:nvPr/>
        </p:nvGrpSpPr>
        <p:grpSpPr>
          <a:xfrm>
            <a:off x="-611954" y="3888534"/>
            <a:ext cx="2186019" cy="4663683"/>
            <a:chOff x="3061750" y="2798625"/>
            <a:chExt cx="1053300" cy="2247125"/>
          </a:xfrm>
        </p:grpSpPr>
        <p:grpSp>
          <p:nvGrpSpPr>
            <p:cNvPr id="1042" name="Google Shape;1042;p5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043" name="Google Shape;1043;p5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8" name="Google Shape;1058;p5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5"/>
          <p:cNvGrpSpPr/>
          <p:nvPr/>
        </p:nvGrpSpPr>
        <p:grpSpPr>
          <a:xfrm>
            <a:off x="-2111487" y="4252276"/>
            <a:ext cx="4755675" cy="2338198"/>
            <a:chOff x="5910900" y="252875"/>
            <a:chExt cx="2291450" cy="1126625"/>
          </a:xfrm>
        </p:grpSpPr>
        <p:sp>
          <p:nvSpPr>
            <p:cNvPr id="1062" name="Google Shape;1062;p5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5"/>
          <p:cNvSpPr txBox="1"/>
          <p:nvPr/>
        </p:nvSpPr>
        <p:spPr>
          <a:xfrm>
            <a:off x="-42979" y="649067"/>
            <a:ext cx="3622766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Atacando la problemática</a:t>
            </a:r>
            <a:endParaRPr/>
          </a:p>
        </p:txBody>
      </p:sp>
      <p:sp>
        <p:nvSpPr>
          <p:cNvPr id="1076" name="Google Shape;1076;p5"/>
          <p:cNvSpPr txBox="1"/>
          <p:nvPr/>
        </p:nvSpPr>
        <p:spPr>
          <a:xfrm flipH="1">
            <a:off x="6869612" y="1904267"/>
            <a:ext cx="2186100" cy="112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Gestionar las rutas del sistema de forma modular y desacoplable</a:t>
            </a:r>
            <a:endParaRPr/>
          </a:p>
        </p:txBody>
      </p:sp>
      <p:sp>
        <p:nvSpPr>
          <p:cNvPr id="1077" name="Google Shape;1077;p5"/>
          <p:cNvSpPr txBox="1"/>
          <p:nvPr/>
        </p:nvSpPr>
        <p:spPr>
          <a:xfrm flipH="1">
            <a:off x="2618883" y="2637127"/>
            <a:ext cx="2912247" cy="139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Permitir que se usen distintos criterios de optimización de trayectorias</a:t>
            </a:r>
            <a:endParaRPr/>
          </a:p>
        </p:txBody>
      </p:sp>
      <p:sp>
        <p:nvSpPr>
          <p:cNvPr id="1078" name="Google Shape;1078;p5"/>
          <p:cNvSpPr txBox="1"/>
          <p:nvPr/>
        </p:nvSpPr>
        <p:spPr>
          <a:xfrm flipH="1">
            <a:off x="6110452" y="3764919"/>
            <a:ext cx="2673095" cy="112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Permitir que el software sea escalable para ampliar el sistema de movilidad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6"/>
          <p:cNvGrpSpPr/>
          <p:nvPr/>
        </p:nvGrpSpPr>
        <p:grpSpPr>
          <a:xfrm flipH="1" rot="10800000">
            <a:off x="-1372952" y="193289"/>
            <a:ext cx="3848803" cy="5689421"/>
            <a:chOff x="939875" y="457213"/>
            <a:chExt cx="1854488" cy="2741362"/>
          </a:xfrm>
        </p:grpSpPr>
        <p:sp>
          <p:nvSpPr>
            <p:cNvPr id="1084" name="Google Shape;1084;p6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0" name="Google Shape;1110;p6"/>
          <p:cNvSpPr txBox="1"/>
          <p:nvPr>
            <p:ph idx="1" type="subTitle"/>
          </p:nvPr>
        </p:nvSpPr>
        <p:spPr>
          <a:xfrm>
            <a:off x="5318934" y="3801807"/>
            <a:ext cx="3315592" cy="503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 la prueba mi pai’</a:t>
            </a:r>
            <a:endParaRPr/>
          </a:p>
        </p:txBody>
      </p:sp>
      <p:sp>
        <p:nvSpPr>
          <p:cNvPr id="1111" name="Google Shape;1111;p6"/>
          <p:cNvSpPr txBox="1"/>
          <p:nvPr>
            <p:ph type="title"/>
          </p:nvPr>
        </p:nvSpPr>
        <p:spPr>
          <a:xfrm>
            <a:off x="5167776" y="4381691"/>
            <a:ext cx="3466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—Christian</a:t>
            </a:r>
            <a:endParaRPr/>
          </a:p>
        </p:txBody>
      </p:sp>
      <p:grpSp>
        <p:nvGrpSpPr>
          <p:cNvPr id="1112" name="Google Shape;1112;p6"/>
          <p:cNvGrpSpPr/>
          <p:nvPr/>
        </p:nvGrpSpPr>
        <p:grpSpPr>
          <a:xfrm>
            <a:off x="-105700" y="1829235"/>
            <a:ext cx="4755675" cy="2338198"/>
            <a:chOff x="5910900" y="252875"/>
            <a:chExt cx="2291450" cy="1126625"/>
          </a:xfrm>
        </p:grpSpPr>
        <p:sp>
          <p:nvSpPr>
            <p:cNvPr id="1113" name="Google Shape;1113;p6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escripción no disponible." id="1126" name="Google Shape;1126;p6"/>
          <p:cNvPicPr preferRelativeResize="0"/>
          <p:nvPr/>
        </p:nvPicPr>
        <p:blipFill rotWithShape="1">
          <a:blip r:embed="rId3">
            <a:alphaModFix/>
          </a:blip>
          <a:srcRect b="23803" l="0" r="0" t="32701"/>
          <a:stretch/>
        </p:blipFill>
        <p:spPr>
          <a:xfrm>
            <a:off x="5243630" y="246889"/>
            <a:ext cx="3466200" cy="335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"/>
          <p:cNvSpPr txBox="1"/>
          <p:nvPr>
            <p:ph type="title"/>
          </p:nvPr>
        </p:nvSpPr>
        <p:spPr>
          <a:xfrm>
            <a:off x="713225" y="1606375"/>
            <a:ext cx="46866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400"/>
              <a:t>Patrones de diseño empleados</a:t>
            </a:r>
            <a:endParaRPr sz="6400"/>
          </a:p>
        </p:txBody>
      </p:sp>
      <p:grpSp>
        <p:nvGrpSpPr>
          <p:cNvPr id="1132" name="Google Shape;1132;p7"/>
          <p:cNvGrpSpPr/>
          <p:nvPr/>
        </p:nvGrpSpPr>
        <p:grpSpPr>
          <a:xfrm rot="-10595474">
            <a:off x="5397759" y="-3459433"/>
            <a:ext cx="1358227" cy="6377825"/>
            <a:chOff x="4851025" y="424250"/>
            <a:chExt cx="654450" cy="3073100"/>
          </a:xfrm>
        </p:grpSpPr>
        <p:sp>
          <p:nvSpPr>
            <p:cNvPr id="1133" name="Google Shape;1133;p7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7"/>
          <p:cNvGrpSpPr/>
          <p:nvPr/>
        </p:nvGrpSpPr>
        <p:grpSpPr>
          <a:xfrm flipH="1" rot="-5400000">
            <a:off x="6036795" y="-136024"/>
            <a:ext cx="4482760" cy="4754793"/>
            <a:chOff x="4204225" y="2144350"/>
            <a:chExt cx="2159950" cy="2291025"/>
          </a:xfrm>
        </p:grpSpPr>
        <p:sp>
          <p:nvSpPr>
            <p:cNvPr id="1151" name="Google Shape;1151;p7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"/>
          <p:cNvSpPr txBox="1"/>
          <p:nvPr>
            <p:ph type="title"/>
          </p:nvPr>
        </p:nvSpPr>
        <p:spPr>
          <a:xfrm>
            <a:off x="483782" y="1677144"/>
            <a:ext cx="3792252" cy="2511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1500"/>
              <a:t>MVC</a:t>
            </a:r>
            <a:endParaRPr sz="13800"/>
          </a:p>
        </p:txBody>
      </p:sp>
      <p:sp>
        <p:nvSpPr>
          <p:cNvPr id="1174" name="Google Shape;1174;p8"/>
          <p:cNvSpPr txBox="1"/>
          <p:nvPr>
            <p:ph idx="1" type="subTitle"/>
          </p:nvPr>
        </p:nvSpPr>
        <p:spPr>
          <a:xfrm>
            <a:off x="4494008" y="908862"/>
            <a:ext cx="2759133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Uso de graficas y graficas dirgidas para modelar un sistema de rutas compuesto.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75" name="Google Shape;1175;p8"/>
          <p:cNvSpPr txBox="1"/>
          <p:nvPr>
            <p:ph idx="2" type="subTitle"/>
          </p:nvPr>
        </p:nvSpPr>
        <p:spPr>
          <a:xfrm>
            <a:off x="4927402" y="2199120"/>
            <a:ext cx="3239526" cy="103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Uso de clases encargadas de procesar información del modelo para “traducirla” a una estructura graficable (svg).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76" name="Google Shape;1176;p8"/>
          <p:cNvSpPr txBox="1"/>
          <p:nvPr>
            <p:ph idx="3" type="subTitle"/>
          </p:nvPr>
        </p:nvSpPr>
        <p:spPr>
          <a:xfrm>
            <a:off x="5753902" y="3926792"/>
            <a:ext cx="2752506" cy="1036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Uso de un servidor que cargue la información de la que dispone el modelo para despues proporcionarsela a los usuarios.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77" name="Google Shape;1177;p8"/>
          <p:cNvSpPr txBox="1"/>
          <p:nvPr>
            <p:ph idx="4" type="subTitle"/>
          </p:nvPr>
        </p:nvSpPr>
        <p:spPr>
          <a:xfrm>
            <a:off x="4477058" y="591242"/>
            <a:ext cx="230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Modelo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78" name="Google Shape;1178;p8"/>
          <p:cNvSpPr txBox="1"/>
          <p:nvPr>
            <p:ph idx="5" type="subTitle"/>
          </p:nvPr>
        </p:nvSpPr>
        <p:spPr>
          <a:xfrm>
            <a:off x="4894023" y="1855511"/>
            <a:ext cx="230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Vista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79" name="Google Shape;1179;p8"/>
          <p:cNvSpPr txBox="1"/>
          <p:nvPr>
            <p:ph idx="6" type="subTitle"/>
          </p:nvPr>
        </p:nvSpPr>
        <p:spPr>
          <a:xfrm>
            <a:off x="5753919" y="3550625"/>
            <a:ext cx="2305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latin typeface="ADLaM Display"/>
                <a:ea typeface="ADLaM Display"/>
                <a:cs typeface="ADLaM Display"/>
                <a:sym typeface="ADLaM Display"/>
              </a:rPr>
              <a:t>Controlador</a:t>
            </a:r>
            <a:endParaRPr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grpSp>
        <p:nvGrpSpPr>
          <p:cNvPr id="1180" name="Google Shape;1180;p8"/>
          <p:cNvGrpSpPr/>
          <p:nvPr/>
        </p:nvGrpSpPr>
        <p:grpSpPr>
          <a:xfrm flipH="1" rot="-8088053">
            <a:off x="3065901" y="-597775"/>
            <a:ext cx="4482697" cy="4754727"/>
            <a:chOff x="4204225" y="2144350"/>
            <a:chExt cx="2159950" cy="2291025"/>
          </a:xfrm>
        </p:grpSpPr>
        <p:sp>
          <p:nvSpPr>
            <p:cNvPr id="1181" name="Google Shape;1181;p8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4679094" y="2974833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9"/>
          <p:cNvGrpSpPr/>
          <p:nvPr/>
        </p:nvGrpSpPr>
        <p:grpSpPr>
          <a:xfrm rot="204526">
            <a:off x="9022508" y="1530997"/>
            <a:ext cx="1358227" cy="6377825"/>
            <a:chOff x="4851025" y="424250"/>
            <a:chExt cx="654450" cy="3073100"/>
          </a:xfrm>
        </p:grpSpPr>
        <p:sp>
          <p:nvSpPr>
            <p:cNvPr id="1204" name="Google Shape;1204;p9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9"/>
          <p:cNvGrpSpPr/>
          <p:nvPr/>
        </p:nvGrpSpPr>
        <p:grpSpPr>
          <a:xfrm rot="-5400000">
            <a:off x="9585189" y="2286521"/>
            <a:ext cx="2186019" cy="4663683"/>
            <a:chOff x="3061750" y="2798625"/>
            <a:chExt cx="1053300" cy="2247125"/>
          </a:xfrm>
        </p:grpSpPr>
        <p:grpSp>
          <p:nvGrpSpPr>
            <p:cNvPr id="1222" name="Google Shape;1222;p9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223" name="Google Shape;1223;p9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9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8" name="Google Shape;1238;p9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p9"/>
          <p:cNvGrpSpPr/>
          <p:nvPr/>
        </p:nvGrpSpPr>
        <p:grpSpPr>
          <a:xfrm rot="-5400000">
            <a:off x="7501361" y="3663969"/>
            <a:ext cx="4755675" cy="2338198"/>
            <a:chOff x="5910900" y="252875"/>
            <a:chExt cx="2291450" cy="1126625"/>
          </a:xfrm>
        </p:grpSpPr>
        <p:sp>
          <p:nvSpPr>
            <p:cNvPr id="1242" name="Google Shape;1242;p9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p9"/>
          <p:cNvSpPr txBox="1"/>
          <p:nvPr/>
        </p:nvSpPr>
        <p:spPr>
          <a:xfrm>
            <a:off x="363450" y="750647"/>
            <a:ext cx="3792252" cy="115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Singleton</a:t>
            </a:r>
            <a:endParaRPr b="1" i="0" sz="13200" u="none" cap="none" strike="noStrike">
              <a:solidFill>
                <a:schemeClr val="dk1"/>
              </a:solidFill>
              <a:latin typeface="Plus Jakarta Sans ExtraBold"/>
              <a:ea typeface="Plus Jakarta Sans ExtraBold"/>
              <a:cs typeface="Plus Jakarta Sans ExtraBold"/>
              <a:sym typeface="Plus Jakarta Sans ExtraBold"/>
            </a:endParaRPr>
          </a:p>
        </p:txBody>
      </p:sp>
      <p:grpSp>
        <p:nvGrpSpPr>
          <p:cNvPr id="1256" name="Google Shape;1256;p9"/>
          <p:cNvGrpSpPr/>
          <p:nvPr/>
        </p:nvGrpSpPr>
        <p:grpSpPr>
          <a:xfrm rot="10800000">
            <a:off x="4244933" y="564850"/>
            <a:ext cx="227516" cy="4582019"/>
            <a:chOff x="3934926" y="913831"/>
            <a:chExt cx="227516" cy="4582019"/>
          </a:xfrm>
        </p:grpSpPr>
        <p:cxnSp>
          <p:nvCxnSpPr>
            <p:cNvPr id="1257" name="Google Shape;1257;p9"/>
            <p:cNvCxnSpPr/>
            <p:nvPr/>
          </p:nvCxnSpPr>
          <p:spPr>
            <a:xfrm rot="10800000">
              <a:off x="4051725" y="1103550"/>
              <a:ext cx="0" cy="43923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58" name="Google Shape;1258;p9"/>
            <p:cNvGrpSpPr/>
            <p:nvPr/>
          </p:nvGrpSpPr>
          <p:grpSpPr>
            <a:xfrm flipH="1" rot="5400000">
              <a:off x="3934926" y="913831"/>
              <a:ext cx="227516" cy="227516"/>
              <a:chOff x="1013106" y="2896043"/>
              <a:chExt cx="227516" cy="227516"/>
            </a:xfrm>
          </p:grpSpPr>
          <p:sp>
            <p:nvSpPr>
              <p:cNvPr id="1259" name="Google Shape;1259;p9"/>
              <p:cNvSpPr/>
              <p:nvPr/>
            </p:nvSpPr>
            <p:spPr>
              <a:xfrm flipH="1">
                <a:off x="1013106" y="2896043"/>
                <a:ext cx="227516" cy="227516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 flipH="1" rot="-5264191">
                <a:off x="1050999" y="2933794"/>
                <a:ext cx="151919" cy="1519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1" name="Google Shape;1261;p9"/>
          <p:cNvGrpSpPr/>
          <p:nvPr/>
        </p:nvGrpSpPr>
        <p:grpSpPr>
          <a:xfrm>
            <a:off x="4241784" y="-41857"/>
            <a:ext cx="227516" cy="4582019"/>
            <a:chOff x="3934926" y="913831"/>
            <a:chExt cx="227516" cy="4582019"/>
          </a:xfrm>
        </p:grpSpPr>
        <p:cxnSp>
          <p:nvCxnSpPr>
            <p:cNvPr id="1262" name="Google Shape;1262;p9"/>
            <p:cNvCxnSpPr/>
            <p:nvPr/>
          </p:nvCxnSpPr>
          <p:spPr>
            <a:xfrm rot="10800000">
              <a:off x="4051725" y="1103550"/>
              <a:ext cx="0" cy="43923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63" name="Google Shape;1263;p9"/>
            <p:cNvGrpSpPr/>
            <p:nvPr/>
          </p:nvGrpSpPr>
          <p:grpSpPr>
            <a:xfrm flipH="1" rot="5400000">
              <a:off x="3934926" y="913831"/>
              <a:ext cx="227516" cy="227516"/>
              <a:chOff x="1013106" y="2896043"/>
              <a:chExt cx="227516" cy="227516"/>
            </a:xfrm>
          </p:grpSpPr>
          <p:sp>
            <p:nvSpPr>
              <p:cNvPr id="1264" name="Google Shape;1264;p9"/>
              <p:cNvSpPr/>
              <p:nvPr/>
            </p:nvSpPr>
            <p:spPr>
              <a:xfrm flipH="1">
                <a:off x="1013106" y="2896043"/>
                <a:ext cx="227516" cy="227516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 flipH="1" rot="-5264191">
                <a:off x="1050999" y="2933794"/>
                <a:ext cx="151919" cy="1519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6" name="Google Shape;1266;p9"/>
          <p:cNvSpPr txBox="1"/>
          <p:nvPr/>
        </p:nvSpPr>
        <p:spPr>
          <a:xfrm flipH="1">
            <a:off x="525466" y="2135315"/>
            <a:ext cx="3468221" cy="139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Para que la clase servidora que carga la información del modelo centralice la información de la que disponen los usuarios.</a:t>
            </a:r>
            <a:endParaRPr/>
          </a:p>
        </p:txBody>
      </p:sp>
      <p:sp>
        <p:nvSpPr>
          <p:cNvPr id="1267" name="Google Shape;1267;p9"/>
          <p:cNvSpPr txBox="1"/>
          <p:nvPr/>
        </p:nvSpPr>
        <p:spPr>
          <a:xfrm>
            <a:off x="5281116" y="750647"/>
            <a:ext cx="2353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</a:pPr>
            <a:r>
              <a:rPr b="1" i="0" lang="en" sz="5900" u="none" cap="none" strike="noStrike">
                <a:solidFill>
                  <a:schemeClr val="dk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Proxy</a:t>
            </a:r>
            <a:endParaRPr b="1" i="0" sz="13100" u="none" cap="none" strike="noStrike">
              <a:solidFill>
                <a:schemeClr val="dk1"/>
              </a:solidFill>
              <a:latin typeface="Plus Jakarta Sans ExtraBold"/>
              <a:ea typeface="Plus Jakarta Sans ExtraBold"/>
              <a:cs typeface="Plus Jakarta Sans ExtraBold"/>
              <a:sym typeface="Plus Jakarta Sans ExtraBold"/>
            </a:endParaRPr>
          </a:p>
        </p:txBody>
      </p:sp>
      <p:sp>
        <p:nvSpPr>
          <p:cNvPr id="1268" name="Google Shape;1268;p9"/>
          <p:cNvSpPr txBox="1"/>
          <p:nvPr/>
        </p:nvSpPr>
        <p:spPr>
          <a:xfrm flipH="1">
            <a:off x="4723610" y="1952575"/>
            <a:ext cx="34683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Para gestionar los accesos que tienen los usuarios a la información cargada por el servidor.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bway Line Background Agency by Slidesgo">
  <a:themeElements>
    <a:clrScheme name="Simple Light">
      <a:dk1>
        <a:srgbClr val="161616"/>
      </a:dk1>
      <a:lt1>
        <a:srgbClr val="FCEDD5"/>
      </a:lt1>
      <a:dk2>
        <a:srgbClr val="E44646"/>
      </a:dk2>
      <a:lt2>
        <a:srgbClr val="88C25D"/>
      </a:lt2>
      <a:accent1>
        <a:srgbClr val="3CA3B8"/>
      </a:accent1>
      <a:accent2>
        <a:srgbClr val="88A6FF"/>
      </a:accent2>
      <a:accent3>
        <a:srgbClr val="F069B4"/>
      </a:accent3>
      <a:accent4>
        <a:srgbClr val="F5CC3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