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26A9C-087F-4AC2-AD77-8AB8E257D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D05859-02E8-4CCD-9386-6DF47DD0F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8E6EA0-23CA-413D-BFBE-5C8E82BB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B2A3B-B6A5-489F-8141-125EA3A2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1BCC0-1EF8-4809-8C6E-2F0D7D2F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61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BA0E7-8DAD-4D38-B5EB-5E9FAED2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2E3291-D01B-46BC-9E13-591FDAD37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A6005E-62EB-4154-B801-4B4EB218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F05B1F-C5D1-4443-8CAA-015E619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04CC8-603E-451E-9664-8C939801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1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598441-8D4D-445D-8FA8-14F575744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3CCFD6-22F0-4469-B257-F4E4C7DB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BD4BB7-D3D6-4B8F-97B3-F8F8CB85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33A31-8756-4229-9620-54FC4DC7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F17282-EC6B-4567-88EB-37A0F1EF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14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D630D-F46C-4D2F-84BF-F4A7C636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DAD03-B5E4-4913-A913-EB0C5C82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81129-9928-4F7B-A5AE-FE4E115A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2C4121-D36C-4D33-8ACB-39EBAC0C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D190E7-B53C-400F-977F-1C66436F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5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ACB5E-D5A2-485B-A56F-C09AD282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C06C5D-8E75-4CA3-8C2F-45BB862A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2FF22E-19FB-480E-BCD8-3AC5531C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488626-4745-4F2C-AC83-C1493883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421E3-C702-4A7D-85F1-946DF455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98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E2A2E-50C9-41AA-8129-2A07A7A5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1764B-5D05-4FF1-BC67-152F629D9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F143F5-DF7C-4DA7-A761-E7212B20A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5C4B7-8F76-42A2-83CE-0665625B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2ED6C8-4896-4AE7-9159-AC8E3BF9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36A33A-3B7F-4F03-964A-81BA94AF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EE31B-4712-4466-8190-469EBF05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78DE20-FE96-4836-B48B-27F46032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E35709-8FCE-4D6E-801F-3CEAACCC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8F72B2-6B99-4A3C-8857-B5BD1BAA2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418125-6F59-4B88-8531-F93878D15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61343C-9B93-45C6-874D-5045FD6B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4D1328-6695-45F5-A2F2-99044D01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6E4B0A-C72E-4148-913B-8150CDBB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34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464BD-0E3C-4FEA-A9A4-24013C39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48D5C3-2C19-4856-83A4-A3B3B6C8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3BA5CB-AC77-4833-AA52-10926785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82E44-737E-4DD2-AD22-9ACBBB5D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1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D1D068-6C58-4B8B-976E-C267A032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8FA5CB-E328-471A-B4C3-8D59A4A1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4B3663-DF81-4763-BC24-2F0BCC44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72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5E585-AC7B-446F-9325-C5C268F9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497CA-5EEB-48F4-9342-9E26AA78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985F1A-05E6-4028-A46E-FF2365F68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6685BD-0FED-4FDA-8455-AC42BB92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46B738-9256-4BC2-84DA-619BBD15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6F072A-2467-4E44-96D6-95D8FDCC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17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AFA13-6E89-4621-A078-053C7C8B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0D4FC-E478-48FF-A55C-5781F1D2E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E36B27-3242-4C7F-9281-A597F2946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6A9E4B-B260-4A67-915C-ABF03345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CED0CD-D62C-4E8D-8A6E-2F9A3523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7E766D-0702-46F1-8CBA-0E87B3E4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17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A7422E-29B5-4540-8A67-55D7C2B3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05B81-E2E0-4016-A75E-02886C5E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72202-662A-4D97-A28D-F1DABE10F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561B-A389-45A6-BDFE-AF4B47AFC91B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A569B5-EAE1-41D8-A0EF-C1A1D0D40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8BA62-7BC7-4343-B66E-EC86BC0FA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58C6-6261-4D38-9557-2AADD9940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2E70060-9284-4B97-B825-9F91063095D0}"/>
              </a:ext>
            </a:extLst>
          </p:cNvPr>
          <p:cNvSpPr txBox="1"/>
          <p:nvPr/>
        </p:nvSpPr>
        <p:spPr>
          <a:xfrm>
            <a:off x="3186906" y="1190972"/>
            <a:ext cx="1709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Charge first </a:t>
            </a:r>
            <a:r>
              <a:rPr lang="fr-FR" sz="1100" dirty="0" err="1"/>
              <a:t>Level</a:t>
            </a:r>
            <a:r>
              <a:rPr lang="fr-FR" sz="1100" dirty="0"/>
              <a:t> </a:t>
            </a:r>
            <a:r>
              <a:rPr lang="fr-FR" sz="1100" dirty="0" err="1"/>
              <a:t>with</a:t>
            </a:r>
            <a:r>
              <a:rPr lang="fr-FR" sz="1100" dirty="0"/>
              <a:t> a</a:t>
            </a:r>
          </a:p>
          <a:p>
            <a:r>
              <a:rPr lang="fr-FR" sz="1100" dirty="0" err="1"/>
              <a:t>Map</a:t>
            </a:r>
            <a:r>
              <a:rPr lang="fr-FR" sz="1100" dirty="0"/>
              <a:t>, a group of Monsters,</a:t>
            </a:r>
          </a:p>
          <a:p>
            <a:r>
              <a:rPr lang="fr-FR" sz="1100" dirty="0"/>
              <a:t>a group of Obstacles and a</a:t>
            </a:r>
          </a:p>
          <a:p>
            <a:r>
              <a:rPr lang="fr-FR" sz="1100" dirty="0"/>
              <a:t>Player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3B27DC15-3200-43FB-8E77-3A4F4813ADFC}"/>
              </a:ext>
            </a:extLst>
          </p:cNvPr>
          <p:cNvSpPr txBox="1"/>
          <p:nvPr/>
        </p:nvSpPr>
        <p:spPr>
          <a:xfrm>
            <a:off x="1373082" y="628495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Display menu</a:t>
            </a:r>
          </a:p>
        </p:txBody>
      </p:sp>
      <p:sp>
        <p:nvSpPr>
          <p:cNvPr id="82" name="Flèche : droite 81">
            <a:extLst>
              <a:ext uri="{FF2B5EF4-FFF2-40B4-BE49-F238E27FC236}">
                <a16:creationId xmlns:a16="http://schemas.microsoft.com/office/drawing/2014/main" id="{495D89A6-36DC-4DEC-8B7F-6CAB22452DDA}"/>
              </a:ext>
            </a:extLst>
          </p:cNvPr>
          <p:cNvSpPr/>
          <p:nvPr/>
        </p:nvSpPr>
        <p:spPr>
          <a:xfrm>
            <a:off x="4976038" y="2469008"/>
            <a:ext cx="4111626" cy="152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 : gauche 82">
            <a:extLst>
              <a:ext uri="{FF2B5EF4-FFF2-40B4-BE49-F238E27FC236}">
                <a16:creationId xmlns:a16="http://schemas.microsoft.com/office/drawing/2014/main" id="{52E4A120-DFC6-4B7E-98C7-BAF109239606}"/>
              </a:ext>
            </a:extLst>
          </p:cNvPr>
          <p:cNvSpPr/>
          <p:nvPr/>
        </p:nvSpPr>
        <p:spPr>
          <a:xfrm>
            <a:off x="902864" y="846668"/>
            <a:ext cx="1898570" cy="1527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0BBE4F9E-C26F-4749-B27D-6B04BD86B34D}"/>
              </a:ext>
            </a:extLst>
          </p:cNvPr>
          <p:cNvSpPr txBox="1"/>
          <p:nvPr/>
        </p:nvSpPr>
        <p:spPr>
          <a:xfrm>
            <a:off x="1369875" y="1007962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Launch Game</a:t>
            </a:r>
          </a:p>
        </p:txBody>
      </p:sp>
      <p:sp>
        <p:nvSpPr>
          <p:cNvPr id="85" name="Flèche : demi-tour 84">
            <a:extLst>
              <a:ext uri="{FF2B5EF4-FFF2-40B4-BE49-F238E27FC236}">
                <a16:creationId xmlns:a16="http://schemas.microsoft.com/office/drawing/2014/main" id="{57F47B68-FFF2-412A-A715-39617DD86A37}"/>
              </a:ext>
            </a:extLst>
          </p:cNvPr>
          <p:cNvSpPr/>
          <p:nvPr/>
        </p:nvSpPr>
        <p:spPr>
          <a:xfrm rot="5400000">
            <a:off x="2984410" y="1371883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3E46C739-8555-4777-9BE3-A228B252C4B2}"/>
              </a:ext>
            </a:extLst>
          </p:cNvPr>
          <p:cNvSpPr/>
          <p:nvPr/>
        </p:nvSpPr>
        <p:spPr>
          <a:xfrm>
            <a:off x="857758" y="1222714"/>
            <a:ext cx="1898570" cy="152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A67D57D1-BF11-4D39-B05C-66081BB0C1DA}"/>
              </a:ext>
            </a:extLst>
          </p:cNvPr>
          <p:cNvSpPr txBox="1"/>
          <p:nvPr/>
        </p:nvSpPr>
        <p:spPr>
          <a:xfrm>
            <a:off x="8094667" y="2198896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A4FAC6E6-E809-4F16-BA97-F21DDF064C5D}"/>
              </a:ext>
            </a:extLst>
          </p:cNvPr>
          <p:cNvSpPr/>
          <p:nvPr/>
        </p:nvSpPr>
        <p:spPr>
          <a:xfrm>
            <a:off x="4970463" y="1857925"/>
            <a:ext cx="1917335" cy="152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89D1204-57AE-4B05-9218-89F8FB2D6E14}"/>
              </a:ext>
            </a:extLst>
          </p:cNvPr>
          <p:cNvSpPr txBox="1"/>
          <p:nvPr/>
        </p:nvSpPr>
        <p:spPr>
          <a:xfrm>
            <a:off x="5892767" y="1588433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99" name="Flèche : demi-tour 98">
            <a:extLst>
              <a:ext uri="{FF2B5EF4-FFF2-40B4-BE49-F238E27FC236}">
                <a16:creationId xmlns:a16="http://schemas.microsoft.com/office/drawing/2014/main" id="{2022C16F-0AC8-4ED5-A7A3-8E21190A4B57}"/>
              </a:ext>
            </a:extLst>
          </p:cNvPr>
          <p:cNvSpPr/>
          <p:nvPr/>
        </p:nvSpPr>
        <p:spPr>
          <a:xfrm rot="5400000">
            <a:off x="5029597" y="2093216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EF016DD-EC71-45DD-8E18-359E095E0686}"/>
              </a:ext>
            </a:extLst>
          </p:cNvPr>
          <p:cNvSpPr txBox="1"/>
          <p:nvPr/>
        </p:nvSpPr>
        <p:spPr>
          <a:xfrm>
            <a:off x="5185572" y="3755902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Lose </a:t>
            </a:r>
            <a:r>
              <a:rPr lang="fr-FR" sz="1100" dirty="0" err="1"/>
              <a:t>health</a:t>
            </a:r>
            <a:endParaRPr lang="fr-FR" sz="1100" dirty="0"/>
          </a:p>
        </p:txBody>
      </p:sp>
      <p:sp>
        <p:nvSpPr>
          <p:cNvPr id="101" name="Flèche : demi-tour 100">
            <a:extLst>
              <a:ext uri="{FF2B5EF4-FFF2-40B4-BE49-F238E27FC236}">
                <a16:creationId xmlns:a16="http://schemas.microsoft.com/office/drawing/2014/main" id="{E14578B9-14C8-4E1D-B147-040D38EFC914}"/>
              </a:ext>
            </a:extLst>
          </p:cNvPr>
          <p:cNvSpPr/>
          <p:nvPr/>
        </p:nvSpPr>
        <p:spPr>
          <a:xfrm rot="5400000">
            <a:off x="5029597" y="2703587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3A35768-BAC9-4B4A-95DA-3D4B0D70EBD1}"/>
              </a:ext>
            </a:extLst>
          </p:cNvPr>
          <p:cNvSpPr txBox="1"/>
          <p:nvPr/>
        </p:nvSpPr>
        <p:spPr>
          <a:xfrm>
            <a:off x="5235546" y="2687851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Move</a:t>
            </a:r>
          </a:p>
        </p:txBody>
      </p:sp>
      <p:sp>
        <p:nvSpPr>
          <p:cNvPr id="103" name="Flèche : droite 102">
            <a:extLst>
              <a:ext uri="{FF2B5EF4-FFF2-40B4-BE49-F238E27FC236}">
                <a16:creationId xmlns:a16="http://schemas.microsoft.com/office/drawing/2014/main" id="{5552DAFC-E75D-4EC4-B2A3-2A9DDAC96823}"/>
              </a:ext>
            </a:extLst>
          </p:cNvPr>
          <p:cNvSpPr/>
          <p:nvPr/>
        </p:nvSpPr>
        <p:spPr>
          <a:xfrm>
            <a:off x="7034657" y="3044042"/>
            <a:ext cx="4306051" cy="1648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6E54410-E02B-4797-B4B0-18077D935FCC}"/>
              </a:ext>
            </a:extLst>
          </p:cNvPr>
          <p:cNvSpPr txBox="1"/>
          <p:nvPr/>
        </p:nvSpPr>
        <p:spPr>
          <a:xfrm>
            <a:off x="10165540" y="2820788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Launch Projectile</a:t>
            </a:r>
          </a:p>
        </p:txBody>
      </p:sp>
      <p:sp>
        <p:nvSpPr>
          <p:cNvPr id="105" name="Flèche : gauche 104">
            <a:extLst>
              <a:ext uri="{FF2B5EF4-FFF2-40B4-BE49-F238E27FC236}">
                <a16:creationId xmlns:a16="http://schemas.microsoft.com/office/drawing/2014/main" id="{2B4D7660-180C-46E0-B2FA-FEA9DD6D7B54}"/>
              </a:ext>
            </a:extLst>
          </p:cNvPr>
          <p:cNvSpPr/>
          <p:nvPr/>
        </p:nvSpPr>
        <p:spPr>
          <a:xfrm>
            <a:off x="4983556" y="3512528"/>
            <a:ext cx="6370244" cy="15450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71395173-8B5D-4D46-BA0C-F484BA463CA9}"/>
              </a:ext>
            </a:extLst>
          </p:cNvPr>
          <p:cNvSpPr txBox="1"/>
          <p:nvPr/>
        </p:nvSpPr>
        <p:spPr>
          <a:xfrm>
            <a:off x="5068714" y="3276872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107" name="Flèche : demi-tour 106">
            <a:extLst>
              <a:ext uri="{FF2B5EF4-FFF2-40B4-BE49-F238E27FC236}">
                <a16:creationId xmlns:a16="http://schemas.microsoft.com/office/drawing/2014/main" id="{761E34BB-49C2-492F-9E94-6A949BB8EA5D}"/>
              </a:ext>
            </a:extLst>
          </p:cNvPr>
          <p:cNvSpPr/>
          <p:nvPr/>
        </p:nvSpPr>
        <p:spPr>
          <a:xfrm rot="5400000">
            <a:off x="5015448" y="3781311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3D1BA132-F8DF-4AD7-AC9A-04F82375AA8F}"/>
              </a:ext>
            </a:extLst>
          </p:cNvPr>
          <p:cNvSpPr txBox="1"/>
          <p:nvPr/>
        </p:nvSpPr>
        <p:spPr>
          <a:xfrm>
            <a:off x="5235546" y="2079913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Lose </a:t>
            </a:r>
            <a:r>
              <a:rPr lang="fr-FR" sz="1100" dirty="0" err="1"/>
              <a:t>health</a:t>
            </a:r>
            <a:endParaRPr lang="fr-FR" sz="1100" dirty="0"/>
          </a:p>
        </p:txBody>
      </p:sp>
      <p:sp>
        <p:nvSpPr>
          <p:cNvPr id="109" name="Flèche : gauche 108">
            <a:extLst>
              <a:ext uri="{FF2B5EF4-FFF2-40B4-BE49-F238E27FC236}">
                <a16:creationId xmlns:a16="http://schemas.microsoft.com/office/drawing/2014/main" id="{E5059D1C-0F18-4C78-91A7-544BA9E4F10F}"/>
              </a:ext>
            </a:extLst>
          </p:cNvPr>
          <p:cNvSpPr/>
          <p:nvPr/>
        </p:nvSpPr>
        <p:spPr>
          <a:xfrm>
            <a:off x="4991934" y="4287758"/>
            <a:ext cx="1898570" cy="1527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40C12A1-1CFD-4BA5-8F75-CFDDA4A0C599}"/>
              </a:ext>
            </a:extLst>
          </p:cNvPr>
          <p:cNvSpPr txBox="1"/>
          <p:nvPr/>
        </p:nvSpPr>
        <p:spPr>
          <a:xfrm>
            <a:off x="5030772" y="4062650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111" name="Flèche : demi-tour 110">
            <a:extLst>
              <a:ext uri="{FF2B5EF4-FFF2-40B4-BE49-F238E27FC236}">
                <a16:creationId xmlns:a16="http://schemas.microsoft.com/office/drawing/2014/main" id="{DE58BFE3-66CA-4247-9FA1-7B4775C0A659}"/>
              </a:ext>
            </a:extLst>
          </p:cNvPr>
          <p:cNvSpPr/>
          <p:nvPr/>
        </p:nvSpPr>
        <p:spPr>
          <a:xfrm rot="5400000">
            <a:off x="5029035" y="4514048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E5ED8478-4201-421B-8684-04E368D538AD}"/>
              </a:ext>
            </a:extLst>
          </p:cNvPr>
          <p:cNvSpPr txBox="1"/>
          <p:nvPr/>
        </p:nvSpPr>
        <p:spPr>
          <a:xfrm>
            <a:off x="5235546" y="4491949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Lose </a:t>
            </a:r>
            <a:r>
              <a:rPr lang="fr-FR" sz="1100" dirty="0" err="1"/>
              <a:t>health</a:t>
            </a:r>
            <a:endParaRPr lang="fr-FR" sz="1100" dirty="0"/>
          </a:p>
        </p:txBody>
      </p:sp>
      <p:sp>
        <p:nvSpPr>
          <p:cNvPr id="113" name="Flèche : droite 112">
            <a:extLst>
              <a:ext uri="{FF2B5EF4-FFF2-40B4-BE49-F238E27FC236}">
                <a16:creationId xmlns:a16="http://schemas.microsoft.com/office/drawing/2014/main" id="{131DF4B5-FBB9-4C43-B37F-930DEA549E9F}"/>
              </a:ext>
            </a:extLst>
          </p:cNvPr>
          <p:cNvSpPr/>
          <p:nvPr/>
        </p:nvSpPr>
        <p:spPr>
          <a:xfrm>
            <a:off x="7026523" y="4765221"/>
            <a:ext cx="2077933" cy="15450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245D0064-7E1D-4F0C-8F65-7782242D7535}"/>
              </a:ext>
            </a:extLst>
          </p:cNvPr>
          <p:cNvSpPr txBox="1"/>
          <p:nvPr/>
        </p:nvSpPr>
        <p:spPr>
          <a:xfrm>
            <a:off x="8136149" y="4512634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115" name="Flèche : demi-tour 114">
            <a:extLst>
              <a:ext uri="{FF2B5EF4-FFF2-40B4-BE49-F238E27FC236}">
                <a16:creationId xmlns:a16="http://schemas.microsoft.com/office/drawing/2014/main" id="{882398B6-4EA9-48CD-A78F-3E7D9F4A1940}"/>
              </a:ext>
            </a:extLst>
          </p:cNvPr>
          <p:cNvSpPr/>
          <p:nvPr/>
        </p:nvSpPr>
        <p:spPr>
          <a:xfrm rot="5400000">
            <a:off x="7076387" y="5013954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C4A6F1F-8B8F-4E96-BCE0-1BB9841B2037}"/>
              </a:ext>
            </a:extLst>
          </p:cNvPr>
          <p:cNvSpPr txBox="1"/>
          <p:nvPr/>
        </p:nvSpPr>
        <p:spPr>
          <a:xfrm>
            <a:off x="7261195" y="4977165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Random</a:t>
            </a:r>
            <a:r>
              <a:rPr lang="fr-FR" sz="1100" dirty="0"/>
              <a:t> move</a:t>
            </a:r>
          </a:p>
        </p:txBody>
      </p:sp>
      <p:sp>
        <p:nvSpPr>
          <p:cNvPr id="117" name="Flèche : gauche 116">
            <a:extLst>
              <a:ext uri="{FF2B5EF4-FFF2-40B4-BE49-F238E27FC236}">
                <a16:creationId xmlns:a16="http://schemas.microsoft.com/office/drawing/2014/main" id="{8D3478B0-252B-456A-98BA-9679484D9E41}"/>
              </a:ext>
            </a:extLst>
          </p:cNvPr>
          <p:cNvSpPr/>
          <p:nvPr/>
        </p:nvSpPr>
        <p:spPr>
          <a:xfrm>
            <a:off x="2942668" y="6352618"/>
            <a:ext cx="1898570" cy="1527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DA414092-9C59-4CFB-A5A1-1E6A39EE616F}"/>
              </a:ext>
            </a:extLst>
          </p:cNvPr>
          <p:cNvSpPr txBox="1"/>
          <p:nvPr/>
        </p:nvSpPr>
        <p:spPr>
          <a:xfrm>
            <a:off x="2949326" y="6089592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</a:t>
            </a:r>
            <a:r>
              <a:rPr lang="fr-FR" sz="1100" dirty="0" err="1"/>
              <a:t>arrival</a:t>
            </a:r>
            <a:endParaRPr lang="fr-FR" sz="1100" dirty="0"/>
          </a:p>
        </p:txBody>
      </p:sp>
      <p:sp>
        <p:nvSpPr>
          <p:cNvPr id="119" name="Flèche : demi-tour 118">
            <a:extLst>
              <a:ext uri="{FF2B5EF4-FFF2-40B4-BE49-F238E27FC236}">
                <a16:creationId xmlns:a16="http://schemas.microsoft.com/office/drawing/2014/main" id="{C0B9D63F-E35E-4F16-8CF8-0C0633CB63A5}"/>
              </a:ext>
            </a:extLst>
          </p:cNvPr>
          <p:cNvSpPr/>
          <p:nvPr/>
        </p:nvSpPr>
        <p:spPr>
          <a:xfrm rot="5400000">
            <a:off x="2983514" y="6592815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5F526935-607F-4D39-ADE4-0058CDA1932E}"/>
              </a:ext>
            </a:extLst>
          </p:cNvPr>
          <p:cNvSpPr txBox="1"/>
          <p:nvPr/>
        </p:nvSpPr>
        <p:spPr>
          <a:xfrm>
            <a:off x="3156616" y="6577782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Charge </a:t>
            </a:r>
            <a:r>
              <a:rPr lang="fr-FR" sz="1100" dirty="0" err="1"/>
              <a:t>next</a:t>
            </a:r>
            <a:r>
              <a:rPr lang="fr-FR" sz="1100" dirty="0"/>
              <a:t> </a:t>
            </a:r>
            <a:r>
              <a:rPr lang="fr-FR" sz="1100" dirty="0" err="1"/>
              <a:t>Level</a:t>
            </a:r>
            <a:endParaRPr lang="fr-FR" sz="1100" dirty="0"/>
          </a:p>
        </p:txBody>
      </p:sp>
      <p:sp>
        <p:nvSpPr>
          <p:cNvPr id="121" name="Flèche : droite 120">
            <a:extLst>
              <a:ext uri="{FF2B5EF4-FFF2-40B4-BE49-F238E27FC236}">
                <a16:creationId xmlns:a16="http://schemas.microsoft.com/office/drawing/2014/main" id="{59A2AF83-348C-40F1-86B0-34370E38AE15}"/>
              </a:ext>
            </a:extLst>
          </p:cNvPr>
          <p:cNvSpPr/>
          <p:nvPr/>
        </p:nvSpPr>
        <p:spPr>
          <a:xfrm>
            <a:off x="4983555" y="5482102"/>
            <a:ext cx="6357153" cy="152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8EFACB3A-718D-4988-AE98-01379AF969B9}"/>
              </a:ext>
            </a:extLst>
          </p:cNvPr>
          <p:cNvSpPr txBox="1"/>
          <p:nvPr/>
        </p:nvSpPr>
        <p:spPr>
          <a:xfrm>
            <a:off x="10165540" y="5241190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Launch Projectile</a:t>
            </a:r>
          </a:p>
        </p:txBody>
      </p:sp>
      <p:sp>
        <p:nvSpPr>
          <p:cNvPr id="123" name="Flèche : gauche 122">
            <a:extLst>
              <a:ext uri="{FF2B5EF4-FFF2-40B4-BE49-F238E27FC236}">
                <a16:creationId xmlns:a16="http://schemas.microsoft.com/office/drawing/2014/main" id="{07B22154-C93D-41C6-A474-09E3C8A0A565}"/>
              </a:ext>
            </a:extLst>
          </p:cNvPr>
          <p:cNvSpPr/>
          <p:nvPr/>
        </p:nvSpPr>
        <p:spPr>
          <a:xfrm>
            <a:off x="7026276" y="5875564"/>
            <a:ext cx="4327524" cy="1527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EA59DDAC-F2E1-4B6B-9106-BC93E28DFDFD}"/>
              </a:ext>
            </a:extLst>
          </p:cNvPr>
          <p:cNvSpPr txBox="1"/>
          <p:nvPr/>
        </p:nvSpPr>
        <p:spPr>
          <a:xfrm>
            <a:off x="7069158" y="5664313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collision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0B8F07BF-70C4-441D-BCBF-9AC842260FB0}"/>
              </a:ext>
            </a:extLst>
          </p:cNvPr>
          <p:cNvSpPr txBox="1"/>
          <p:nvPr/>
        </p:nvSpPr>
        <p:spPr>
          <a:xfrm>
            <a:off x="7262126" y="6085216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Lose </a:t>
            </a:r>
            <a:r>
              <a:rPr lang="fr-FR" sz="1100" dirty="0" err="1"/>
              <a:t>health</a:t>
            </a:r>
            <a:endParaRPr lang="fr-FR" sz="1100" dirty="0"/>
          </a:p>
        </p:txBody>
      </p:sp>
      <p:sp>
        <p:nvSpPr>
          <p:cNvPr id="126" name="Flèche : demi-tour 125">
            <a:extLst>
              <a:ext uri="{FF2B5EF4-FFF2-40B4-BE49-F238E27FC236}">
                <a16:creationId xmlns:a16="http://schemas.microsoft.com/office/drawing/2014/main" id="{D057A812-DBAA-4ED0-976A-D10EFBDA5ADE}"/>
              </a:ext>
            </a:extLst>
          </p:cNvPr>
          <p:cNvSpPr/>
          <p:nvPr/>
        </p:nvSpPr>
        <p:spPr>
          <a:xfrm rot="5400000">
            <a:off x="7073825" y="6118222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Flèche : gauche 57">
            <a:extLst>
              <a:ext uri="{FF2B5EF4-FFF2-40B4-BE49-F238E27FC236}">
                <a16:creationId xmlns:a16="http://schemas.microsoft.com/office/drawing/2014/main" id="{CE73B7D6-6129-4B18-9302-B4A3EE633954}"/>
              </a:ext>
            </a:extLst>
          </p:cNvPr>
          <p:cNvSpPr/>
          <p:nvPr/>
        </p:nvSpPr>
        <p:spPr>
          <a:xfrm>
            <a:off x="2935939" y="4766941"/>
            <a:ext cx="1898570" cy="1527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161D42E-8CA4-48CD-A824-0469982F8F62}"/>
              </a:ext>
            </a:extLst>
          </p:cNvPr>
          <p:cNvSpPr txBox="1"/>
          <p:nvPr/>
        </p:nvSpPr>
        <p:spPr>
          <a:xfrm>
            <a:off x="2962230" y="4516768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142799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  <p:sp>
        <p:nvSpPr>
          <p:cNvPr id="58" name="Flèche : demi-tour 57">
            <a:extLst>
              <a:ext uri="{FF2B5EF4-FFF2-40B4-BE49-F238E27FC236}">
                <a16:creationId xmlns:a16="http://schemas.microsoft.com/office/drawing/2014/main" id="{26B8F3D7-2F4C-4B2B-B709-CAC115A0447B}"/>
              </a:ext>
            </a:extLst>
          </p:cNvPr>
          <p:cNvSpPr/>
          <p:nvPr/>
        </p:nvSpPr>
        <p:spPr>
          <a:xfrm rot="5400000">
            <a:off x="2959635" y="750809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3240E0D-A83B-4ACF-A9C8-91DD28DB7EA9}"/>
              </a:ext>
            </a:extLst>
          </p:cNvPr>
          <p:cNvSpPr txBox="1"/>
          <p:nvPr/>
        </p:nvSpPr>
        <p:spPr>
          <a:xfrm>
            <a:off x="3151439" y="723900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Check time</a:t>
            </a:r>
          </a:p>
        </p:txBody>
      </p:sp>
      <p:sp>
        <p:nvSpPr>
          <p:cNvPr id="60" name="Flèche : demi-tour 59">
            <a:extLst>
              <a:ext uri="{FF2B5EF4-FFF2-40B4-BE49-F238E27FC236}">
                <a16:creationId xmlns:a16="http://schemas.microsoft.com/office/drawing/2014/main" id="{83194416-927D-4364-B4F3-81AB520DC34D}"/>
              </a:ext>
            </a:extLst>
          </p:cNvPr>
          <p:cNvSpPr/>
          <p:nvPr/>
        </p:nvSpPr>
        <p:spPr>
          <a:xfrm rot="5400000">
            <a:off x="2956651" y="1040134"/>
            <a:ext cx="152786" cy="24275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AA42EBC4-27C0-40DC-AE46-65300D8C337D}"/>
              </a:ext>
            </a:extLst>
          </p:cNvPr>
          <p:cNvSpPr txBox="1"/>
          <p:nvPr/>
        </p:nvSpPr>
        <p:spPr>
          <a:xfrm>
            <a:off x="3151439" y="1015882"/>
            <a:ext cx="19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Game over</a:t>
            </a:r>
          </a:p>
        </p:txBody>
      </p:sp>
      <p:sp>
        <p:nvSpPr>
          <p:cNvPr id="62" name="Flèche : gauche 61">
            <a:extLst>
              <a:ext uri="{FF2B5EF4-FFF2-40B4-BE49-F238E27FC236}">
                <a16:creationId xmlns:a16="http://schemas.microsoft.com/office/drawing/2014/main" id="{C9895FCF-8543-489E-BE99-4948185E992F}"/>
              </a:ext>
            </a:extLst>
          </p:cNvPr>
          <p:cNvSpPr/>
          <p:nvPr/>
        </p:nvSpPr>
        <p:spPr>
          <a:xfrm>
            <a:off x="898585" y="1425973"/>
            <a:ext cx="1898570" cy="15278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BED3E82-C2C9-4374-9F5A-3308AA802FD0}"/>
              </a:ext>
            </a:extLst>
          </p:cNvPr>
          <p:cNvSpPr txBox="1"/>
          <p:nvPr/>
        </p:nvSpPr>
        <p:spPr>
          <a:xfrm>
            <a:off x="879060" y="1161512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Display menu</a:t>
            </a:r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67A38181-C7BA-4035-9916-FA343934D2BA}"/>
              </a:ext>
            </a:extLst>
          </p:cNvPr>
          <p:cNvSpPr/>
          <p:nvPr/>
        </p:nvSpPr>
        <p:spPr>
          <a:xfrm>
            <a:off x="872450" y="1930888"/>
            <a:ext cx="1898570" cy="1527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D91E04B-9B80-4975-ABE2-C87BA59D6A5A}"/>
              </a:ext>
            </a:extLst>
          </p:cNvPr>
          <p:cNvSpPr txBox="1"/>
          <p:nvPr/>
        </p:nvSpPr>
        <p:spPr>
          <a:xfrm>
            <a:off x="843120" y="1689827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Quit</a:t>
            </a:r>
            <a:r>
              <a:rPr lang="fr-FR" sz="1100" dirty="0"/>
              <a:t> </a:t>
            </a:r>
            <a:r>
              <a:rPr lang="fr-FR" sz="1100" dirty="0" err="1"/>
              <a:t>game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41026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6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7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21E227-087B-4D15-9FA9-FAE42AA42056}"/>
              </a:ext>
            </a:extLst>
          </p:cNvPr>
          <p:cNvSpPr/>
          <p:nvPr/>
        </p:nvSpPr>
        <p:spPr>
          <a:xfrm>
            <a:off x="280035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A98D5-09EB-4F2D-9687-00D071BF5460}"/>
              </a:ext>
            </a:extLst>
          </p:cNvPr>
          <p:cNvSpPr/>
          <p:nvPr/>
        </p:nvSpPr>
        <p:spPr>
          <a:xfrm>
            <a:off x="4856163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E914-AC7B-4017-B929-9D0014C0D766}"/>
              </a:ext>
            </a:extLst>
          </p:cNvPr>
          <p:cNvSpPr/>
          <p:nvPr/>
        </p:nvSpPr>
        <p:spPr>
          <a:xfrm>
            <a:off x="6911976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1D669-E7B6-474C-807F-30D8FE9B516F}"/>
              </a:ext>
            </a:extLst>
          </p:cNvPr>
          <p:cNvSpPr/>
          <p:nvPr/>
        </p:nvSpPr>
        <p:spPr>
          <a:xfrm>
            <a:off x="913288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DA4E6-FAB9-4144-988A-615E18346F3F}"/>
              </a:ext>
            </a:extLst>
          </p:cNvPr>
          <p:cNvSpPr/>
          <p:nvPr/>
        </p:nvSpPr>
        <p:spPr>
          <a:xfrm>
            <a:off x="11353800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153FE8-03AD-4DA9-8899-204D1C7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8" y="0"/>
            <a:ext cx="227063" cy="4376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F0EF6FA-D499-4E11-B3AC-9BBD5A95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81" y="-3810"/>
            <a:ext cx="227063" cy="4376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BFBA7A3-C5FE-4D16-8387-DEB0E331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94" y="-3810"/>
            <a:ext cx="227063" cy="4376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BDE93C-8CFE-4301-B740-AB0219AB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06" y="-3810"/>
            <a:ext cx="227063" cy="437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0A4AB6-5E75-4CF0-94BD-EBB5A418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37" y="0"/>
            <a:ext cx="227063" cy="43761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4AABD6C-C325-41F8-B6D8-898489057CC1}"/>
              </a:ext>
            </a:extLst>
          </p:cNvPr>
          <p:cNvSpPr txBox="1"/>
          <p:nvPr/>
        </p:nvSpPr>
        <p:spPr>
          <a:xfrm>
            <a:off x="2487047" y="3960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C801CF-FEAB-4CE1-A6F6-9393A9A72020}"/>
              </a:ext>
            </a:extLst>
          </p:cNvPr>
          <p:cNvSpPr txBox="1"/>
          <p:nvPr/>
        </p:nvSpPr>
        <p:spPr>
          <a:xfrm>
            <a:off x="4528781" y="396090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7E70BF-9203-41BB-80C6-CD9F92EF8666}"/>
              </a:ext>
            </a:extLst>
          </p:cNvPr>
          <p:cNvSpPr txBox="1"/>
          <p:nvPr/>
        </p:nvSpPr>
        <p:spPr>
          <a:xfrm>
            <a:off x="6477364" y="394185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Monster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1A2497-6171-4EC6-91FB-1EE10662B815}"/>
              </a:ext>
            </a:extLst>
          </p:cNvPr>
          <p:cNvSpPr txBox="1"/>
          <p:nvPr/>
        </p:nvSpPr>
        <p:spPr>
          <a:xfrm>
            <a:off x="8689855" y="394185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Obstacle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8A3299-8A43-46A5-8E21-C16F69FBD9AD}"/>
              </a:ext>
            </a:extLst>
          </p:cNvPr>
          <p:cNvSpPr txBox="1"/>
          <p:nvPr/>
        </p:nvSpPr>
        <p:spPr>
          <a:xfrm>
            <a:off x="10876477" y="394185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060653-0661-4318-8F58-9B811DAAB2F4}"/>
              </a:ext>
            </a:extLst>
          </p:cNvPr>
          <p:cNvSpPr/>
          <p:nvPr/>
        </p:nvSpPr>
        <p:spPr>
          <a:xfrm>
            <a:off x="743458" y="723900"/>
            <a:ext cx="114300" cy="613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96FE47C-E7D6-4D03-BA96-52AFA2C11AC8}"/>
              </a:ext>
            </a:extLst>
          </p:cNvPr>
          <p:cNvSpPr txBox="1"/>
          <p:nvPr/>
        </p:nvSpPr>
        <p:spPr>
          <a:xfrm>
            <a:off x="492379" y="39467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E688CE72-C7BA-4899-B548-BB4467AE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-8722"/>
            <a:ext cx="227063" cy="4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014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101</Words>
  <Application>Microsoft Office PowerPoint</Application>
  <PresentationFormat>Grand écran</PresentationFormat>
  <Paragraphs>63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Parant</dc:creator>
  <cp:lastModifiedBy>Baptiste Parant</cp:lastModifiedBy>
  <cp:revision>9</cp:revision>
  <dcterms:created xsi:type="dcterms:W3CDTF">2021-12-12T09:21:36Z</dcterms:created>
  <dcterms:modified xsi:type="dcterms:W3CDTF">2021-12-12T12:01:59Z</dcterms:modified>
</cp:coreProperties>
</file>