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29777-ED59-7E41-95F9-D316C1511B84}" v="43" dt="2023-01-19T05:35:24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>
      <p:cViewPr varScale="1">
        <p:scale>
          <a:sx n="135" d="100"/>
          <a:sy n="13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Brea" userId="bde50c8d-b055-4628-a97b-92a758977be0" providerId="ADAL" clId="{A4229777-ED59-7E41-95F9-D316C1511B84}"/>
    <pc:docChg chg="undo custSel addSld modSld">
      <pc:chgData name="Edgar Brea" userId="bde50c8d-b055-4628-a97b-92a758977be0" providerId="ADAL" clId="{A4229777-ED59-7E41-95F9-D316C1511B84}" dt="2023-01-19T05:35:24.381" v="1748"/>
      <pc:docMkLst>
        <pc:docMk/>
      </pc:docMkLst>
      <pc:sldChg chg="addSp delSp modSp mod">
        <pc:chgData name="Edgar Brea" userId="bde50c8d-b055-4628-a97b-92a758977be0" providerId="ADAL" clId="{A4229777-ED59-7E41-95F9-D316C1511B84}" dt="2023-01-19T05:25:56.955" v="1641"/>
        <pc:sldMkLst>
          <pc:docMk/>
          <pc:sldMk cId="4197482350" sldId="256"/>
        </pc:sldMkLst>
        <pc:spChg chg="del mod">
          <ac:chgData name="Edgar Brea" userId="bde50c8d-b055-4628-a97b-92a758977be0" providerId="ADAL" clId="{A4229777-ED59-7E41-95F9-D316C1511B84}" dt="2023-01-19T03:02:06.946" v="3" actId="478"/>
          <ac:spMkLst>
            <pc:docMk/>
            <pc:sldMk cId="4197482350" sldId="256"/>
            <ac:spMk id="2" creationId="{975D58E5-F094-489A-EBA6-828737300378}"/>
          </ac:spMkLst>
        </pc:spChg>
        <pc:spChg chg="del">
          <ac:chgData name="Edgar Brea" userId="bde50c8d-b055-4628-a97b-92a758977be0" providerId="ADAL" clId="{A4229777-ED59-7E41-95F9-D316C1511B84}" dt="2023-01-19T03:02:07.846" v="4" actId="478"/>
          <ac:spMkLst>
            <pc:docMk/>
            <pc:sldMk cId="4197482350" sldId="256"/>
            <ac:spMk id="3" creationId="{73149025-90AB-2201-FAE8-E01410AE745E}"/>
          </ac:spMkLst>
        </pc:spChg>
        <pc:spChg chg="add del mod">
          <ac:chgData name="Edgar Brea" userId="bde50c8d-b055-4628-a97b-92a758977be0" providerId="ADAL" clId="{A4229777-ED59-7E41-95F9-D316C1511B84}" dt="2023-01-19T05:25:56.406" v="1640" actId="478"/>
          <ac:spMkLst>
            <pc:docMk/>
            <pc:sldMk cId="4197482350" sldId="256"/>
            <ac:spMk id="6" creationId="{03448581-DA7C-40EA-AE13-0B35CD9C3A9F}"/>
          </ac:spMkLst>
        </pc:spChg>
        <pc:spChg chg="add del mod">
          <ac:chgData name="Edgar Brea" userId="bde50c8d-b055-4628-a97b-92a758977be0" providerId="ADAL" clId="{A4229777-ED59-7E41-95F9-D316C1511B84}" dt="2023-01-19T03:07:02.678" v="113"/>
          <ac:spMkLst>
            <pc:docMk/>
            <pc:sldMk cId="4197482350" sldId="256"/>
            <ac:spMk id="9" creationId="{37570327-AB9B-D373-C0AC-282700371BFE}"/>
          </ac:spMkLst>
        </pc:spChg>
        <pc:spChg chg="add mod">
          <ac:chgData name="Edgar Brea" userId="bde50c8d-b055-4628-a97b-92a758977be0" providerId="ADAL" clId="{A4229777-ED59-7E41-95F9-D316C1511B84}" dt="2023-01-19T05:25:56.955" v="1641"/>
          <ac:spMkLst>
            <pc:docMk/>
            <pc:sldMk cId="4197482350" sldId="256"/>
            <ac:spMk id="11" creationId="{A585705D-E01B-6FA3-1AD3-35D3B794EA60}"/>
          </ac:spMkLst>
        </pc:spChg>
        <pc:picChg chg="add del mod">
          <ac:chgData name="Edgar Brea" userId="bde50c8d-b055-4628-a97b-92a758977be0" providerId="ADAL" clId="{A4229777-ED59-7E41-95F9-D316C1511B84}" dt="2023-01-19T03:03:21.233" v="11" actId="478"/>
          <ac:picMkLst>
            <pc:docMk/>
            <pc:sldMk cId="4197482350" sldId="256"/>
            <ac:picMk id="5" creationId="{1DA413DF-AF9C-B654-BB20-0DA49F76453B}"/>
          </ac:picMkLst>
        </pc:picChg>
        <pc:picChg chg="add mod">
          <ac:chgData name="Edgar Brea" userId="bde50c8d-b055-4628-a97b-92a758977be0" providerId="ADAL" clId="{A4229777-ED59-7E41-95F9-D316C1511B84}" dt="2023-01-19T03:04:29.434" v="108" actId="1076"/>
          <ac:picMkLst>
            <pc:docMk/>
            <pc:sldMk cId="4197482350" sldId="256"/>
            <ac:picMk id="8" creationId="{8E2E377F-BDE1-7298-7077-E26EDC37B51D}"/>
          </ac:picMkLst>
        </pc:picChg>
        <pc:picChg chg="add del mod">
          <ac:chgData name="Edgar Brea" userId="bde50c8d-b055-4628-a97b-92a758977be0" providerId="ADAL" clId="{A4229777-ED59-7E41-95F9-D316C1511B84}" dt="2023-01-19T03:07:02.678" v="113"/>
          <ac:picMkLst>
            <pc:docMk/>
            <pc:sldMk cId="4197482350" sldId="256"/>
            <ac:picMk id="10" creationId="{0F711522-6835-CD84-9E04-E5AB42D18C38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5:48.794" v="1639"/>
        <pc:sldMkLst>
          <pc:docMk/>
          <pc:sldMk cId="581878682" sldId="257"/>
        </pc:sldMkLst>
        <pc:spChg chg="del">
          <ac:chgData name="Edgar Brea" userId="bde50c8d-b055-4628-a97b-92a758977be0" providerId="ADAL" clId="{A4229777-ED59-7E41-95F9-D316C1511B84}" dt="2023-01-19T05:25:48.265" v="1638" actId="478"/>
          <ac:spMkLst>
            <pc:docMk/>
            <pc:sldMk cId="581878682" sldId="257"/>
            <ac:spMk id="6" creationId="{03448581-DA7C-40EA-AE13-0B35CD9C3A9F}"/>
          </ac:spMkLst>
        </pc:spChg>
        <pc:spChg chg="add del mod">
          <ac:chgData name="Edgar Brea" userId="bde50c8d-b055-4628-a97b-92a758977be0" providerId="ADAL" clId="{A4229777-ED59-7E41-95F9-D316C1511B84}" dt="2023-01-19T04:16:58.866" v="398"/>
          <ac:spMkLst>
            <pc:docMk/>
            <pc:sldMk cId="581878682" sldId="257"/>
            <ac:spMk id="7" creationId="{40DF8BCD-5F0B-9D17-B4A5-038B11F9A7B3}"/>
          </ac:spMkLst>
        </pc:spChg>
        <pc:spChg chg="add mod">
          <ac:chgData name="Edgar Brea" userId="bde50c8d-b055-4628-a97b-92a758977be0" providerId="ADAL" clId="{A4229777-ED59-7E41-95F9-D316C1511B84}" dt="2023-01-19T05:25:48.794" v="1639"/>
          <ac:spMkLst>
            <pc:docMk/>
            <pc:sldMk cId="581878682" sldId="257"/>
            <ac:spMk id="9" creationId="{3DC2A229-A87D-7E28-36E9-DAAB5AB4C8B5}"/>
          </ac:spMkLst>
        </pc:spChg>
        <pc:picChg chg="add del mod">
          <ac:chgData name="Edgar Brea" userId="bde50c8d-b055-4628-a97b-92a758977be0" providerId="ADAL" clId="{A4229777-ED59-7E41-95F9-D316C1511B84}" dt="2023-01-19T03:27:10.604" v="274" actId="478"/>
          <ac:picMkLst>
            <pc:docMk/>
            <pc:sldMk cId="581878682" sldId="257"/>
            <ac:picMk id="3" creationId="{F2C02A3C-F54C-30EE-F9E3-E4DCF1A46966}"/>
          </ac:picMkLst>
        </pc:picChg>
        <pc:picChg chg="add mod modCrop">
          <ac:chgData name="Edgar Brea" userId="bde50c8d-b055-4628-a97b-92a758977be0" providerId="ADAL" clId="{A4229777-ED59-7E41-95F9-D316C1511B84}" dt="2023-01-19T03:29:20.854" v="395" actId="1038"/>
          <ac:picMkLst>
            <pc:docMk/>
            <pc:sldMk cId="581878682" sldId="257"/>
            <ac:picMk id="5" creationId="{C3E6AA40-562B-6ACD-8961-2EBEE34ABB57}"/>
          </ac:picMkLst>
        </pc:picChg>
        <pc:picChg chg="del">
          <ac:chgData name="Edgar Brea" userId="bde50c8d-b055-4628-a97b-92a758977be0" providerId="ADAL" clId="{A4229777-ED59-7E41-95F9-D316C1511B84}" dt="2023-01-19T03:07:08.814" v="115" actId="478"/>
          <ac:picMkLst>
            <pc:docMk/>
            <pc:sldMk cId="581878682" sldId="257"/>
            <ac:picMk id="8" creationId="{8E2E377F-BDE1-7298-7077-E26EDC37B51D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5:39.273" v="1637"/>
        <pc:sldMkLst>
          <pc:docMk/>
          <pc:sldMk cId="601207589" sldId="258"/>
        </pc:sldMkLst>
        <pc:spChg chg="del">
          <ac:chgData name="Edgar Brea" userId="bde50c8d-b055-4628-a97b-92a758977be0" providerId="ADAL" clId="{A4229777-ED59-7E41-95F9-D316C1511B84}" dt="2023-01-19T05:25:38.785" v="1636" actId="478"/>
          <ac:spMkLst>
            <pc:docMk/>
            <pc:sldMk cId="601207589" sldId="258"/>
            <ac:spMk id="6" creationId="{03448581-DA7C-40EA-AE13-0B35CD9C3A9F}"/>
          </ac:spMkLst>
        </pc:spChg>
        <pc:spChg chg="add del mod">
          <ac:chgData name="Edgar Brea" userId="bde50c8d-b055-4628-a97b-92a758977be0" providerId="ADAL" clId="{A4229777-ED59-7E41-95F9-D316C1511B84}" dt="2023-01-19T05:25:33.357" v="1634"/>
          <ac:spMkLst>
            <pc:docMk/>
            <pc:sldMk cId="601207589" sldId="258"/>
            <ac:spMk id="10" creationId="{963E0E90-35FF-743C-69E0-2BFF842536D8}"/>
          </ac:spMkLst>
        </pc:spChg>
        <pc:spChg chg="add mod">
          <ac:chgData name="Edgar Brea" userId="bde50c8d-b055-4628-a97b-92a758977be0" providerId="ADAL" clId="{A4229777-ED59-7E41-95F9-D316C1511B84}" dt="2023-01-19T05:25:39.273" v="1637"/>
          <ac:spMkLst>
            <pc:docMk/>
            <pc:sldMk cId="601207589" sldId="258"/>
            <ac:spMk id="11" creationId="{407FD1F6-AEDA-98CF-79A0-08E548EA85BF}"/>
          </ac:spMkLst>
        </pc:spChg>
        <pc:picChg chg="del">
          <ac:chgData name="Edgar Brea" userId="bde50c8d-b055-4628-a97b-92a758977be0" providerId="ADAL" clId="{A4229777-ED59-7E41-95F9-D316C1511B84}" dt="2023-01-19T03:14:19.459" v="134" actId="478"/>
          <ac:picMkLst>
            <pc:docMk/>
            <pc:sldMk cId="601207589" sldId="258"/>
            <ac:picMk id="3" creationId="{F2C02A3C-F54C-30EE-F9E3-E4DCF1A46966}"/>
          </ac:picMkLst>
        </pc:picChg>
        <pc:picChg chg="add del mod">
          <ac:chgData name="Edgar Brea" userId="bde50c8d-b055-4628-a97b-92a758977be0" providerId="ADAL" clId="{A4229777-ED59-7E41-95F9-D316C1511B84}" dt="2023-01-19T03:16:20.607" v="204" actId="478"/>
          <ac:picMkLst>
            <pc:docMk/>
            <pc:sldMk cId="601207589" sldId="258"/>
            <ac:picMk id="4" creationId="{47A167B0-46C6-879D-62A0-51812C321E1F}"/>
          </ac:picMkLst>
        </pc:picChg>
        <pc:picChg chg="add del mod">
          <ac:chgData name="Edgar Brea" userId="bde50c8d-b055-4628-a97b-92a758977be0" providerId="ADAL" clId="{A4229777-ED59-7E41-95F9-D316C1511B84}" dt="2023-01-19T03:18:02.318" v="240" actId="478"/>
          <ac:picMkLst>
            <pc:docMk/>
            <pc:sldMk cId="601207589" sldId="258"/>
            <ac:picMk id="7" creationId="{B4515E63-66F8-C4E3-6B66-95795AB16135}"/>
          </ac:picMkLst>
        </pc:picChg>
        <pc:picChg chg="add del mod modCrop">
          <ac:chgData name="Edgar Brea" userId="bde50c8d-b055-4628-a97b-92a758977be0" providerId="ADAL" clId="{A4229777-ED59-7E41-95F9-D316C1511B84}" dt="2023-01-19T05:25:34.257" v="1635" actId="478"/>
          <ac:picMkLst>
            <pc:docMk/>
            <pc:sldMk cId="601207589" sldId="258"/>
            <ac:picMk id="9" creationId="{16D2D8FF-4E13-0B23-8107-8F79BC864DE9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5:23.359" v="1631"/>
        <pc:sldMkLst>
          <pc:docMk/>
          <pc:sldMk cId="4157011632" sldId="259"/>
        </pc:sldMkLst>
        <pc:spChg chg="add del mod">
          <ac:chgData name="Edgar Brea" userId="bde50c8d-b055-4628-a97b-92a758977be0" providerId="ADAL" clId="{A4229777-ED59-7E41-95F9-D316C1511B84}" dt="2023-01-19T05:24:14.085" v="1606"/>
          <ac:spMkLst>
            <pc:docMk/>
            <pc:sldMk cId="4157011632" sldId="259"/>
            <ac:spMk id="4" creationId="{037A118E-B5C8-CC50-3821-08BDA30E75D9}"/>
          </ac:spMkLst>
        </pc:spChg>
        <pc:spChg chg="add mod">
          <ac:chgData name="Edgar Brea" userId="bde50c8d-b055-4628-a97b-92a758977be0" providerId="ADAL" clId="{A4229777-ED59-7E41-95F9-D316C1511B84}" dt="2023-01-19T05:25:23.359" v="1631"/>
          <ac:spMkLst>
            <pc:docMk/>
            <pc:sldMk cId="4157011632" sldId="259"/>
            <ac:spMk id="5" creationId="{B8F362EA-C135-8516-2E23-4C0BC1903410}"/>
          </ac:spMkLst>
        </pc:spChg>
        <pc:spChg chg="del">
          <ac:chgData name="Edgar Brea" userId="bde50c8d-b055-4628-a97b-92a758977be0" providerId="ADAL" clId="{A4229777-ED59-7E41-95F9-D316C1511B84}" dt="2023-01-19T05:25:22.514" v="1630" actId="478"/>
          <ac:spMkLst>
            <pc:docMk/>
            <pc:sldMk cId="4157011632" sldId="259"/>
            <ac:spMk id="6" creationId="{03448581-DA7C-40EA-AE13-0B35CD9C3A9F}"/>
          </ac:spMkLst>
        </pc:spChg>
        <pc:picChg chg="add del mod modCrop">
          <ac:chgData name="Edgar Brea" userId="bde50c8d-b055-4628-a97b-92a758977be0" providerId="ADAL" clId="{A4229777-ED59-7E41-95F9-D316C1511B84}" dt="2023-01-19T05:25:20.214" v="1629" actId="478"/>
          <ac:picMkLst>
            <pc:docMk/>
            <pc:sldMk cId="4157011632" sldId="259"/>
            <ac:picMk id="3" creationId="{3E867E4F-5FE0-CBCC-08FC-F8A8D4034816}"/>
          </ac:picMkLst>
        </pc:picChg>
        <pc:picChg chg="del">
          <ac:chgData name="Edgar Brea" userId="bde50c8d-b055-4628-a97b-92a758977be0" providerId="ADAL" clId="{A4229777-ED59-7E41-95F9-D316C1511B84}" dt="2023-01-19T04:17:01.637" v="400" actId="478"/>
          <ac:picMkLst>
            <pc:docMk/>
            <pc:sldMk cId="4157011632" sldId="259"/>
            <ac:picMk id="9" creationId="{16D2D8FF-4E13-0B23-8107-8F79BC864DE9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5:12.152" v="1627" actId="207"/>
        <pc:sldMkLst>
          <pc:docMk/>
          <pc:sldMk cId="3701806022" sldId="260"/>
        </pc:sldMkLst>
        <pc:spChg chg="del">
          <ac:chgData name="Edgar Brea" userId="bde50c8d-b055-4628-a97b-92a758977be0" providerId="ADAL" clId="{A4229777-ED59-7E41-95F9-D316C1511B84}" dt="2023-01-19T05:24:02.988" v="1602" actId="478"/>
          <ac:spMkLst>
            <pc:docMk/>
            <pc:sldMk cId="3701806022" sldId="260"/>
            <ac:spMk id="6" creationId="{03448581-DA7C-40EA-AE13-0B35CD9C3A9F}"/>
          </ac:spMkLst>
        </pc:spChg>
        <pc:spChg chg="add mod">
          <ac:chgData name="Edgar Brea" userId="bde50c8d-b055-4628-a97b-92a758977be0" providerId="ADAL" clId="{A4229777-ED59-7E41-95F9-D316C1511B84}" dt="2023-01-19T05:25:12.152" v="1627" actId="207"/>
          <ac:spMkLst>
            <pc:docMk/>
            <pc:sldMk cId="3701806022" sldId="260"/>
            <ac:spMk id="8" creationId="{1C9BC67D-F17B-16C6-2CA0-416A0A256E7B}"/>
          </ac:spMkLst>
        </pc:spChg>
        <pc:picChg chg="del">
          <ac:chgData name="Edgar Brea" userId="bde50c8d-b055-4628-a97b-92a758977be0" providerId="ADAL" clId="{A4229777-ED59-7E41-95F9-D316C1511B84}" dt="2023-01-19T04:32:44.502" v="432" actId="478"/>
          <ac:picMkLst>
            <pc:docMk/>
            <pc:sldMk cId="3701806022" sldId="260"/>
            <ac:picMk id="3" creationId="{3E867E4F-5FE0-CBCC-08FC-F8A8D4034816}"/>
          </ac:picMkLst>
        </pc:picChg>
        <pc:picChg chg="add mod modCrop">
          <ac:chgData name="Edgar Brea" userId="bde50c8d-b055-4628-a97b-92a758977be0" providerId="ADAL" clId="{A4229777-ED59-7E41-95F9-D316C1511B84}" dt="2023-01-19T04:35:45.094" v="635" actId="732"/>
          <ac:picMkLst>
            <pc:docMk/>
            <pc:sldMk cId="3701806022" sldId="260"/>
            <ac:picMk id="4" creationId="{CE31E636-752B-0F49-42D5-C835FB3E5836}"/>
          </ac:picMkLst>
        </pc:picChg>
        <pc:picChg chg="add mod modCrop">
          <ac:chgData name="Edgar Brea" userId="bde50c8d-b055-4628-a97b-92a758977be0" providerId="ADAL" clId="{A4229777-ED59-7E41-95F9-D316C1511B84}" dt="2023-01-19T04:36:08.018" v="639" actId="1038"/>
          <ac:picMkLst>
            <pc:docMk/>
            <pc:sldMk cId="3701806022" sldId="260"/>
            <ac:picMk id="7" creationId="{2C455B9A-75FF-D619-9A09-6E360A3BBDC6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3:47.329" v="1601" actId="207"/>
        <pc:sldMkLst>
          <pc:docMk/>
          <pc:sldMk cId="1453743267" sldId="261"/>
        </pc:sldMkLst>
        <pc:spChg chg="del">
          <ac:chgData name="Edgar Brea" userId="bde50c8d-b055-4628-a97b-92a758977be0" providerId="ADAL" clId="{A4229777-ED59-7E41-95F9-D316C1511B84}" dt="2023-01-19T05:23:29.033" v="1596" actId="478"/>
          <ac:spMkLst>
            <pc:docMk/>
            <pc:sldMk cId="1453743267" sldId="261"/>
            <ac:spMk id="6" creationId="{03448581-DA7C-40EA-AE13-0B35CD9C3A9F}"/>
          </ac:spMkLst>
        </pc:spChg>
        <pc:spChg chg="add del mod">
          <ac:chgData name="Edgar Brea" userId="bde50c8d-b055-4628-a97b-92a758977be0" providerId="ADAL" clId="{A4229777-ED59-7E41-95F9-D316C1511B84}" dt="2023-01-19T04:55:10.534" v="724"/>
          <ac:spMkLst>
            <pc:docMk/>
            <pc:sldMk cId="1453743267" sldId="261"/>
            <ac:spMk id="9" creationId="{C2ABCF3A-EBFD-D6C7-FF81-0C599AF688DA}"/>
          </ac:spMkLst>
        </pc:spChg>
        <pc:spChg chg="add mod">
          <ac:chgData name="Edgar Brea" userId="bde50c8d-b055-4628-a97b-92a758977be0" providerId="ADAL" clId="{A4229777-ED59-7E41-95F9-D316C1511B84}" dt="2023-01-19T05:23:47.329" v="1601" actId="207"/>
          <ac:spMkLst>
            <pc:docMk/>
            <pc:sldMk cId="1453743267" sldId="261"/>
            <ac:spMk id="11" creationId="{9D36D222-C4E4-7FE7-0F8A-7734A41297D7}"/>
          </ac:spMkLst>
        </pc:spChg>
        <pc:picChg chg="add mod modCrop">
          <ac:chgData name="Edgar Brea" userId="bde50c8d-b055-4628-a97b-92a758977be0" providerId="ADAL" clId="{A4229777-ED59-7E41-95F9-D316C1511B84}" dt="2023-01-19T04:49:34.260" v="722" actId="1036"/>
          <ac:picMkLst>
            <pc:docMk/>
            <pc:sldMk cId="1453743267" sldId="261"/>
            <ac:picMk id="3" creationId="{1D8D02DA-75B8-4BD9-8F12-74BD51F29669}"/>
          </ac:picMkLst>
        </pc:picChg>
        <pc:picChg chg="del">
          <ac:chgData name="Edgar Brea" userId="bde50c8d-b055-4628-a97b-92a758977be0" providerId="ADAL" clId="{A4229777-ED59-7E41-95F9-D316C1511B84}" dt="2023-01-19T04:46:51.285" v="641" actId="478"/>
          <ac:picMkLst>
            <pc:docMk/>
            <pc:sldMk cId="1453743267" sldId="261"/>
            <ac:picMk id="4" creationId="{CE31E636-752B-0F49-42D5-C835FB3E5836}"/>
          </ac:picMkLst>
        </pc:picChg>
        <pc:picChg chg="del">
          <ac:chgData name="Edgar Brea" userId="bde50c8d-b055-4628-a97b-92a758977be0" providerId="ADAL" clId="{A4229777-ED59-7E41-95F9-D316C1511B84}" dt="2023-01-19T04:46:51.285" v="641" actId="478"/>
          <ac:picMkLst>
            <pc:docMk/>
            <pc:sldMk cId="1453743267" sldId="261"/>
            <ac:picMk id="7" creationId="{2C455B9A-75FF-D619-9A09-6E360A3BBDC6}"/>
          </ac:picMkLst>
        </pc:picChg>
        <pc:picChg chg="add del mod">
          <ac:chgData name="Edgar Brea" userId="bde50c8d-b055-4628-a97b-92a758977be0" providerId="ADAL" clId="{A4229777-ED59-7E41-95F9-D316C1511B84}" dt="2023-01-19T04:47:09.590" v="649" actId="478"/>
          <ac:picMkLst>
            <pc:docMk/>
            <pc:sldMk cId="1453743267" sldId="261"/>
            <ac:picMk id="8" creationId="{EC814F29-B2FC-04FD-8903-1D0419AEDBA7}"/>
          </ac:picMkLst>
        </pc:picChg>
        <pc:picChg chg="add del mod">
          <ac:chgData name="Edgar Brea" userId="bde50c8d-b055-4628-a97b-92a758977be0" providerId="ADAL" clId="{A4229777-ED59-7E41-95F9-D316C1511B84}" dt="2023-01-19T04:55:10.534" v="724"/>
          <ac:picMkLst>
            <pc:docMk/>
            <pc:sldMk cId="1453743267" sldId="261"/>
            <ac:picMk id="10" creationId="{F10464BB-261D-D8BA-1791-14F75A2F92AA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23:15.054" v="1595" actId="207"/>
        <pc:sldMkLst>
          <pc:docMk/>
          <pc:sldMk cId="727260711" sldId="262"/>
        </pc:sldMkLst>
        <pc:spChg chg="del">
          <ac:chgData name="Edgar Brea" userId="bde50c8d-b055-4628-a97b-92a758977be0" providerId="ADAL" clId="{A4229777-ED59-7E41-95F9-D316C1511B84}" dt="2023-01-19T05:22:56.022" v="1584" actId="478"/>
          <ac:spMkLst>
            <pc:docMk/>
            <pc:sldMk cId="727260711" sldId="262"/>
            <ac:spMk id="6" creationId="{03448581-DA7C-40EA-AE13-0B35CD9C3A9F}"/>
          </ac:spMkLst>
        </pc:spChg>
        <pc:spChg chg="add mod">
          <ac:chgData name="Edgar Brea" userId="bde50c8d-b055-4628-a97b-92a758977be0" providerId="ADAL" clId="{A4229777-ED59-7E41-95F9-D316C1511B84}" dt="2023-01-19T05:23:15.054" v="1595" actId="207"/>
          <ac:spMkLst>
            <pc:docMk/>
            <pc:sldMk cId="727260711" sldId="262"/>
            <ac:spMk id="9" creationId="{355286F6-8FDB-E5D5-B09F-918F5B31E552}"/>
          </ac:spMkLst>
        </pc:spChg>
        <pc:picChg chg="add mod modCrop">
          <ac:chgData name="Edgar Brea" userId="bde50c8d-b055-4628-a97b-92a758977be0" providerId="ADAL" clId="{A4229777-ED59-7E41-95F9-D316C1511B84}" dt="2023-01-19T04:58:45.405" v="888" actId="1038"/>
          <ac:picMkLst>
            <pc:docMk/>
            <pc:sldMk cId="727260711" sldId="262"/>
            <ac:picMk id="3" creationId="{E73743D3-3CB4-4CB1-CA17-772AA8BE5C50}"/>
          </ac:picMkLst>
        </pc:picChg>
        <pc:picChg chg="del">
          <ac:chgData name="Edgar Brea" userId="bde50c8d-b055-4628-a97b-92a758977be0" providerId="ADAL" clId="{A4229777-ED59-7E41-95F9-D316C1511B84}" dt="2023-01-19T04:55:16.164" v="726" actId="478"/>
          <ac:picMkLst>
            <pc:docMk/>
            <pc:sldMk cId="727260711" sldId="262"/>
            <ac:picMk id="4" creationId="{CE31E636-752B-0F49-42D5-C835FB3E5836}"/>
          </ac:picMkLst>
        </pc:picChg>
        <pc:picChg chg="del">
          <ac:chgData name="Edgar Brea" userId="bde50c8d-b055-4628-a97b-92a758977be0" providerId="ADAL" clId="{A4229777-ED59-7E41-95F9-D316C1511B84}" dt="2023-01-19T04:55:16.448" v="727" actId="478"/>
          <ac:picMkLst>
            <pc:docMk/>
            <pc:sldMk cId="727260711" sldId="262"/>
            <ac:picMk id="7" creationId="{2C455B9A-75FF-D619-9A09-6E360A3BBDC6}"/>
          </ac:picMkLst>
        </pc:picChg>
        <pc:picChg chg="add mod modCrop">
          <ac:chgData name="Edgar Brea" userId="bde50c8d-b055-4628-a97b-92a758977be0" providerId="ADAL" clId="{A4229777-ED59-7E41-95F9-D316C1511B84}" dt="2023-01-19T04:57:40.967" v="857" actId="1037"/>
          <ac:picMkLst>
            <pc:docMk/>
            <pc:sldMk cId="727260711" sldId="262"/>
            <ac:picMk id="8" creationId="{B2D764CC-A64F-62C1-7916-4BC5BC3983F8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18:42.998" v="1583" actId="207"/>
        <pc:sldMkLst>
          <pc:docMk/>
          <pc:sldMk cId="1127852430" sldId="263"/>
        </pc:sldMkLst>
        <pc:spChg chg="mod">
          <ac:chgData name="Edgar Brea" userId="bde50c8d-b055-4628-a97b-92a758977be0" providerId="ADAL" clId="{A4229777-ED59-7E41-95F9-D316C1511B84}" dt="2023-01-19T05:18:42.998" v="1583" actId="207"/>
          <ac:spMkLst>
            <pc:docMk/>
            <pc:sldMk cId="1127852430" sldId="263"/>
            <ac:spMk id="6" creationId="{03448581-DA7C-40EA-AE13-0B35CD9C3A9F}"/>
          </ac:spMkLst>
        </pc:spChg>
        <pc:picChg chg="del">
          <ac:chgData name="Edgar Brea" userId="bde50c8d-b055-4628-a97b-92a758977be0" providerId="ADAL" clId="{A4229777-ED59-7E41-95F9-D316C1511B84}" dt="2023-01-19T05:14:47.234" v="890" actId="478"/>
          <ac:picMkLst>
            <pc:docMk/>
            <pc:sldMk cId="1127852430" sldId="263"/>
            <ac:picMk id="3" creationId="{E73743D3-3CB4-4CB1-CA17-772AA8BE5C50}"/>
          </ac:picMkLst>
        </pc:picChg>
        <pc:picChg chg="add mod modCrop">
          <ac:chgData name="Edgar Brea" userId="bde50c8d-b055-4628-a97b-92a758977be0" providerId="ADAL" clId="{A4229777-ED59-7E41-95F9-D316C1511B84}" dt="2023-01-19T05:16:37.748" v="957" actId="167"/>
          <ac:picMkLst>
            <pc:docMk/>
            <pc:sldMk cId="1127852430" sldId="263"/>
            <ac:picMk id="4" creationId="{1D290A03-ADAB-F6F2-6930-3627604CEE6C}"/>
          </ac:picMkLst>
        </pc:picChg>
        <pc:picChg chg="del">
          <ac:chgData name="Edgar Brea" userId="bde50c8d-b055-4628-a97b-92a758977be0" providerId="ADAL" clId="{A4229777-ED59-7E41-95F9-D316C1511B84}" dt="2023-01-19T05:14:47.765" v="891" actId="478"/>
          <ac:picMkLst>
            <pc:docMk/>
            <pc:sldMk cId="1127852430" sldId="263"/>
            <ac:picMk id="8" creationId="{B2D764CC-A64F-62C1-7916-4BC5BC3983F8}"/>
          </ac:picMkLst>
        </pc:picChg>
      </pc:sldChg>
      <pc:sldChg chg="addSp delSp modSp add mod">
        <pc:chgData name="Edgar Brea" userId="bde50c8d-b055-4628-a97b-92a758977be0" providerId="ADAL" clId="{A4229777-ED59-7E41-95F9-D316C1511B84}" dt="2023-01-19T05:35:24.381" v="1748"/>
        <pc:sldMkLst>
          <pc:docMk/>
          <pc:sldMk cId="2569874673" sldId="264"/>
        </pc:sldMkLst>
        <pc:spChg chg="add mod">
          <ac:chgData name="Edgar Brea" userId="bde50c8d-b055-4628-a97b-92a758977be0" providerId="ADAL" clId="{A4229777-ED59-7E41-95F9-D316C1511B84}" dt="2023-01-19T05:35:24.381" v="1748"/>
          <ac:spMkLst>
            <pc:docMk/>
            <pc:sldMk cId="2569874673" sldId="264"/>
            <ac:spMk id="5" creationId="{6AA7E250-58FB-3240-C30F-4BED8B6C9C25}"/>
          </ac:spMkLst>
        </pc:spChg>
        <pc:spChg chg="add del mod">
          <ac:chgData name="Edgar Brea" userId="bde50c8d-b055-4628-a97b-92a758977be0" providerId="ADAL" clId="{A4229777-ED59-7E41-95F9-D316C1511B84}" dt="2023-01-19T05:35:23.007" v="1747" actId="21"/>
          <ac:spMkLst>
            <pc:docMk/>
            <pc:sldMk cId="2569874673" sldId="264"/>
            <ac:spMk id="6" creationId="{03448581-DA7C-40EA-AE13-0B35CD9C3A9F}"/>
          </ac:spMkLst>
        </pc:spChg>
        <pc:picChg chg="add mod">
          <ac:chgData name="Edgar Brea" userId="bde50c8d-b055-4628-a97b-92a758977be0" providerId="ADAL" clId="{A4229777-ED59-7E41-95F9-D316C1511B84}" dt="2023-01-19T05:35:18.355" v="1746" actId="1076"/>
          <ac:picMkLst>
            <pc:docMk/>
            <pc:sldMk cId="2569874673" sldId="264"/>
            <ac:picMk id="3" creationId="{A97BE0E4-436B-091C-8468-B5F18B8CB7B9}"/>
          </ac:picMkLst>
        </pc:picChg>
        <pc:picChg chg="del">
          <ac:chgData name="Edgar Brea" userId="bde50c8d-b055-4628-a97b-92a758977be0" providerId="ADAL" clId="{A4229777-ED59-7E41-95F9-D316C1511B84}" dt="2023-01-19T05:29:46.846" v="1646" actId="478"/>
          <ac:picMkLst>
            <pc:docMk/>
            <pc:sldMk cId="2569874673" sldId="264"/>
            <ac:picMk id="4" creationId="{1D290A03-ADAB-F6F2-6930-3627604CEE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6761-1C5B-7B8F-13F1-A3C800DD9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1EC01-3618-836F-CC53-DE9959022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B27C-E819-3BEA-87CB-B2363DA0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A7C2-49B6-69BD-3FD6-137BCC5F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EF98-BFE5-2A8A-90E1-B1BCED56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57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A3B1-29E4-BEE5-7893-8DFE46EE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76684-6280-904E-E201-9C07CDD7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0C13-2F8B-16D5-FC30-D5788A7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926B-08D0-1E1F-EB4A-7DD87043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01D8-C8FB-8CC1-5545-55C39300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8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CB3EE-F922-11BB-9AF3-6F87DAD0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C46A5-77D7-7020-CB30-E923FEC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A236-8C1A-C389-B1C8-53820EDA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4E5E-F842-1DB9-6A7F-1A5716F8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F5DE-545D-C094-C88F-174D002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6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111D-D259-2B06-D2E8-6E45577A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95C2-7D18-B824-8ADD-F34C5B6C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436A-EC39-E995-3244-9EBA8E9B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C69D-9639-BEC0-29F0-8078C6D9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6F39-E8F6-5647-3BD9-E898E6D1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3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6D45-5B20-CA7B-943D-8E1CF63D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7BC1-1805-8B9E-81E4-49DBDDA8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1B40-22EA-FD5A-BFE9-3BD3C18D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0FAD-0D40-E662-335B-FECFFBF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1390-82BD-2EAD-5BBC-2EB582C8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64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77D8-0B65-C219-B61F-2E94041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E991-71AB-DD8A-BD21-F5D567C2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460CF-4783-80BF-224B-F1CFC681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B754-FA69-D854-94E2-69DCB0ED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DC5A-2BBB-82CD-AE6D-9073A352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9D4D-B6AA-722E-FEA8-056B7D55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2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F369-E1BB-D958-2335-B0E5F15B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6374-DD75-D18B-A001-9A579057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028A9-8981-EDBD-E01E-1CB24C3A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3B674-DCE5-AA0B-A56C-6EE6F1A46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65C33-A0C8-83B8-40C2-F905671F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0D49A-7824-6A53-8055-CDAA45FB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1AA0F-946F-CF8A-67F7-0052DB62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E0334-9C93-6CC7-2273-7FE6A39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86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BD36-01E8-346F-154C-C44D49B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D20CD-1CFC-E1D0-6A3B-E4B821F0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26172-DC95-64BD-7C3F-88F06563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2003-8F14-06F2-E105-7CDE4076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49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82587-9421-0686-B0F1-C573CC8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78D0E-26E3-1D39-6307-28C43B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87D7-E64B-B0E0-9570-C7AED6F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9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C707-D517-F7D3-A324-A76E8E6B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E5CC-FD1A-9F37-22B0-6CAAB5AC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3BDB-18FF-14D5-31FD-BD09592F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5A80-0EBF-3BA4-AA46-B0D602F9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EFE6-061A-EF60-CC63-AECA087D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005E-E439-64A9-855D-1C2C67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1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520-78E1-2E30-8AC9-5F63F6C3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D2A7B-29B8-F618-A49A-A1EE125C2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99D1-CD85-D0E4-F698-1877C5D4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B517A-9F80-03D2-2662-4145F7FE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7FEBD-5C04-9A8C-EE2D-ECAC1BEF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072E-0D6A-5CD3-D8C6-071ABAE7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6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EE2E-827A-B32B-19FE-096A14A6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12E-1BD6-85C9-A7BA-759D8F9A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6DC9-B64C-6767-2FD4-BB71C450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9A59-A524-C24D-A5D8-2A529FF8A67D}" type="datetimeFigureOut">
              <a:rPr lang="en-AU" smtClean="0"/>
              <a:t>19/1/23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FABD-7673-C1BA-3D05-154AFC5A5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FE4-C2B7-388D-C6E8-DD6EF488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9FF3-2ABD-614A-AA64-FA7984B835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2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2E377F-BDE1-7298-7077-E26EDC37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811935"/>
            <a:ext cx="4320000" cy="3327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85705D-E01B-6FA3-1AD3-35D3B794EA60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4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3E6AA40-562B-6ACD-8961-2EBEE34AB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01"/>
          <a:stretch/>
        </p:blipFill>
        <p:spPr>
          <a:xfrm>
            <a:off x="3698762" y="1740913"/>
            <a:ext cx="4814105" cy="33881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A229-A87D-7E28-36E9-DAAB5AB4C8B5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87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D2D8FF-4E13-0B23-8107-8F79BC864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77" t="6073" r="-2077" b="6073"/>
          <a:stretch/>
        </p:blipFill>
        <p:spPr>
          <a:xfrm>
            <a:off x="3658800" y="1744053"/>
            <a:ext cx="4824000" cy="33846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7FD1F6-AEDA-98CF-79A0-08E548EA85BF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2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E867E4F-5FE0-CBCC-08FC-F8A8D4034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0" r="14967" b="1088"/>
          <a:stretch/>
        </p:blipFill>
        <p:spPr>
          <a:xfrm>
            <a:off x="3695114" y="1751017"/>
            <a:ext cx="4797083" cy="3374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F362EA-C135-8516-2E23-4C0BC1903410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0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E31E636-752B-0F49-42D5-C835FB3E5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t="685" r="54540" b="1389"/>
          <a:stretch/>
        </p:blipFill>
        <p:spPr>
          <a:xfrm>
            <a:off x="5937155" y="1753559"/>
            <a:ext cx="2532142" cy="3358807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C455B9A-75FF-D619-9A09-6E360A3BB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69" t="531" r="462" b="703"/>
          <a:stretch/>
        </p:blipFill>
        <p:spPr>
          <a:xfrm>
            <a:off x="3667677" y="1763388"/>
            <a:ext cx="2397127" cy="334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9BC67D-F17B-16C6-2CA0-416A0A256E7B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8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1D8D02DA-75B8-4BD9-8F12-74BD51F29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7" t="712" r="11969" b="876"/>
          <a:stretch/>
        </p:blipFill>
        <p:spPr>
          <a:xfrm>
            <a:off x="3703190" y="1791656"/>
            <a:ext cx="4801619" cy="32924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36D222-C4E4-7FE7-0F8A-7734A41297D7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3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74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73743D3-3CB4-4CB1-CA17-772AA8BE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79" t="859" r="12247" b="1415"/>
          <a:stretch/>
        </p:blipFill>
        <p:spPr>
          <a:xfrm>
            <a:off x="3676556" y="1758300"/>
            <a:ext cx="2428322" cy="3366142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2D764CC-A64F-62C1-7916-4BC5BC398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" t="624" r="59442" b="17565"/>
          <a:stretch/>
        </p:blipFill>
        <p:spPr>
          <a:xfrm>
            <a:off x="6087122" y="1740545"/>
            <a:ext cx="2437200" cy="3389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5286F6-8FDB-E5D5-B09F-918F5B31E552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2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97BE0E4-436B-091C-8468-B5F18B8C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00" y="1752000"/>
            <a:ext cx="4644000" cy="335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A7E250-58FB-3240-C30F-4BED8B6C9C25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8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1D290A03-ADAB-F6F2-6930-3627604C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7" t="18963" r="11366" b="19216"/>
          <a:stretch/>
        </p:blipFill>
        <p:spPr>
          <a:xfrm>
            <a:off x="3712068" y="1811045"/>
            <a:ext cx="4801619" cy="3258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448581-DA7C-40EA-AE13-0B35CD9C3A9F}"/>
              </a:ext>
            </a:extLst>
          </p:cNvPr>
          <p:cNvSpPr>
            <a:spLocks noChangeAspect="1"/>
          </p:cNvSpPr>
          <p:nvPr/>
        </p:nvSpPr>
        <p:spPr>
          <a:xfrm>
            <a:off x="3658800" y="1719000"/>
            <a:ext cx="4874400" cy="3420000"/>
          </a:xfrm>
          <a:prstGeom prst="rect">
            <a:avLst/>
          </a:prstGeom>
          <a:gradFill flip="none" rotWithShape="1">
            <a:gsLst>
              <a:gs pos="77000">
                <a:schemeClr val="accent1">
                  <a:lumMod val="5000"/>
                  <a:lumOff val="95000"/>
                  <a:alpha val="0"/>
                </a:schemeClr>
              </a:gs>
              <a:gs pos="96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5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</dc:creator>
  <cp:lastModifiedBy>EB</cp:lastModifiedBy>
  <cp:revision>1</cp:revision>
  <dcterms:created xsi:type="dcterms:W3CDTF">2023-01-19T03:01:33Z</dcterms:created>
  <dcterms:modified xsi:type="dcterms:W3CDTF">2023-01-19T05:35:26Z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2023-01-19T03:01:50Z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d6416c6e-a929-492b-8068-ae5b8acded8a</vt:lpwstr>
  </property>
  <property fmtid="{D5CDD505-2E9C-101B-9397-08002B2CF9AE}" pid="8" name="MSIP_Label_0f488380-630a-4f55-a077-a19445e3f360_ContentBits">
    <vt:lpwstr>0</vt:lpwstr>
  </property>
</Properties>
</file>