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90" r:id="rId2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75CDE-D4C5-405C-84A7-110B3584F7FF}" v="15" dt="2024-11-21T01:42:0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-31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García Cordero" userId="0647bead0fad3f85" providerId="LiveId" clId="{C5A75CDE-D4C5-405C-84A7-110B3584F7FF}"/>
    <pc:docChg chg="custSel addSld delSld modSld">
      <pc:chgData name="Edgar García Cordero" userId="0647bead0fad3f85" providerId="LiveId" clId="{C5A75CDE-D4C5-405C-84A7-110B3584F7FF}" dt="2024-11-22T02:38:36.652" v="1829"/>
      <pc:docMkLst>
        <pc:docMk/>
      </pc:docMkLst>
      <pc:sldChg chg="addSp delSp modSp new mod modClrScheme chgLayout">
        <pc:chgData name="Edgar García Cordero" userId="0647bead0fad3f85" providerId="LiveId" clId="{C5A75CDE-D4C5-405C-84A7-110B3584F7FF}" dt="2024-11-22T02:38:36.652" v="1829"/>
        <pc:sldMkLst>
          <pc:docMk/>
          <pc:sldMk cId="1957065579" sldId="291"/>
        </pc:sldMkLst>
        <pc:spChg chg="del">
          <ac:chgData name="Edgar García Cordero" userId="0647bead0fad3f85" providerId="LiveId" clId="{C5A75CDE-D4C5-405C-84A7-110B3584F7FF}" dt="2024-11-20T23:59:56.444" v="4" actId="26606"/>
          <ac:spMkLst>
            <pc:docMk/>
            <pc:sldMk cId="1957065579" sldId="291"/>
            <ac:spMk id="2" creationId="{9E043E61-F237-0B0B-3053-311108E9658A}"/>
          </ac:spMkLst>
        </pc:spChg>
        <pc:spChg chg="del">
          <ac:chgData name="Edgar García Cordero" userId="0647bead0fad3f85" providerId="LiveId" clId="{C5A75CDE-D4C5-405C-84A7-110B3584F7FF}" dt="2024-11-20T23:59:50.078" v="1"/>
          <ac:spMkLst>
            <pc:docMk/>
            <pc:sldMk cId="1957065579" sldId="291"/>
            <ac:spMk id="3" creationId="{52144E21-0088-4D10-2E2D-2DC0F5947AAA}"/>
          </ac:spMkLst>
        </pc:spChg>
        <pc:spChg chg="del">
          <ac:chgData name="Edgar García Cordero" userId="0647bead0fad3f85" providerId="LiveId" clId="{C5A75CDE-D4C5-405C-84A7-110B3584F7FF}" dt="2024-11-20T23:59:56.444" v="4" actId="26606"/>
          <ac:spMkLst>
            <pc:docMk/>
            <pc:sldMk cId="1957065579" sldId="291"/>
            <ac:spMk id="4" creationId="{A602C09C-38F0-5605-A72C-52B58B138090}"/>
          </ac:spMkLst>
        </pc:spChg>
        <pc:spChg chg="add del mod">
          <ac:chgData name="Edgar García Cordero" userId="0647bead0fad3f85" providerId="LiveId" clId="{C5A75CDE-D4C5-405C-84A7-110B3584F7FF}" dt="2024-11-21T01:42:18.838" v="1375" actId="26606"/>
          <ac:spMkLst>
            <pc:docMk/>
            <pc:sldMk cId="1957065579" sldId="291"/>
            <ac:spMk id="8" creationId="{70CC9CC8-6774-EE8C-D242-10B3A61B1B8E}"/>
          </ac:spMkLst>
        </pc:spChg>
        <pc:spChg chg="add mod">
          <ac:chgData name="Edgar García Cordero" userId="0647bead0fad3f85" providerId="LiveId" clId="{C5A75CDE-D4C5-405C-84A7-110B3584F7FF}" dt="2024-11-22T02:14:58.606" v="1387" actId="790"/>
          <ac:spMkLst>
            <pc:docMk/>
            <pc:sldMk cId="1957065579" sldId="291"/>
            <ac:spMk id="11" creationId="{773633B6-F670-607D-CD15-5C3AB24BB9FF}"/>
          </ac:spMkLst>
        </pc:spChg>
        <pc:spChg chg="add mod ord">
          <ac:chgData name="Edgar García Cordero" userId="0647bead0fad3f85" providerId="LiveId" clId="{C5A75CDE-D4C5-405C-84A7-110B3584F7FF}" dt="2024-11-22T02:38:36.652" v="1829"/>
          <ac:spMkLst>
            <pc:docMk/>
            <pc:sldMk cId="1957065579" sldId="291"/>
            <ac:spMk id="13" creationId="{52013EC0-D454-684A-40F4-732E03807BCF}"/>
          </ac:spMkLst>
        </pc:spChg>
        <pc:picChg chg="add del mod">
          <ac:chgData name="Edgar García Cordero" userId="0647bead0fad3f85" providerId="LiveId" clId="{C5A75CDE-D4C5-405C-84A7-110B3584F7FF}" dt="2024-11-21T01:42:00.671" v="1373" actId="478"/>
          <ac:picMkLst>
            <pc:docMk/>
            <pc:sldMk cId="1957065579" sldId="291"/>
            <ac:picMk id="6" creationId="{6467EB7A-6F33-BE42-0A9A-DCB28DB9C947}"/>
          </ac:picMkLst>
        </pc:picChg>
        <pc:picChg chg="add mod">
          <ac:chgData name="Edgar García Cordero" userId="0647bead0fad3f85" providerId="LiveId" clId="{C5A75CDE-D4C5-405C-84A7-110B3584F7FF}" dt="2024-11-21T01:42:18.838" v="1375" actId="26606"/>
          <ac:picMkLst>
            <pc:docMk/>
            <pc:sldMk cId="1957065579" sldId="291"/>
            <ac:picMk id="9" creationId="{8498191D-C2CD-7AB0-0B39-EF567506E2E5}"/>
          </ac:picMkLst>
        </pc:picChg>
      </pc:sldChg>
      <pc:sldChg chg="addSp delSp modSp new mod modClrScheme chgLayout">
        <pc:chgData name="Edgar García Cordero" userId="0647bead0fad3f85" providerId="LiveId" clId="{C5A75CDE-D4C5-405C-84A7-110B3584F7FF}" dt="2024-11-22T02:34:09.924" v="1790" actId="313"/>
        <pc:sldMkLst>
          <pc:docMk/>
          <pc:sldMk cId="1800606733" sldId="292"/>
        </pc:sldMkLst>
        <pc:spChg chg="del">
          <ac:chgData name="Edgar García Cordero" userId="0647bead0fad3f85" providerId="LiveId" clId="{C5A75CDE-D4C5-405C-84A7-110B3584F7FF}" dt="2024-11-21T00:50:45.560" v="139" actId="26606"/>
          <ac:spMkLst>
            <pc:docMk/>
            <pc:sldMk cId="1800606733" sldId="292"/>
            <ac:spMk id="2" creationId="{97EFD0C8-43BC-F05F-0C78-8453AA787830}"/>
          </ac:spMkLst>
        </pc:spChg>
        <pc:spChg chg="del">
          <ac:chgData name="Edgar García Cordero" userId="0647bead0fad3f85" providerId="LiveId" clId="{C5A75CDE-D4C5-405C-84A7-110B3584F7FF}" dt="2024-11-21T00:50:38.714" v="136"/>
          <ac:spMkLst>
            <pc:docMk/>
            <pc:sldMk cId="1800606733" sldId="292"/>
            <ac:spMk id="3" creationId="{91CD5EE9-C8B9-82FF-A550-1C3373C8A11B}"/>
          </ac:spMkLst>
        </pc:spChg>
        <pc:spChg chg="del">
          <ac:chgData name="Edgar García Cordero" userId="0647bead0fad3f85" providerId="LiveId" clId="{C5A75CDE-D4C5-405C-84A7-110B3584F7FF}" dt="2024-11-21T00:50:45.560" v="139" actId="26606"/>
          <ac:spMkLst>
            <pc:docMk/>
            <pc:sldMk cId="1800606733" sldId="292"/>
            <ac:spMk id="4" creationId="{AD4CF497-FAF8-675B-4BAE-4FFF34AF57EF}"/>
          </ac:spMkLst>
        </pc:spChg>
        <pc:spChg chg="add mod">
          <ac:chgData name="Edgar García Cordero" userId="0647bead0fad3f85" providerId="LiveId" clId="{C5A75CDE-D4C5-405C-84A7-110B3584F7FF}" dt="2024-11-22T02:34:09.924" v="1790" actId="313"/>
          <ac:spMkLst>
            <pc:docMk/>
            <pc:sldMk cId="1800606733" sldId="292"/>
            <ac:spMk id="11" creationId="{88C7D865-8BF3-8997-6BF6-5A0AF471D5E9}"/>
          </ac:spMkLst>
        </pc:spChg>
        <pc:spChg chg="add mod">
          <ac:chgData name="Edgar García Cordero" userId="0647bead0fad3f85" providerId="LiveId" clId="{C5A75CDE-D4C5-405C-84A7-110B3584F7FF}" dt="2024-11-22T02:31:56.155" v="1675"/>
          <ac:spMkLst>
            <pc:docMk/>
            <pc:sldMk cId="1800606733" sldId="292"/>
            <ac:spMk id="13" creationId="{074EA3E2-306D-4FD2-6FCC-6AF5C13313B5}"/>
          </ac:spMkLst>
        </pc:spChg>
        <pc:picChg chg="add mod">
          <ac:chgData name="Edgar García Cordero" userId="0647bead0fad3f85" providerId="LiveId" clId="{C5A75CDE-D4C5-405C-84A7-110B3584F7FF}" dt="2024-11-21T00:50:45.560" v="139" actId="26606"/>
          <ac:picMkLst>
            <pc:docMk/>
            <pc:sldMk cId="1800606733" sldId="292"/>
            <ac:picMk id="6" creationId="{01232214-FE1D-8B35-027C-0EBA1FD96337}"/>
          </ac:picMkLst>
        </pc:picChg>
      </pc:sldChg>
      <pc:sldChg chg="addSp delSp modSp new mod modClrScheme chgLayout">
        <pc:chgData name="Edgar García Cordero" userId="0647bead0fad3f85" providerId="LiveId" clId="{C5A75CDE-D4C5-405C-84A7-110B3584F7FF}" dt="2024-11-22T02:33:54.919" v="1789" actId="20577"/>
        <pc:sldMkLst>
          <pc:docMk/>
          <pc:sldMk cId="3325894375" sldId="293"/>
        </pc:sldMkLst>
        <pc:spChg chg="del">
          <ac:chgData name="Edgar García Cordero" userId="0647bead0fad3f85" providerId="LiveId" clId="{C5A75CDE-D4C5-405C-84A7-110B3584F7FF}" dt="2024-11-21T01:23:02.502" v="268" actId="26606"/>
          <ac:spMkLst>
            <pc:docMk/>
            <pc:sldMk cId="3325894375" sldId="293"/>
            <ac:spMk id="2" creationId="{8CBD5035-A650-8163-14C3-6C9CB549174A}"/>
          </ac:spMkLst>
        </pc:spChg>
        <pc:spChg chg="del">
          <ac:chgData name="Edgar García Cordero" userId="0647bead0fad3f85" providerId="LiveId" clId="{C5A75CDE-D4C5-405C-84A7-110B3584F7FF}" dt="2024-11-21T01:22:57.383" v="265"/>
          <ac:spMkLst>
            <pc:docMk/>
            <pc:sldMk cId="3325894375" sldId="293"/>
            <ac:spMk id="3" creationId="{25D7F825-27D5-F0F4-2704-346A8F26E7FE}"/>
          </ac:spMkLst>
        </pc:spChg>
        <pc:spChg chg="del">
          <ac:chgData name="Edgar García Cordero" userId="0647bead0fad3f85" providerId="LiveId" clId="{C5A75CDE-D4C5-405C-84A7-110B3584F7FF}" dt="2024-11-21T01:23:02.502" v="268" actId="26606"/>
          <ac:spMkLst>
            <pc:docMk/>
            <pc:sldMk cId="3325894375" sldId="293"/>
            <ac:spMk id="4" creationId="{49BA7C25-1129-5CCE-18A3-6A0616F43357}"/>
          </ac:spMkLst>
        </pc:spChg>
        <pc:spChg chg="add mod">
          <ac:chgData name="Edgar García Cordero" userId="0647bead0fad3f85" providerId="LiveId" clId="{C5A75CDE-D4C5-405C-84A7-110B3584F7FF}" dt="2024-11-22T02:33:54.919" v="1789" actId="20577"/>
          <ac:spMkLst>
            <pc:docMk/>
            <pc:sldMk cId="3325894375" sldId="293"/>
            <ac:spMk id="11" creationId="{AB7B51CE-FB3D-A11D-AB87-D4AC783A2B22}"/>
          </ac:spMkLst>
        </pc:spChg>
        <pc:spChg chg="add mod">
          <ac:chgData name="Edgar García Cordero" userId="0647bead0fad3f85" providerId="LiveId" clId="{C5A75CDE-D4C5-405C-84A7-110B3584F7FF}" dt="2024-11-22T02:33:27.009" v="1713"/>
          <ac:spMkLst>
            <pc:docMk/>
            <pc:sldMk cId="3325894375" sldId="293"/>
            <ac:spMk id="13" creationId="{285E15F0-9046-1F6A-9C25-274464A0E118}"/>
          </ac:spMkLst>
        </pc:spChg>
        <pc:picChg chg="add mod">
          <ac:chgData name="Edgar García Cordero" userId="0647bead0fad3f85" providerId="LiveId" clId="{C5A75CDE-D4C5-405C-84A7-110B3584F7FF}" dt="2024-11-21T01:23:02.502" v="268" actId="26606"/>
          <ac:picMkLst>
            <pc:docMk/>
            <pc:sldMk cId="3325894375" sldId="293"/>
            <ac:picMk id="6" creationId="{EF1C0B4C-4BF8-8DE7-A16F-61E435A3C372}"/>
          </ac:picMkLst>
        </pc:picChg>
      </pc:sldChg>
      <pc:sldChg chg="addSp delSp modSp new mod modClrScheme chgLayout">
        <pc:chgData name="Edgar García Cordero" userId="0647bead0fad3f85" providerId="LiveId" clId="{C5A75CDE-D4C5-405C-84A7-110B3584F7FF}" dt="2024-11-22T02:20:03.526" v="1570" actId="20577"/>
        <pc:sldMkLst>
          <pc:docMk/>
          <pc:sldMk cId="4252118327" sldId="294"/>
        </pc:sldMkLst>
        <pc:spChg chg="del">
          <ac:chgData name="Edgar García Cordero" userId="0647bead0fad3f85" providerId="LiveId" clId="{C5A75CDE-D4C5-405C-84A7-110B3584F7FF}" dt="2024-11-21T01:25:38.058" v="403" actId="26606"/>
          <ac:spMkLst>
            <pc:docMk/>
            <pc:sldMk cId="4252118327" sldId="294"/>
            <ac:spMk id="2" creationId="{276977B1-C1B5-2924-D940-D3D637C29F10}"/>
          </ac:spMkLst>
        </pc:spChg>
        <pc:spChg chg="del">
          <ac:chgData name="Edgar García Cordero" userId="0647bead0fad3f85" providerId="LiveId" clId="{C5A75CDE-D4C5-405C-84A7-110B3584F7FF}" dt="2024-11-21T01:25:27.650" v="400"/>
          <ac:spMkLst>
            <pc:docMk/>
            <pc:sldMk cId="4252118327" sldId="294"/>
            <ac:spMk id="3" creationId="{CCED212C-8B3D-D0CE-A2D0-27B6D74114A3}"/>
          </ac:spMkLst>
        </pc:spChg>
        <pc:spChg chg="del">
          <ac:chgData name="Edgar García Cordero" userId="0647bead0fad3f85" providerId="LiveId" clId="{C5A75CDE-D4C5-405C-84A7-110B3584F7FF}" dt="2024-11-21T01:25:38.058" v="403" actId="26606"/>
          <ac:spMkLst>
            <pc:docMk/>
            <pc:sldMk cId="4252118327" sldId="294"/>
            <ac:spMk id="4" creationId="{AC7359DA-23A8-A6F2-6283-D775CFFE1999}"/>
          </ac:spMkLst>
        </pc:spChg>
        <pc:spChg chg="add mod">
          <ac:chgData name="Edgar García Cordero" userId="0647bead0fad3f85" providerId="LiveId" clId="{C5A75CDE-D4C5-405C-84A7-110B3584F7FF}" dt="2024-11-22T02:20:03.526" v="1570" actId="20577"/>
          <ac:spMkLst>
            <pc:docMk/>
            <pc:sldMk cId="4252118327" sldId="294"/>
            <ac:spMk id="11" creationId="{CBFA0E1A-158E-144F-CC41-A0A012E5029F}"/>
          </ac:spMkLst>
        </pc:spChg>
        <pc:spChg chg="add mod">
          <ac:chgData name="Edgar García Cordero" userId="0647bead0fad3f85" providerId="LiveId" clId="{C5A75CDE-D4C5-405C-84A7-110B3584F7FF}" dt="2024-11-22T02:19:35.539" v="1524" actId="20577"/>
          <ac:spMkLst>
            <pc:docMk/>
            <pc:sldMk cId="4252118327" sldId="294"/>
            <ac:spMk id="13" creationId="{C69BBA92-5053-16B9-1264-3AA00E288EF3}"/>
          </ac:spMkLst>
        </pc:spChg>
        <pc:picChg chg="add mod">
          <ac:chgData name="Edgar García Cordero" userId="0647bead0fad3f85" providerId="LiveId" clId="{C5A75CDE-D4C5-405C-84A7-110B3584F7FF}" dt="2024-11-21T01:25:38.058" v="403" actId="26606"/>
          <ac:picMkLst>
            <pc:docMk/>
            <pc:sldMk cId="4252118327" sldId="294"/>
            <ac:picMk id="6" creationId="{B46591F9-D5C5-0782-A719-6BF79068B4F3}"/>
          </ac:picMkLst>
        </pc:picChg>
      </pc:sldChg>
      <pc:sldChg chg="addSp delSp modSp new mod">
        <pc:chgData name="Edgar García Cordero" userId="0647bead0fad3f85" providerId="LiveId" clId="{C5A75CDE-D4C5-405C-84A7-110B3584F7FF}" dt="2024-11-22T02:37:38.198" v="1825" actId="20577"/>
        <pc:sldMkLst>
          <pc:docMk/>
          <pc:sldMk cId="977440395" sldId="295"/>
        </pc:sldMkLst>
        <pc:spChg chg="del">
          <ac:chgData name="Edgar García Cordero" userId="0647bead0fad3f85" providerId="LiveId" clId="{C5A75CDE-D4C5-405C-84A7-110B3584F7FF}" dt="2024-11-21T01:28:38.898" v="522" actId="26606"/>
          <ac:spMkLst>
            <pc:docMk/>
            <pc:sldMk cId="977440395" sldId="295"/>
            <ac:spMk id="2" creationId="{85D5C525-167F-A460-A6D0-71C9B3243693}"/>
          </ac:spMkLst>
        </pc:spChg>
        <pc:spChg chg="del">
          <ac:chgData name="Edgar García Cordero" userId="0647bead0fad3f85" providerId="LiveId" clId="{C5A75CDE-D4C5-405C-84A7-110B3584F7FF}" dt="2024-11-21T01:28:33.050" v="519"/>
          <ac:spMkLst>
            <pc:docMk/>
            <pc:sldMk cId="977440395" sldId="295"/>
            <ac:spMk id="3" creationId="{48524B42-3743-1203-0405-4E22093F6B1E}"/>
          </ac:spMkLst>
        </pc:spChg>
        <pc:spChg chg="del">
          <ac:chgData name="Edgar García Cordero" userId="0647bead0fad3f85" providerId="LiveId" clId="{C5A75CDE-D4C5-405C-84A7-110B3584F7FF}" dt="2024-11-21T01:28:38.898" v="522" actId="26606"/>
          <ac:spMkLst>
            <pc:docMk/>
            <pc:sldMk cId="977440395" sldId="295"/>
            <ac:spMk id="4" creationId="{B950043F-C195-3128-7A49-FB623D3103B3}"/>
          </ac:spMkLst>
        </pc:spChg>
        <pc:spChg chg="add mod">
          <ac:chgData name="Edgar García Cordero" userId="0647bead0fad3f85" providerId="LiveId" clId="{C5A75CDE-D4C5-405C-84A7-110B3584F7FF}" dt="2024-11-22T02:37:38.198" v="1825" actId="20577"/>
          <ac:spMkLst>
            <pc:docMk/>
            <pc:sldMk cId="977440395" sldId="295"/>
            <ac:spMk id="11" creationId="{9F50B5A6-F9A8-5C6B-2EC1-49D25E2A86E1}"/>
          </ac:spMkLst>
        </pc:spChg>
        <pc:spChg chg="add mod">
          <ac:chgData name="Edgar García Cordero" userId="0647bead0fad3f85" providerId="LiveId" clId="{C5A75CDE-D4C5-405C-84A7-110B3584F7FF}" dt="2024-11-22T02:37:14.482" v="1795"/>
          <ac:spMkLst>
            <pc:docMk/>
            <pc:sldMk cId="977440395" sldId="295"/>
            <ac:spMk id="13" creationId="{6E9270CF-74C0-1D6B-3FE3-F1A4BC29E6CB}"/>
          </ac:spMkLst>
        </pc:spChg>
        <pc:picChg chg="add mod">
          <ac:chgData name="Edgar García Cordero" userId="0647bead0fad3f85" providerId="LiveId" clId="{C5A75CDE-D4C5-405C-84A7-110B3584F7FF}" dt="2024-11-21T01:28:38.898" v="522" actId="26606"/>
          <ac:picMkLst>
            <pc:docMk/>
            <pc:sldMk cId="977440395" sldId="295"/>
            <ac:picMk id="6" creationId="{E5C19183-248B-1D30-71A0-7C2EA73EE9E9}"/>
          </ac:picMkLst>
        </pc:picChg>
      </pc:sldChg>
      <pc:sldChg chg="addSp delSp modSp new mod">
        <pc:chgData name="Edgar García Cordero" userId="0647bead0fad3f85" providerId="LiveId" clId="{C5A75CDE-D4C5-405C-84A7-110B3584F7FF}" dt="2024-11-21T01:35:44.549" v="794" actId="20577"/>
        <pc:sldMkLst>
          <pc:docMk/>
          <pc:sldMk cId="3340893565" sldId="296"/>
        </pc:sldMkLst>
        <pc:spChg chg="mod">
          <ac:chgData name="Edgar García Cordero" userId="0647bead0fad3f85" providerId="LiveId" clId="{C5A75CDE-D4C5-405C-84A7-110B3584F7FF}" dt="2024-11-21T01:35:17.170" v="692" actId="20577"/>
          <ac:spMkLst>
            <pc:docMk/>
            <pc:sldMk cId="3340893565" sldId="296"/>
            <ac:spMk id="2" creationId="{43F676C0-F384-5B1A-1CF1-EF454977D1CE}"/>
          </ac:spMkLst>
        </pc:spChg>
        <pc:spChg chg="del">
          <ac:chgData name="Edgar García Cordero" userId="0647bead0fad3f85" providerId="LiveId" clId="{C5A75CDE-D4C5-405C-84A7-110B3584F7FF}" dt="2024-11-21T01:34:41.102" v="657"/>
          <ac:spMkLst>
            <pc:docMk/>
            <pc:sldMk cId="3340893565" sldId="296"/>
            <ac:spMk id="3" creationId="{32CBC9F4-9B61-101B-22B1-C46391912A7C}"/>
          </ac:spMkLst>
        </pc:spChg>
        <pc:spChg chg="mod">
          <ac:chgData name="Edgar García Cordero" userId="0647bead0fad3f85" providerId="LiveId" clId="{C5A75CDE-D4C5-405C-84A7-110B3584F7FF}" dt="2024-11-21T01:35:44.549" v="794" actId="20577"/>
          <ac:spMkLst>
            <pc:docMk/>
            <pc:sldMk cId="3340893565" sldId="296"/>
            <ac:spMk id="4" creationId="{243F1E73-0EF9-A7C8-36FC-A7EEA9B1B637}"/>
          </ac:spMkLst>
        </pc:spChg>
        <pc:spChg chg="add del mod">
          <ac:chgData name="Edgar García Cordero" userId="0647bead0fad3f85" providerId="LiveId" clId="{C5A75CDE-D4C5-405C-84A7-110B3584F7FF}" dt="2024-11-21T01:35:03.124" v="661"/>
          <ac:spMkLst>
            <pc:docMk/>
            <pc:sldMk cId="3340893565" sldId="296"/>
            <ac:spMk id="8" creationId="{483E233E-3DA0-D708-5402-53E76A12A6CB}"/>
          </ac:spMkLst>
        </pc:spChg>
        <pc:picChg chg="add del mod">
          <ac:chgData name="Edgar García Cordero" userId="0647bead0fad3f85" providerId="LiveId" clId="{C5A75CDE-D4C5-405C-84A7-110B3584F7FF}" dt="2024-11-21T01:34:44.624" v="660" actId="478"/>
          <ac:picMkLst>
            <pc:docMk/>
            <pc:sldMk cId="3340893565" sldId="296"/>
            <ac:picMk id="6" creationId="{F5614E3C-C104-097C-8414-4EAF71341271}"/>
          </ac:picMkLst>
        </pc:picChg>
        <pc:picChg chg="add mod">
          <ac:chgData name="Edgar García Cordero" userId="0647bead0fad3f85" providerId="LiveId" clId="{C5A75CDE-D4C5-405C-84A7-110B3584F7FF}" dt="2024-11-21T01:35:04.233" v="663" actId="962"/>
          <ac:picMkLst>
            <pc:docMk/>
            <pc:sldMk cId="3340893565" sldId="296"/>
            <ac:picMk id="10" creationId="{3635CE34-C348-6853-310E-AF4309CF16DA}"/>
          </ac:picMkLst>
        </pc:picChg>
      </pc:sldChg>
      <pc:sldChg chg="addSp delSp modSp new mod">
        <pc:chgData name="Edgar García Cordero" userId="0647bead0fad3f85" providerId="LiveId" clId="{C5A75CDE-D4C5-405C-84A7-110B3584F7FF}" dt="2024-11-21T01:37:11.606" v="906" actId="20577"/>
        <pc:sldMkLst>
          <pc:docMk/>
          <pc:sldMk cId="2791563185" sldId="297"/>
        </pc:sldMkLst>
        <pc:spChg chg="mod">
          <ac:chgData name="Edgar García Cordero" userId="0647bead0fad3f85" providerId="LiveId" clId="{C5A75CDE-D4C5-405C-84A7-110B3584F7FF}" dt="2024-11-21T01:36:49.297" v="826" actId="20577"/>
          <ac:spMkLst>
            <pc:docMk/>
            <pc:sldMk cId="2791563185" sldId="297"/>
            <ac:spMk id="2" creationId="{8C430498-1D3E-A986-39AF-0CA7211BCDD0}"/>
          </ac:spMkLst>
        </pc:spChg>
        <pc:spChg chg="del">
          <ac:chgData name="Edgar García Cordero" userId="0647bead0fad3f85" providerId="LiveId" clId="{C5A75CDE-D4C5-405C-84A7-110B3584F7FF}" dt="2024-11-21T01:36:38.341" v="800"/>
          <ac:spMkLst>
            <pc:docMk/>
            <pc:sldMk cId="2791563185" sldId="297"/>
            <ac:spMk id="3" creationId="{F70F3F64-A0E9-3070-1219-49BC7D79FCC1}"/>
          </ac:spMkLst>
        </pc:spChg>
        <pc:spChg chg="del">
          <ac:chgData name="Edgar García Cordero" userId="0647bead0fad3f85" providerId="LiveId" clId="{C5A75CDE-D4C5-405C-84A7-110B3584F7FF}" dt="2024-11-21T01:36:22.846" v="796"/>
          <ac:spMkLst>
            <pc:docMk/>
            <pc:sldMk cId="2791563185" sldId="297"/>
            <ac:spMk id="4" creationId="{0869C622-A76B-7B26-5E73-3F100D6E4668}"/>
          </ac:spMkLst>
        </pc:spChg>
        <pc:spChg chg="add del mod">
          <ac:chgData name="Edgar García Cordero" userId="0647bead0fad3f85" providerId="LiveId" clId="{C5A75CDE-D4C5-405C-84A7-110B3584F7FF}" dt="2024-11-21T01:36:42.481" v="804"/>
          <ac:spMkLst>
            <pc:docMk/>
            <pc:sldMk cId="2791563185" sldId="297"/>
            <ac:spMk id="8" creationId="{A0231505-2CEC-BDE1-A752-28243867D17B}"/>
          </ac:spMkLst>
        </pc:spChg>
        <pc:spChg chg="add mod">
          <ac:chgData name="Edgar García Cordero" userId="0647bead0fad3f85" providerId="LiveId" clId="{C5A75CDE-D4C5-405C-84A7-110B3584F7FF}" dt="2024-11-21T01:37:11.606" v="906" actId="20577"/>
          <ac:spMkLst>
            <pc:docMk/>
            <pc:sldMk cId="2791563185" sldId="297"/>
            <ac:spMk id="12" creationId="{6C2E58A9-2404-4FCA-BB2C-2D6ABFFCDE51}"/>
          </ac:spMkLst>
        </pc:spChg>
        <pc:picChg chg="add del mod">
          <ac:chgData name="Edgar García Cordero" userId="0647bead0fad3f85" providerId="LiveId" clId="{C5A75CDE-D4C5-405C-84A7-110B3584F7FF}" dt="2024-11-21T01:36:37.441" v="799" actId="478"/>
          <ac:picMkLst>
            <pc:docMk/>
            <pc:sldMk cId="2791563185" sldId="297"/>
            <ac:picMk id="6" creationId="{D60E81E0-D581-03BB-D05E-2E9B030F105B}"/>
          </ac:picMkLst>
        </pc:picChg>
        <pc:picChg chg="add del mod">
          <ac:chgData name="Edgar García Cordero" userId="0647bead0fad3f85" providerId="LiveId" clId="{C5A75CDE-D4C5-405C-84A7-110B3584F7FF}" dt="2024-11-21T01:36:40.610" v="803" actId="478"/>
          <ac:picMkLst>
            <pc:docMk/>
            <pc:sldMk cId="2791563185" sldId="297"/>
            <ac:picMk id="10" creationId="{D43DB6F8-31B4-F756-7DD8-3CAC57D35DCF}"/>
          </ac:picMkLst>
        </pc:picChg>
        <pc:picChg chg="add mod">
          <ac:chgData name="Edgar García Cordero" userId="0647bead0fad3f85" providerId="LiveId" clId="{C5A75CDE-D4C5-405C-84A7-110B3584F7FF}" dt="2024-11-21T01:36:43.578" v="805" actId="27614"/>
          <ac:picMkLst>
            <pc:docMk/>
            <pc:sldMk cId="2791563185" sldId="297"/>
            <ac:picMk id="14" creationId="{58326889-B7AC-A3C9-A064-80FF15418C74}"/>
          </ac:picMkLst>
        </pc:picChg>
      </pc:sldChg>
      <pc:sldChg chg="addSp delSp modSp new mod">
        <pc:chgData name="Edgar García Cordero" userId="0647bead0fad3f85" providerId="LiveId" clId="{C5A75CDE-D4C5-405C-84A7-110B3584F7FF}" dt="2024-11-21T01:38:10.752" v="1019" actId="20577"/>
        <pc:sldMkLst>
          <pc:docMk/>
          <pc:sldMk cId="3192787403" sldId="298"/>
        </pc:sldMkLst>
        <pc:spChg chg="mod">
          <ac:chgData name="Edgar García Cordero" userId="0647bead0fad3f85" providerId="LiveId" clId="{C5A75CDE-D4C5-405C-84A7-110B3584F7FF}" dt="2024-11-21T01:37:53.767" v="955" actId="20577"/>
          <ac:spMkLst>
            <pc:docMk/>
            <pc:sldMk cId="3192787403" sldId="298"/>
            <ac:spMk id="2" creationId="{E6BB91C7-3720-F0B5-EAC4-4CB11302D585}"/>
          </ac:spMkLst>
        </pc:spChg>
        <pc:spChg chg="del">
          <ac:chgData name="Edgar García Cordero" userId="0647bead0fad3f85" providerId="LiveId" clId="{C5A75CDE-D4C5-405C-84A7-110B3584F7FF}" dt="2024-11-21T01:37:39.336" v="908"/>
          <ac:spMkLst>
            <pc:docMk/>
            <pc:sldMk cId="3192787403" sldId="298"/>
            <ac:spMk id="3" creationId="{F67D74CF-C1B7-6BB8-11D3-12F4A6F854C8}"/>
          </ac:spMkLst>
        </pc:spChg>
        <pc:spChg chg="mod">
          <ac:chgData name="Edgar García Cordero" userId="0647bead0fad3f85" providerId="LiveId" clId="{C5A75CDE-D4C5-405C-84A7-110B3584F7FF}" dt="2024-11-21T01:38:10.752" v="1019" actId="20577"/>
          <ac:spMkLst>
            <pc:docMk/>
            <pc:sldMk cId="3192787403" sldId="298"/>
            <ac:spMk id="4" creationId="{1CCFC699-B702-6330-5490-7969020E4687}"/>
          </ac:spMkLst>
        </pc:spChg>
        <pc:picChg chg="add mod">
          <ac:chgData name="Edgar García Cordero" userId="0647bead0fad3f85" providerId="LiveId" clId="{C5A75CDE-D4C5-405C-84A7-110B3584F7FF}" dt="2024-11-21T01:37:40.528" v="909" actId="27614"/>
          <ac:picMkLst>
            <pc:docMk/>
            <pc:sldMk cId="3192787403" sldId="298"/>
            <ac:picMk id="6" creationId="{B93D10ED-E458-B32B-7164-6249E09A277B}"/>
          </ac:picMkLst>
        </pc:picChg>
      </pc:sldChg>
      <pc:sldChg chg="addSp delSp modSp new mod">
        <pc:chgData name="Edgar García Cordero" userId="0647bead0fad3f85" providerId="LiveId" clId="{C5A75CDE-D4C5-405C-84A7-110B3584F7FF}" dt="2024-11-21T01:38:58.256" v="1119" actId="20577"/>
        <pc:sldMkLst>
          <pc:docMk/>
          <pc:sldMk cId="1847411155" sldId="299"/>
        </pc:sldMkLst>
        <pc:spChg chg="mod">
          <ac:chgData name="Edgar García Cordero" userId="0647bead0fad3f85" providerId="LiveId" clId="{C5A75CDE-D4C5-405C-84A7-110B3584F7FF}" dt="2024-11-21T01:38:41.818" v="1046" actId="20577"/>
          <ac:spMkLst>
            <pc:docMk/>
            <pc:sldMk cId="1847411155" sldId="299"/>
            <ac:spMk id="2" creationId="{720A4391-84E7-30E1-E641-FA5F8C2A3530}"/>
          </ac:spMkLst>
        </pc:spChg>
        <pc:spChg chg="mod">
          <ac:chgData name="Edgar García Cordero" userId="0647bead0fad3f85" providerId="LiveId" clId="{C5A75CDE-D4C5-405C-84A7-110B3584F7FF}" dt="2024-11-21T01:38:58.256" v="1119" actId="20577"/>
          <ac:spMkLst>
            <pc:docMk/>
            <pc:sldMk cId="1847411155" sldId="299"/>
            <ac:spMk id="3" creationId="{1326E548-5DC2-F3C5-9459-95B423A2BB43}"/>
          </ac:spMkLst>
        </pc:spChg>
        <pc:spChg chg="del">
          <ac:chgData name="Edgar García Cordero" userId="0647bead0fad3f85" providerId="LiveId" clId="{C5A75CDE-D4C5-405C-84A7-110B3584F7FF}" dt="2024-11-21T01:38:34.207" v="1021"/>
          <ac:spMkLst>
            <pc:docMk/>
            <pc:sldMk cId="1847411155" sldId="299"/>
            <ac:spMk id="4" creationId="{80C5E3EA-699E-672C-D37C-9DC847EC0BEC}"/>
          </ac:spMkLst>
        </pc:spChg>
        <pc:picChg chg="add mod">
          <ac:chgData name="Edgar García Cordero" userId="0647bead0fad3f85" providerId="LiveId" clId="{C5A75CDE-D4C5-405C-84A7-110B3584F7FF}" dt="2024-11-21T01:38:35.327" v="1023" actId="962"/>
          <ac:picMkLst>
            <pc:docMk/>
            <pc:sldMk cId="1847411155" sldId="299"/>
            <ac:picMk id="6" creationId="{B727B155-46B4-2B11-2022-9817668D2D75}"/>
          </ac:picMkLst>
        </pc:picChg>
      </pc:sldChg>
      <pc:sldChg chg="addSp delSp modSp new mod">
        <pc:chgData name="Edgar García Cordero" userId="0647bead0fad3f85" providerId="LiveId" clId="{C5A75CDE-D4C5-405C-84A7-110B3584F7FF}" dt="2024-11-21T01:40:08.058" v="1249" actId="20577"/>
        <pc:sldMkLst>
          <pc:docMk/>
          <pc:sldMk cId="2243075047" sldId="300"/>
        </pc:sldMkLst>
        <pc:spChg chg="mod">
          <ac:chgData name="Edgar García Cordero" userId="0647bead0fad3f85" providerId="LiveId" clId="{C5A75CDE-D4C5-405C-84A7-110B3584F7FF}" dt="2024-11-21T01:39:39.150" v="1149" actId="20577"/>
          <ac:spMkLst>
            <pc:docMk/>
            <pc:sldMk cId="2243075047" sldId="300"/>
            <ac:spMk id="2" creationId="{BA6F1B51-7C6C-55C7-F8BA-9EE9528E80EE}"/>
          </ac:spMkLst>
        </pc:spChg>
        <pc:spChg chg="del">
          <ac:chgData name="Edgar García Cordero" userId="0647bead0fad3f85" providerId="LiveId" clId="{C5A75CDE-D4C5-405C-84A7-110B3584F7FF}" dt="2024-11-21T01:39:28.644" v="1121"/>
          <ac:spMkLst>
            <pc:docMk/>
            <pc:sldMk cId="2243075047" sldId="300"/>
            <ac:spMk id="3" creationId="{47843010-FA33-9542-D8A8-0AEAA152D50B}"/>
          </ac:spMkLst>
        </pc:spChg>
        <pc:spChg chg="mod">
          <ac:chgData name="Edgar García Cordero" userId="0647bead0fad3f85" providerId="LiveId" clId="{C5A75CDE-D4C5-405C-84A7-110B3584F7FF}" dt="2024-11-21T01:40:08.058" v="1249" actId="20577"/>
          <ac:spMkLst>
            <pc:docMk/>
            <pc:sldMk cId="2243075047" sldId="300"/>
            <ac:spMk id="4" creationId="{3D64DBCA-8925-E3DC-95EA-AC3A7542A2AE}"/>
          </ac:spMkLst>
        </pc:spChg>
        <pc:picChg chg="add mod">
          <ac:chgData name="Edgar García Cordero" userId="0647bead0fad3f85" providerId="LiveId" clId="{C5A75CDE-D4C5-405C-84A7-110B3584F7FF}" dt="2024-11-21T01:39:29.836" v="1123" actId="962"/>
          <ac:picMkLst>
            <pc:docMk/>
            <pc:sldMk cId="2243075047" sldId="300"/>
            <ac:picMk id="6" creationId="{BBA3B00A-F814-31EA-57F2-DC72016C83ED}"/>
          </ac:picMkLst>
        </pc:picChg>
      </pc:sldChg>
      <pc:sldChg chg="addSp delSp modSp new mod">
        <pc:chgData name="Edgar García Cordero" userId="0647bead0fad3f85" providerId="LiveId" clId="{C5A75CDE-D4C5-405C-84A7-110B3584F7FF}" dt="2024-11-21T01:41:07.895" v="1370" actId="20577"/>
        <pc:sldMkLst>
          <pc:docMk/>
          <pc:sldMk cId="1823530532" sldId="301"/>
        </pc:sldMkLst>
        <pc:spChg chg="mod">
          <ac:chgData name="Edgar García Cordero" userId="0647bead0fad3f85" providerId="LiveId" clId="{C5A75CDE-D4C5-405C-84A7-110B3584F7FF}" dt="2024-11-21T01:40:45.027" v="1294" actId="20577"/>
          <ac:spMkLst>
            <pc:docMk/>
            <pc:sldMk cId="1823530532" sldId="301"/>
            <ac:spMk id="2" creationId="{BBFE8683-C2D8-945B-D3C7-13A334B7DF92}"/>
          </ac:spMkLst>
        </pc:spChg>
        <pc:spChg chg="mod">
          <ac:chgData name="Edgar García Cordero" userId="0647bead0fad3f85" providerId="LiveId" clId="{C5A75CDE-D4C5-405C-84A7-110B3584F7FF}" dt="2024-11-21T01:41:07.895" v="1370" actId="20577"/>
          <ac:spMkLst>
            <pc:docMk/>
            <pc:sldMk cId="1823530532" sldId="301"/>
            <ac:spMk id="3" creationId="{EC574E35-BCED-29CE-7843-C92EF1D762FF}"/>
          </ac:spMkLst>
        </pc:spChg>
        <pc:spChg chg="del">
          <ac:chgData name="Edgar García Cordero" userId="0647bead0fad3f85" providerId="LiveId" clId="{C5A75CDE-D4C5-405C-84A7-110B3584F7FF}" dt="2024-11-21T01:40:33.542" v="1251"/>
          <ac:spMkLst>
            <pc:docMk/>
            <pc:sldMk cId="1823530532" sldId="301"/>
            <ac:spMk id="4" creationId="{A48331B2-32C5-A76D-30C2-34711EBE1F84}"/>
          </ac:spMkLst>
        </pc:spChg>
        <pc:picChg chg="add mod">
          <ac:chgData name="Edgar García Cordero" userId="0647bead0fad3f85" providerId="LiveId" clId="{C5A75CDE-D4C5-405C-84A7-110B3584F7FF}" dt="2024-11-21T01:40:34.760" v="1253" actId="962"/>
          <ac:picMkLst>
            <pc:docMk/>
            <pc:sldMk cId="1823530532" sldId="301"/>
            <ac:picMk id="6" creationId="{AEA65344-B795-28A7-3EB2-30980558E407}"/>
          </ac:picMkLst>
        </pc:picChg>
      </pc:sldChg>
      <pc:sldChg chg="new del">
        <pc:chgData name="Edgar García Cordero" userId="0647bead0fad3f85" providerId="LiveId" clId="{C5A75CDE-D4C5-405C-84A7-110B3584F7FF}" dt="2024-11-22T02:20:52.146" v="1572" actId="2696"/>
        <pc:sldMkLst>
          <pc:docMk/>
          <pc:sldMk cId="929991474" sldId="302"/>
        </pc:sldMkLst>
      </pc:sldChg>
      <pc:sldChg chg="new del">
        <pc:chgData name="Edgar García Cordero" userId="0647bead0fad3f85" providerId="LiveId" clId="{C5A75CDE-D4C5-405C-84A7-110B3584F7FF}" dt="2024-11-21T01:41:51.251" v="1372" actId="47"/>
        <pc:sldMkLst>
          <pc:docMk/>
          <pc:sldMk cId="4237313434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E4B5-8ACD-4A88-BF79-C6979CFFB1B2}" type="datetime1">
              <a:rPr lang="es-MX" smtClean="0"/>
              <a:t>21/11/2024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BB85B-CC6E-432A-90A4-D4D0CACB851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998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81CDCF-F108-4489-A80B-C731D8FEBA6D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1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F88B-F56D-454C-860B-CDF972EDAC45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11C13-CF44-4F1C-A266-D5CF0B21CF9E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1A5E2-117E-4218-8E67-698CFB1E13A2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4538D-119B-4D95-95C4-1DE20A9813FC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C6871-230D-4313-BB1A-21C7FAA4F148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9A78-0866-426A-9584-BAB838533DB3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B762B-C438-472D-AF27-1C992D0C91DC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2836C-F8F8-4A1B-8A3B-8852B2E3DB9A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CEA6A-AC66-4107-B4DB-B7FF07205BE3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6675D-2C3A-4F74-8577-65124958C3BD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54B4-2391-42FE-9E99-CA2B5E24A72B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1178F-D5DD-4C8C-8147-57A811ABFB5F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A68D9-EB40-4AB6-904F-D9F37EF139F8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41CB3-4AF0-4E1B-933F-0D3ED6573657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1E94-56C4-46A9-ABF9-4DCAF6B5F965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1B309A3-3273-448E-BB21-7E163C35D095}" type="datetime1">
              <a:rPr lang="es-MX" noProof="0" smtClean="0"/>
              <a:t>21/11/2024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MX" sz="4000" dirty="0"/>
              <a:t>Proyecto de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85000" lnSpcReduction="10000"/>
          </a:bodyPr>
          <a:lstStyle/>
          <a:p>
            <a:pPr algn="l" rtl="0"/>
            <a:r>
              <a:rPr lang="es-MX" sz="2300" dirty="0"/>
              <a:t>Edgar Eduardo Garc</a:t>
            </a:r>
            <a:r>
              <a:rPr lang="es-MX" dirty="0"/>
              <a:t>ía Cordero</a:t>
            </a:r>
          </a:p>
          <a:p>
            <a:pPr algn="l" rtl="0"/>
            <a:r>
              <a:rPr lang="es-MX" sz="2300" dirty="0"/>
              <a:t>Jesús Eduardo Hernández Ponce </a:t>
            </a: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3395247-383D-9AD7-2CAD-1ABEF3F70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0" b="95864" l="4212" r="95032">
                        <a14:foregroundMark x1="38769" y1="26764" x2="38769" y2="26764"/>
                        <a14:foregroundMark x1="61663" y1="27737" x2="61663" y2="27737"/>
                        <a14:foregroundMark x1="51080" y1="5353" x2="51080" y2="5353"/>
                        <a14:foregroundMark x1="51080" y1="5353" x2="51080" y2="5353"/>
                        <a14:foregroundMark x1="49028" y1="4380" x2="49028" y2="4380"/>
                        <a14:foregroundMark x1="49028" y1="4380" x2="49028" y2="4380"/>
                        <a14:foregroundMark x1="49352" y1="33090" x2="49352" y2="33090"/>
                        <a14:foregroundMark x1="12743" y1="85280" x2="12743" y2="85280"/>
                        <a14:foregroundMark x1="7775" y1="88686" x2="7775" y2="88686"/>
                        <a14:foregroundMark x1="4212" y1="95377" x2="4212" y2="95377"/>
                        <a14:foregroundMark x1="29374" y1="92822" x2="29374" y2="92822"/>
                        <a14:foregroundMark x1="44924" y1="88443" x2="44924" y2="88443"/>
                        <a14:foregroundMark x1="63499" y1="95864" x2="63499" y2="95864"/>
                        <a14:foregroundMark x1="87473" y1="93309" x2="87473" y2="93309"/>
                        <a14:foregroundMark x1="91577" y1="88321" x2="91577" y2="88321"/>
                        <a14:foregroundMark x1="95032" y1="81509" x2="95032" y2="8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267" y="268259"/>
            <a:ext cx="6648711" cy="59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8317FFB-9D9E-01C2-DB1D-B034CD3F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 err="1"/>
              <a:t>Contratos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F2F6C4-D734-43C3-4EBE-CE1EE99E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coach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01B5BA-3542-A270-B03A-31298285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43" y="2076451"/>
            <a:ext cx="3033987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786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E90DD4-5A6B-B28C-32F4-5DD97FA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Pagos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13E28B-0C7C-A0E5-9BA8-F4DBBE71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18" y="2076450"/>
            <a:ext cx="3270194" cy="3622671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56DC4E0-E5C9-E3E1-6AA5-BACDCD3B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le </a:t>
            </a:r>
            <a:r>
              <a:rPr lang="en-US" dirty="0" err="1"/>
              <a:t>pagaron</a:t>
            </a:r>
            <a:r>
              <a:rPr lang="en-US" dirty="0"/>
              <a:t> al coach</a:t>
            </a:r>
          </a:p>
        </p:txBody>
      </p:sp>
    </p:spTree>
    <p:extLst>
      <p:ext uri="{BB962C8B-B14F-4D97-AF65-F5344CB8AC3E}">
        <p14:creationId xmlns:p14="http://schemas.microsoft.com/office/powerpoint/2010/main" val="281275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071CB-5706-74CC-F2C7-4E70D930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rmAutofit/>
          </a:bodyPr>
          <a:lstStyle/>
          <a:p>
            <a:r>
              <a:rPr lang="es-419" dirty="0"/>
              <a:t>Clientes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BF370B-20CE-968E-1F11-9A4BCBE9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1048345"/>
            <a:ext cx="3275751" cy="434353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DB3CE2-CA57-5010-F0F7-A7095062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>
            <a:normAutofit/>
          </a:bodyPr>
          <a:lstStyle/>
          <a:p>
            <a:r>
              <a:rPr lang="en-US" sz="2300" dirty="0"/>
              <a:t>Son </a:t>
            </a:r>
            <a:r>
              <a:rPr lang="en-US" sz="2300" dirty="0" err="1"/>
              <a:t>todos</a:t>
            </a:r>
            <a:r>
              <a:rPr lang="en-US" sz="2300" dirty="0"/>
              <a:t> </a:t>
            </a:r>
            <a:r>
              <a:rPr lang="en-US" sz="2300" dirty="0" err="1"/>
              <a:t>los</a:t>
            </a:r>
            <a:r>
              <a:rPr lang="en-US" sz="2300" dirty="0"/>
              <a:t> </a:t>
            </a:r>
            <a:r>
              <a:rPr lang="en-US" sz="2300" dirty="0" err="1"/>
              <a:t>clientes</a:t>
            </a:r>
            <a:r>
              <a:rPr lang="en-US" sz="2300" dirty="0"/>
              <a:t> que </a:t>
            </a:r>
            <a:r>
              <a:rPr lang="en-US" sz="2300" dirty="0" err="1"/>
              <a:t>tiene</a:t>
            </a:r>
            <a:r>
              <a:rPr lang="en-US" sz="2300" dirty="0"/>
              <a:t> </a:t>
            </a:r>
            <a:r>
              <a:rPr lang="en-US" sz="2300" dirty="0" err="1"/>
              <a:t>el</a:t>
            </a:r>
            <a:r>
              <a:rPr lang="en-US" sz="2300" dirty="0"/>
              <a:t> coach</a:t>
            </a:r>
          </a:p>
        </p:txBody>
      </p:sp>
    </p:spTree>
    <p:extLst>
      <p:ext uri="{BB962C8B-B14F-4D97-AF65-F5344CB8AC3E}">
        <p14:creationId xmlns:p14="http://schemas.microsoft.com/office/powerpoint/2010/main" val="2554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3633B6-F670-607D-CD15-5C3AB24B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rmAutofit/>
          </a:bodyPr>
          <a:lstStyle/>
          <a:p>
            <a:r>
              <a:rPr lang="es-MX" dirty="0"/>
              <a:t>Pantalla</a:t>
            </a:r>
            <a:r>
              <a:rPr lang="en-US" dirty="0"/>
              <a:t> de Bienvenido</a:t>
            </a:r>
          </a:p>
        </p:txBody>
      </p:sp>
      <p:pic>
        <p:nvPicPr>
          <p:cNvPr id="9" name="Marcador de posición de imagen 5" descr="Texto&#10;&#10;Descripción generada automáticamente">
            <a:extLst>
              <a:ext uri="{FF2B5EF4-FFF2-40B4-BE49-F238E27FC236}">
                <a16:creationId xmlns:a16="http://schemas.microsoft.com/office/drawing/2014/main" id="{8498191D-C2CD-7AB0-0B39-EF567506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99" y="763702"/>
            <a:ext cx="2940854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013EC0-D454-684A-40F4-732E0380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/>
          <a:p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la pantalla de principal de la aplicación 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5706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8C7D865-8BF3-8997-6BF6-5A0AF471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s-MX" dirty="0"/>
              <a:t>Pantalla del menú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1232214-FE1D-8B35-027C-0EBA1FD96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9796" y="2076450"/>
            <a:ext cx="2104838" cy="3622671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4EA3E2-306D-4FD2-6FCC-6AF5C133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pPr marL="36900" indent="0">
              <a:buNone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Salen varias opciones a escoger varias opciones de clientes y del usuario personal</a:t>
            </a:r>
          </a:p>
          <a:p>
            <a:pPr marL="3690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060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B51CE-FB3D-A11D-AB87-D4AC783A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/>
          <a:lstStyle/>
          <a:p>
            <a:r>
              <a:rPr lang="es-MX" dirty="0"/>
              <a:t>Pantalla de los clientes de los </a:t>
            </a:r>
            <a:r>
              <a:rPr lang="es-MX" dirty="0" err="1"/>
              <a:t>coaches</a:t>
            </a:r>
            <a:endParaRPr lang="es-MX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F1C0B4C-4BF8-8DE7-A16F-61E435A3C3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7442551" y="1064490"/>
            <a:ext cx="3275751" cy="4311246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5E15F0-9046-1F6A-9C25-274464A0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/>
          <a:lstStyle/>
          <a:p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van a ver cuantos clientes tiene en total con los datos del cliente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589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BFA0E1A-158E-144F-CC41-A0A012E5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s-MX" dirty="0"/>
              <a:t>Pantalla de los contratos de los clientes</a:t>
            </a:r>
          </a:p>
        </p:txBody>
      </p:sp>
      <p:pic>
        <p:nvPicPr>
          <p:cNvPr id="6" name="Marcador de posición de imagen 5" descr="Texto, Pizarra&#10;&#10;Descripción generada automáticamente">
            <a:extLst>
              <a:ext uri="{FF2B5EF4-FFF2-40B4-BE49-F238E27FC236}">
                <a16:creationId xmlns:a16="http://schemas.microsoft.com/office/drawing/2014/main" id="{B46591F9-D5C5-0782-A719-6BF79068B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4745" y="2076450"/>
            <a:ext cx="2714940" cy="3622671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69BBA92-5053-16B9-1264-3AA00E28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Es para ver cuanto tiempo de contrato tiene con los clientes </a:t>
            </a:r>
          </a:p>
        </p:txBody>
      </p:sp>
    </p:spTree>
    <p:extLst>
      <p:ext uri="{BB962C8B-B14F-4D97-AF65-F5344CB8AC3E}">
        <p14:creationId xmlns:p14="http://schemas.microsoft.com/office/powerpoint/2010/main" val="425211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F50B5A6-F9A8-5C6B-2EC1-49D25E2A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s-MX" dirty="0"/>
              <a:t>Pantallas de los ejercicios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9270CF-74C0-1D6B-3FE3-F1A4BC29E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para agregar los ejercicios o borrarlos</a:t>
            </a:r>
          </a:p>
          <a:p>
            <a:endParaRPr lang="es-MX" dirty="0"/>
          </a:p>
        </p:txBody>
      </p:sp>
      <p:pic>
        <p:nvPicPr>
          <p:cNvPr id="6" name="Marcador de contenido 5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E5C19183-248B-1D30-71A0-7C2EA73EE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5338" y="2076451"/>
            <a:ext cx="2047597" cy="3622672"/>
          </a:xfrm>
          <a:noFill/>
        </p:spPr>
      </p:pic>
    </p:spTree>
    <p:extLst>
      <p:ext uri="{BB962C8B-B14F-4D97-AF65-F5344CB8AC3E}">
        <p14:creationId xmlns:p14="http://schemas.microsoft.com/office/powerpoint/2010/main" val="97744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76C0-F384-5B1A-1CF1-EF454977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</a:t>
            </a:r>
            <a:r>
              <a:rPr lang="es-MX" dirty="0" err="1"/>
              <a:t>Ev.fisica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3F1E73-0EF9-A7C8-36FC-A7EEA9B1B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Es para evaluar el estado físico del cliente y saber que ejercicios ponerle desde un principio </a:t>
            </a:r>
          </a:p>
        </p:txBody>
      </p:sp>
      <p:pic>
        <p:nvPicPr>
          <p:cNvPr id="10" name="Marcador de contenido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35CE34-C348-6853-310E-AF4309CF16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7718" y="2076450"/>
            <a:ext cx="2729527" cy="3622675"/>
          </a:xfrm>
        </p:spPr>
      </p:pic>
    </p:spTree>
    <p:extLst>
      <p:ext uri="{BB962C8B-B14F-4D97-AF65-F5344CB8AC3E}">
        <p14:creationId xmlns:p14="http://schemas.microsoft.com/office/powerpoint/2010/main" val="334089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30498-1D3E-A986-39AF-0CA7211B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horarios</a:t>
            </a:r>
          </a:p>
        </p:txBody>
      </p:sp>
      <p:pic>
        <p:nvPicPr>
          <p:cNvPr id="14" name="Marcador de contenido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58326889-B7AC-A3C9-A064-80FF15418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1713" y="2076450"/>
            <a:ext cx="2654974" cy="3622675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C2E58A9-2404-4FCA-BB2C-2D6ABFFCD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Es para saber a que horas van a ir al </a:t>
            </a:r>
            <a:r>
              <a:rPr lang="es-MX" dirty="0" err="1"/>
              <a:t>gym</a:t>
            </a:r>
            <a:r>
              <a:rPr lang="es-MX" dirty="0"/>
              <a:t> los clientes del coach</a:t>
            </a:r>
          </a:p>
        </p:txBody>
      </p:sp>
    </p:spTree>
    <p:extLst>
      <p:ext uri="{BB962C8B-B14F-4D97-AF65-F5344CB8AC3E}">
        <p14:creationId xmlns:p14="http://schemas.microsoft.com/office/powerpoint/2010/main" val="27915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MX" sz="4000" dirty="0"/>
              <a:t>Explicación de las tablas de la </a:t>
            </a:r>
            <a:r>
              <a:rPr lang="es-MX" sz="4000" dirty="0" err="1"/>
              <a:t>aplicacion</a:t>
            </a:r>
            <a:endParaRPr lang="es-MX" sz="4000" dirty="0"/>
          </a:p>
        </p:txBody>
      </p:sp>
      <p:sp>
        <p:nvSpPr>
          <p:cNvPr id="24" name="Marcador de posición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764604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s-ES" sz="2400" dirty="0"/>
              <a:t>Categoría de ejercicio</a:t>
            </a:r>
          </a:p>
          <a:p>
            <a:pPr rtl="0"/>
            <a:r>
              <a:rPr lang="es-ES" sz="2400" dirty="0"/>
              <a:t>Ejercicios</a:t>
            </a:r>
          </a:p>
          <a:p>
            <a:pPr rtl="0"/>
            <a:r>
              <a:rPr lang="es-ES" sz="2400" dirty="0"/>
              <a:t>Historial de rutinas</a:t>
            </a:r>
          </a:p>
          <a:p>
            <a:pPr rtl="0"/>
            <a:r>
              <a:rPr lang="es-ES" sz="2400" dirty="0"/>
              <a:t>Rutinas </a:t>
            </a:r>
          </a:p>
          <a:p>
            <a:pPr rtl="0"/>
            <a:r>
              <a:rPr lang="es-ES" sz="2400" dirty="0"/>
              <a:t>Clientes</a:t>
            </a:r>
          </a:p>
          <a:p>
            <a:pPr rtl="0"/>
            <a:r>
              <a:rPr lang="es-ES" sz="2400" dirty="0"/>
              <a:t>Planes</a:t>
            </a:r>
          </a:p>
          <a:p>
            <a:pPr rtl="0"/>
            <a:r>
              <a:rPr lang="es-ES" sz="2400" dirty="0"/>
              <a:t>Horarios</a:t>
            </a:r>
          </a:p>
          <a:p>
            <a:pPr rtl="0"/>
            <a:r>
              <a:rPr lang="es-ES" sz="2400" dirty="0"/>
              <a:t>Clientes </a:t>
            </a:r>
          </a:p>
          <a:p>
            <a:pPr rtl="0"/>
            <a:r>
              <a:rPr lang="es-MX" sz="2400" dirty="0"/>
              <a:t>Pagos</a:t>
            </a:r>
          </a:p>
          <a:p>
            <a:pPr rtl="0"/>
            <a:r>
              <a:rPr lang="es-MX" sz="2400" dirty="0"/>
              <a:t>Contratos</a:t>
            </a:r>
          </a:p>
          <a:p>
            <a:pPr rtl="0"/>
            <a:r>
              <a:rPr lang="es-MX" sz="2400" dirty="0"/>
              <a:t>Evaluaciones físicas</a:t>
            </a:r>
          </a:p>
          <a:p>
            <a:pPr rtl="0"/>
            <a:endParaRPr lang="es-MX" sz="2400" dirty="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1974D63-12BD-3D90-F8CD-47DAC6C16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80" b="95864" l="4212" r="95032">
                        <a14:foregroundMark x1="38769" y1="26764" x2="38769" y2="26764"/>
                        <a14:foregroundMark x1="61663" y1="27737" x2="61663" y2="27737"/>
                        <a14:foregroundMark x1="51080" y1="5353" x2="51080" y2="5353"/>
                        <a14:foregroundMark x1="51080" y1="5353" x2="51080" y2="5353"/>
                        <a14:foregroundMark x1="49028" y1="4380" x2="49028" y2="4380"/>
                        <a14:foregroundMark x1="49028" y1="4380" x2="49028" y2="4380"/>
                        <a14:foregroundMark x1="49352" y1="33090" x2="49352" y2="33090"/>
                        <a14:foregroundMark x1="12743" y1="85280" x2="12743" y2="85280"/>
                        <a14:foregroundMark x1="7775" y1="88686" x2="7775" y2="88686"/>
                        <a14:foregroundMark x1="4212" y1="95377" x2="4212" y2="95377"/>
                        <a14:foregroundMark x1="29374" y1="92822" x2="29374" y2="92822"/>
                        <a14:foregroundMark x1="44924" y1="88443" x2="44924" y2="88443"/>
                        <a14:foregroundMark x1="63499" y1="95864" x2="63499" y2="95864"/>
                        <a14:foregroundMark x1="87473" y1="93309" x2="87473" y2="93309"/>
                        <a14:foregroundMark x1="91577" y1="88321" x2="91577" y2="88321"/>
                        <a14:foregroundMark x1="95032" y1="81509" x2="95032" y2="8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267" y="1106905"/>
            <a:ext cx="5703959" cy="50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B91C7-3720-F0B5-EAC4-4CB11302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las rutinas del coach</a:t>
            </a:r>
          </a:p>
        </p:txBody>
      </p:sp>
      <p:pic>
        <p:nvPicPr>
          <p:cNvPr id="6" name="Marcador de contenido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93D10ED-E458-B32B-7164-6249E09A27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9616" y="2076450"/>
            <a:ext cx="2245730" cy="362267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CFC699-B702-6330-5490-7969020E46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Son las rutinas que se pone el coach para el mismo</a:t>
            </a:r>
          </a:p>
        </p:txBody>
      </p:sp>
    </p:spTree>
    <p:extLst>
      <p:ext uri="{BB962C8B-B14F-4D97-AF65-F5344CB8AC3E}">
        <p14:creationId xmlns:p14="http://schemas.microsoft.com/office/powerpoint/2010/main" val="319278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A4391-84E7-30E1-E641-FA5F8C2A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pagos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6E548-5DC2-F3C5-9459-95B423A2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Son para saber quienes de los clientes del coach le pagaron</a:t>
            </a:r>
          </a:p>
        </p:txBody>
      </p:sp>
      <p:pic>
        <p:nvPicPr>
          <p:cNvPr id="6" name="Marcador de contenido 5" descr="Imagen que contiene Pizarra&#10;&#10;Descripción generada automáticamente">
            <a:extLst>
              <a:ext uri="{FF2B5EF4-FFF2-40B4-BE49-F238E27FC236}">
                <a16:creationId xmlns:a16="http://schemas.microsoft.com/office/drawing/2014/main" id="{B727B155-46B4-2B11-2022-9817668D2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040" y="2076450"/>
            <a:ext cx="2604319" cy="3622675"/>
          </a:xfrm>
        </p:spPr>
      </p:pic>
    </p:spTree>
    <p:extLst>
      <p:ext uri="{BB962C8B-B14F-4D97-AF65-F5344CB8AC3E}">
        <p14:creationId xmlns:p14="http://schemas.microsoft.com/office/powerpoint/2010/main" val="184741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F1B51-7C6C-55C7-F8BA-9EE9528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planes de pago</a:t>
            </a:r>
          </a:p>
        </p:txBody>
      </p:sp>
      <p:pic>
        <p:nvPicPr>
          <p:cNvPr id="6" name="Marcador de contenido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BA3B00A-F814-31EA-57F2-DC72016C83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2049" y="2076450"/>
            <a:ext cx="2800864" cy="362267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4DBCA-8925-E3DC-95EA-AC3A7542A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Es para seleccionar por cuanto tiempo que vas a contratar al coach</a:t>
            </a:r>
          </a:p>
        </p:txBody>
      </p:sp>
    </p:spTree>
    <p:extLst>
      <p:ext uri="{BB962C8B-B14F-4D97-AF65-F5344CB8AC3E}">
        <p14:creationId xmlns:p14="http://schemas.microsoft.com/office/powerpoint/2010/main" val="224307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8683-C2D8-945B-D3C7-13A334B7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rutinas para los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74E35-BCED-29CE-7843-C92EF1D762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Es para ver las rutinas que le has puesto al cliente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AEA65344-B795-28A7-3EB2-30980558E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3864" y="2076450"/>
            <a:ext cx="1950671" cy="3622675"/>
          </a:xfrm>
        </p:spPr>
      </p:pic>
    </p:spTree>
    <p:extLst>
      <p:ext uri="{BB962C8B-B14F-4D97-AF65-F5344CB8AC3E}">
        <p14:creationId xmlns:p14="http://schemas.microsoft.com/office/powerpoint/2010/main" val="182353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magen que contiene Diagrama">
            <a:extLst>
              <a:ext uri="{FF2B5EF4-FFF2-40B4-BE49-F238E27FC236}">
                <a16:creationId xmlns:a16="http://schemas.microsoft.com/office/drawing/2014/main" id="{56E7105F-8A49-14E5-6CB7-DAD93FC8D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387" b="10387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48896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7CF86-3570-3779-753D-11D4789D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Categoría de ejercicio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E77230-D858-C8D8-F870-413DFB288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587529"/>
            <a:ext cx="4856841" cy="260051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804824F-D525-CA59-2C1B-27CB58FA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r>
              <a:rPr lang="es-MX" dirty="0"/>
              <a:t>Va hacer el tipo del ejercicio</a:t>
            </a:r>
          </a:p>
          <a:p>
            <a:r>
              <a:rPr lang="es-MX" dirty="0"/>
              <a:t>Y el que puede editarlo es el coach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73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0F21-945A-EF29-24B0-9654DE34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Ejercicios</a:t>
            </a:r>
            <a:endParaRPr lang="es-MX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EAA75C-BA81-44C5-85DB-45A91F2B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s-MX" dirty="0"/>
              <a:t>Van a estar todos los ejercicios </a:t>
            </a:r>
            <a:r>
              <a:rPr lang="es-MX" dirty="0" err="1"/>
              <a:t>guarados</a:t>
            </a:r>
            <a:r>
              <a:rPr lang="es-MX" dirty="0"/>
              <a:t> en esa tabla</a:t>
            </a:r>
          </a:p>
          <a:p>
            <a:r>
              <a:rPr lang="es-MX" dirty="0"/>
              <a:t>El coach va a poder agregar y eliminar los ejercicios que hay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68220A-C667-4C3A-7E8A-355A8874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16" y="2268840"/>
            <a:ext cx="4856841" cy="3237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3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6C84-936B-DBA7-7569-048E586C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rmAutofit/>
          </a:bodyPr>
          <a:lstStyle/>
          <a:p>
            <a:r>
              <a:rPr lang="es-419" dirty="0"/>
              <a:t>Rutinas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C926CC-4F9B-6378-AACB-08084436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24" y="763702"/>
            <a:ext cx="2989404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3B14FEF-267F-66A2-F3DA-07F73237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/>
          <a:p>
            <a:pPr algn="l"/>
            <a:r>
              <a:rPr lang="es-MX" sz="2300" dirty="0"/>
              <a:t>Esta table de rutinas es la que hace el coach para sus clientes</a:t>
            </a:r>
          </a:p>
        </p:txBody>
      </p:sp>
    </p:spTree>
    <p:extLst>
      <p:ext uri="{BB962C8B-B14F-4D97-AF65-F5344CB8AC3E}">
        <p14:creationId xmlns:p14="http://schemas.microsoft.com/office/powerpoint/2010/main" val="71998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05B8773-E9F5-6940-8C32-9DA30CC5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Mis </a:t>
            </a:r>
            <a:r>
              <a:rPr lang="en-US" dirty="0" err="1"/>
              <a:t>rutinas</a:t>
            </a:r>
            <a:endParaRPr lang="en-US" dirty="0"/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2E371D6-5A84-296A-2B78-308B092D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68" y="2076450"/>
            <a:ext cx="2671094" cy="3622671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821D658-6479-5072-61E1-CFED1412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r>
              <a:rPr lang="es-MX" dirty="0"/>
              <a:t>Esta tabla es la que hace el coach para el mismo de su entrenamiento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BAFA17-DC4B-6525-B91B-F374DA5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/>
          <a:lstStyle/>
          <a:p>
            <a:r>
              <a:rPr lang="en-US" dirty="0" err="1"/>
              <a:t>Horarios</a:t>
            </a:r>
            <a:endParaRPr lang="en-US" dirty="0"/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A16F06B-7284-E197-7E48-0542353E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2" r="22010"/>
          <a:stretch/>
        </p:blipFill>
        <p:spPr>
          <a:xfrm>
            <a:off x="7442551" y="763702"/>
            <a:ext cx="3275751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2CFAD2-F93A-72C7-0F41-5988CA86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>
            <a:normAutofit/>
          </a:bodyPr>
          <a:lstStyle/>
          <a:p>
            <a:pPr algn="l"/>
            <a:r>
              <a:rPr lang="es-MX" sz="2300" dirty="0"/>
              <a:t>Es para que los clientes  vayan a las horas que les comento al coach </a:t>
            </a:r>
          </a:p>
        </p:txBody>
      </p:sp>
    </p:spTree>
    <p:extLst>
      <p:ext uri="{BB962C8B-B14F-4D97-AF65-F5344CB8AC3E}">
        <p14:creationId xmlns:p14="http://schemas.microsoft.com/office/powerpoint/2010/main" val="40761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F46860-A7D6-2DAB-0FD4-0CC69A94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/>
          <a:lstStyle/>
          <a:p>
            <a:r>
              <a:rPr lang="en-US" dirty="0"/>
              <a:t>Planes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818A68-983B-3804-17FC-68CCCA13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1804861"/>
            <a:ext cx="3275751" cy="2830503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303BA7B-DE3A-EE60-FBAB-D142983E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En </a:t>
            </a:r>
            <a:r>
              <a:rPr lang="en-US" sz="2300" dirty="0" err="1"/>
              <a:t>esta</a:t>
            </a:r>
            <a:r>
              <a:rPr lang="en-US" sz="2300" dirty="0"/>
              <a:t> table es </a:t>
            </a:r>
            <a:r>
              <a:rPr lang="en-US" sz="2300" dirty="0" err="1"/>
              <a:t>cuando</a:t>
            </a:r>
            <a:r>
              <a:rPr lang="en-US" sz="2300" dirty="0"/>
              <a:t> van a </a:t>
            </a:r>
            <a:r>
              <a:rPr lang="en-US" sz="2300" dirty="0" err="1"/>
              <a:t>contratar</a:t>
            </a:r>
            <a:r>
              <a:rPr lang="en-US" sz="2300" dirty="0"/>
              <a:t> al coach </a:t>
            </a:r>
            <a:r>
              <a:rPr lang="en-US" sz="2300" dirty="0" err="1"/>
              <a:t>en</a:t>
            </a:r>
            <a:r>
              <a:rPr lang="en-US" sz="2300" dirty="0"/>
              <a:t> meses</a:t>
            </a:r>
          </a:p>
        </p:txBody>
      </p:sp>
    </p:spTree>
    <p:extLst>
      <p:ext uri="{BB962C8B-B14F-4D97-AF65-F5344CB8AC3E}">
        <p14:creationId xmlns:p14="http://schemas.microsoft.com/office/powerpoint/2010/main" val="277106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EE328C6-6887-A78A-C6D7-4D658A86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 err="1"/>
              <a:t>Evaluaciones</a:t>
            </a:r>
            <a:r>
              <a:rPr lang="en-US" dirty="0"/>
              <a:t> </a:t>
            </a:r>
            <a:r>
              <a:rPr lang="en-US" dirty="0" err="1"/>
              <a:t>fisicas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12A054-3BB2-D61A-1124-655E70B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72" y="2076450"/>
            <a:ext cx="3131686" cy="3622671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EBCD08-89AC-D209-7743-21D1F22A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esta</a:t>
            </a:r>
            <a:r>
              <a:rPr lang="en-US" dirty="0"/>
              <a:t> table se </a:t>
            </a:r>
            <a:r>
              <a:rPr lang="en-US" dirty="0" err="1"/>
              <a:t>evalua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 </a:t>
            </a:r>
            <a:r>
              <a:rPr lang="en-US" dirty="0" err="1"/>
              <a:t>fisica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del coach</a:t>
            </a:r>
          </a:p>
        </p:txBody>
      </p:sp>
    </p:spTree>
    <p:extLst>
      <p:ext uri="{BB962C8B-B14F-4D97-AF65-F5344CB8AC3E}">
        <p14:creationId xmlns:p14="http://schemas.microsoft.com/office/powerpoint/2010/main" val="11001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5_TF55705232.potx" id="{A4B0B6DF-4079-4F36-8C16-75BAE6BCAE85}" vid="{AD268AD9-898B-45FF-927D-ABE707D575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{6E8F7AF3-A076-44BA-AE53-E0E8C21831A2}tf55705232_win32</Template>
  <TotalTime>225</TotalTime>
  <Words>359</Words>
  <Application>Microsoft Office PowerPoint</Application>
  <PresentationFormat>Panorámica</PresentationFormat>
  <Paragraphs>61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Aptos</vt:lpstr>
      <vt:lpstr>Calibri</vt:lpstr>
      <vt:lpstr>Goudy Old Style</vt:lpstr>
      <vt:lpstr>Wingdings 2</vt:lpstr>
      <vt:lpstr>SlateVTI</vt:lpstr>
      <vt:lpstr>Proyecto de base de datos</vt:lpstr>
      <vt:lpstr>Explicación de las tablas de la aplicacion</vt:lpstr>
      <vt:lpstr>Categoría de ejercicio</vt:lpstr>
      <vt:lpstr>Ejercicios</vt:lpstr>
      <vt:lpstr>Rutinas</vt:lpstr>
      <vt:lpstr>Mis rutinas</vt:lpstr>
      <vt:lpstr>Horarios</vt:lpstr>
      <vt:lpstr>Planes</vt:lpstr>
      <vt:lpstr>Evaluaciones fisicas</vt:lpstr>
      <vt:lpstr>Contratos</vt:lpstr>
      <vt:lpstr>Pagos</vt:lpstr>
      <vt:lpstr>Clientes</vt:lpstr>
      <vt:lpstr>Pantalla de Bienvenido</vt:lpstr>
      <vt:lpstr>Pantalla del menú</vt:lpstr>
      <vt:lpstr>Pantalla de los clientes de los coaches</vt:lpstr>
      <vt:lpstr>Pantalla de los contratos de los clientes</vt:lpstr>
      <vt:lpstr>Pantallas de los ejercicios</vt:lpstr>
      <vt:lpstr>Pantalla de Ev.fisica</vt:lpstr>
      <vt:lpstr>Pantalla de horarios</vt:lpstr>
      <vt:lpstr>Pantalla de las rutinas del coach</vt:lpstr>
      <vt:lpstr>Pantalla de pagos</vt:lpstr>
      <vt:lpstr>Pantalla de planes de pago</vt:lpstr>
      <vt:lpstr>Pantalla de rutinas para los clientes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García Cordero</dc:creator>
  <cp:lastModifiedBy>Edgar García Cordero</cp:lastModifiedBy>
  <cp:revision>2</cp:revision>
  <dcterms:created xsi:type="dcterms:W3CDTF">2024-11-15T23:49:52Z</dcterms:created>
  <dcterms:modified xsi:type="dcterms:W3CDTF">2024-11-22T02:38:46Z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