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/>
              <a:t>Modelo TCP\IP</a:t>
            </a:r>
            <a:endParaRPr lang="es-MX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6000" dirty="0" smtClean="0"/>
              <a:t>Familia de protocolos.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730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004552"/>
            <a:ext cx="8915400" cy="4906670"/>
          </a:xfrm>
        </p:spPr>
        <p:txBody>
          <a:bodyPr/>
          <a:lstStyle/>
          <a:p>
            <a:r>
              <a:rPr lang="es-MX" sz="3200" dirty="0" smtClean="0"/>
              <a:t>TCP (Protocolo de Control de Transmisión)</a:t>
            </a:r>
          </a:p>
          <a:p>
            <a:pPr marL="0" indent="0">
              <a:buNone/>
            </a:pPr>
            <a:r>
              <a:rPr lang="es-MX" sz="3200" dirty="0"/>
              <a:t> </a:t>
            </a:r>
            <a:r>
              <a:rPr lang="es-MX" sz="3200" dirty="0" smtClean="0"/>
              <a:t>         </a:t>
            </a:r>
            <a:r>
              <a:rPr lang="es-MX" sz="3200" dirty="0"/>
              <a:t> </a:t>
            </a:r>
            <a:r>
              <a:rPr lang="es-MX" sz="3200" dirty="0" smtClean="0"/>
              <a:t> -</a:t>
            </a:r>
            <a:r>
              <a:rPr lang="es-MX" sz="3200" dirty="0"/>
              <a:t>Capa de </a:t>
            </a:r>
            <a:r>
              <a:rPr lang="es-MX" sz="3200" dirty="0" smtClean="0"/>
              <a:t>transporte.</a:t>
            </a:r>
          </a:p>
          <a:p>
            <a:pPr marL="0" indent="0">
              <a:buNone/>
            </a:pPr>
            <a:r>
              <a:rPr lang="es-MX" sz="3200" dirty="0"/>
              <a:t> </a:t>
            </a:r>
            <a:r>
              <a:rPr lang="es-MX" sz="3200" dirty="0" smtClean="0"/>
              <a:t>           -Administra el flujo de datos y evita la saturación en la red.</a:t>
            </a:r>
            <a:endParaRPr lang="es-MX" sz="3200" dirty="0"/>
          </a:p>
          <a:p>
            <a:endParaRPr lang="es-MX" sz="3200" dirty="0" smtClean="0"/>
          </a:p>
          <a:p>
            <a:r>
              <a:rPr lang="es-MX" sz="3200" dirty="0" smtClean="0"/>
              <a:t>IP (Protocolo de internet)</a:t>
            </a:r>
          </a:p>
          <a:p>
            <a:pPr marL="0" indent="0">
              <a:buNone/>
            </a:pPr>
            <a:r>
              <a:rPr lang="es-MX" sz="3200" dirty="0"/>
              <a:t> </a:t>
            </a:r>
            <a:r>
              <a:rPr lang="es-MX" sz="3200" dirty="0" smtClean="0"/>
              <a:t>             -Transportar información a una red.</a:t>
            </a:r>
          </a:p>
          <a:p>
            <a:pPr marL="0" indent="0">
              <a:buNone/>
            </a:pPr>
            <a:r>
              <a:rPr lang="es-MX" sz="3200" dirty="0"/>
              <a:t> </a:t>
            </a:r>
            <a:r>
              <a:rPr lang="es-MX" sz="3200" dirty="0" smtClean="0"/>
              <a:t>             -Capa de internet.</a:t>
            </a:r>
          </a:p>
          <a:p>
            <a:pPr marL="0" indent="0">
              <a:buNone/>
            </a:pPr>
            <a:endParaRPr lang="es-MX" sz="3200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92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3929"/>
          </a:xfrm>
        </p:spPr>
        <p:txBody>
          <a:bodyPr>
            <a:noAutofit/>
          </a:bodyPr>
          <a:lstStyle/>
          <a:p>
            <a:pPr algn="ctr"/>
            <a:r>
              <a:rPr lang="es-MX" sz="6600" dirty="0" smtClean="0"/>
              <a:t>Capas</a:t>
            </a:r>
            <a:endParaRPr lang="es-MX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4" y="1635617"/>
            <a:ext cx="8911687" cy="4275605"/>
          </a:xfrm>
        </p:spPr>
        <p:txBody>
          <a:bodyPr>
            <a:noAutofit/>
          </a:bodyPr>
          <a:lstStyle/>
          <a:p>
            <a:r>
              <a:rPr lang="es-MX" sz="4800" dirty="0" smtClean="0"/>
              <a:t>1-Aplicación </a:t>
            </a:r>
          </a:p>
          <a:p>
            <a:r>
              <a:rPr lang="es-MX" sz="4800" dirty="0" smtClean="0"/>
              <a:t>2-Transporte</a:t>
            </a:r>
          </a:p>
          <a:p>
            <a:r>
              <a:rPr lang="es-MX" sz="4800" dirty="0" smtClean="0"/>
              <a:t>3-Internet</a:t>
            </a:r>
          </a:p>
          <a:p>
            <a:r>
              <a:rPr lang="es-MX" sz="4800" dirty="0" smtClean="0"/>
              <a:t>4-Acceso ala red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34060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 </a:t>
            </a:r>
            <a:r>
              <a:rPr lang="es-MX" sz="4400" dirty="0"/>
              <a:t>PROTOCOLOS DE LA CAPA DE APLICACIÓN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18197" y="2034862"/>
            <a:ext cx="9186415" cy="3876360"/>
          </a:xfrm>
        </p:spPr>
        <p:txBody>
          <a:bodyPr>
            <a:noAutofit/>
          </a:bodyPr>
          <a:lstStyle/>
          <a:p>
            <a:r>
              <a:rPr lang="es-MX" sz="3600" dirty="0" err="1"/>
              <a:t>TelNet</a:t>
            </a:r>
            <a:r>
              <a:rPr lang="es-MX" sz="3600" dirty="0"/>
              <a:t> (Terminal virtual). </a:t>
            </a:r>
          </a:p>
          <a:p>
            <a:r>
              <a:rPr lang="es-MX" sz="3600" dirty="0" smtClean="0"/>
              <a:t> </a:t>
            </a:r>
            <a:r>
              <a:rPr lang="es-MX" sz="3600" dirty="0"/>
              <a:t>FTP (transferencia de ficheros). </a:t>
            </a:r>
            <a:endParaRPr lang="es-MX" sz="3600" dirty="0" smtClean="0"/>
          </a:p>
          <a:p>
            <a:r>
              <a:rPr lang="es-MX" sz="3600" dirty="0" smtClean="0"/>
              <a:t>SMTP </a:t>
            </a:r>
            <a:r>
              <a:rPr lang="es-MX" sz="3600" dirty="0"/>
              <a:t>(correo electrónico). </a:t>
            </a:r>
            <a:endParaRPr lang="es-MX" sz="3600" dirty="0" smtClean="0"/>
          </a:p>
          <a:p>
            <a:r>
              <a:rPr lang="es-MX" sz="3600" dirty="0" smtClean="0"/>
              <a:t>DNS </a:t>
            </a:r>
            <a:r>
              <a:rPr lang="es-MX" sz="3600" dirty="0"/>
              <a:t>(servidor de nombres). </a:t>
            </a:r>
            <a:endParaRPr lang="es-MX" sz="3600" dirty="0" smtClean="0"/>
          </a:p>
          <a:p>
            <a:r>
              <a:rPr lang="es-MX" sz="3600" dirty="0" smtClean="0"/>
              <a:t>NNTP </a:t>
            </a:r>
            <a:r>
              <a:rPr lang="es-MX" sz="3600" dirty="0"/>
              <a:t>(servicio de </a:t>
            </a:r>
            <a:r>
              <a:rPr lang="es-MX" sz="3600" dirty="0" smtClean="0"/>
              <a:t>noticias). </a:t>
            </a:r>
            <a:endParaRPr lang="es-MX" sz="3600" dirty="0"/>
          </a:p>
          <a:p>
            <a:r>
              <a:rPr lang="es-MX" sz="3600" dirty="0" smtClean="0"/>
              <a:t>HTTP </a:t>
            </a:r>
            <a:r>
              <a:rPr lang="es-MX" sz="3600" dirty="0"/>
              <a:t>(web).</a:t>
            </a:r>
          </a:p>
        </p:txBody>
      </p:sp>
    </p:spTree>
    <p:extLst>
      <p:ext uri="{BB962C8B-B14F-4D97-AF65-F5344CB8AC3E}">
        <p14:creationId xmlns:p14="http://schemas.microsoft.com/office/powerpoint/2010/main" val="37262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000" dirty="0"/>
              <a:t>PROTOCOLOS DE LA CAPA DE TRANSPORTE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El TCP (Protocolo de Control de transmisión)</a:t>
            </a:r>
            <a:endParaRPr lang="es-MX" sz="3600" dirty="0" smtClean="0"/>
          </a:p>
          <a:p>
            <a:endParaRPr lang="es-MX" sz="3600" dirty="0"/>
          </a:p>
          <a:p>
            <a:endParaRPr lang="es-MX" sz="3600" dirty="0" smtClean="0"/>
          </a:p>
          <a:p>
            <a:r>
              <a:rPr lang="es-MX" sz="3600" dirty="0" smtClean="0"/>
              <a:t> </a:t>
            </a:r>
            <a:r>
              <a:rPr lang="es-MX" sz="3600" dirty="0"/>
              <a:t>UDP </a:t>
            </a:r>
            <a:r>
              <a:rPr lang="es-MX" sz="3600" dirty="0" smtClean="0"/>
              <a:t>(</a:t>
            </a:r>
            <a:r>
              <a:rPr lang="pt-BR" sz="3600" dirty="0"/>
              <a:t>Protocolo de </a:t>
            </a:r>
            <a:r>
              <a:rPr lang="pt-BR" sz="3600" dirty="0" err="1"/>
              <a:t>datagramas</a:t>
            </a:r>
            <a:r>
              <a:rPr lang="pt-BR" sz="3600" dirty="0"/>
              <a:t> de </a:t>
            </a:r>
            <a:r>
              <a:rPr lang="pt-BR" sz="3600" dirty="0" smtClean="0"/>
              <a:t>usuário</a:t>
            </a:r>
            <a:r>
              <a:rPr lang="es-MX" sz="3600" dirty="0" smtClean="0"/>
              <a:t>) 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8633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400" dirty="0"/>
              <a:t>PROTOCOLOS DE LA CAPA DE INTERNET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Protocolo </a:t>
            </a:r>
            <a:r>
              <a:rPr lang="es-MX" sz="3200" dirty="0" smtClean="0"/>
              <a:t>IP(protocolo de internet)</a:t>
            </a:r>
            <a:endParaRPr lang="es-MX" sz="3200" dirty="0"/>
          </a:p>
          <a:p>
            <a:r>
              <a:rPr lang="es-MX" sz="3200" dirty="0" smtClean="0"/>
              <a:t>Protocolo ARP(protocolo de resolución de dirección)</a:t>
            </a:r>
            <a:endParaRPr lang="es-MX" sz="3200" dirty="0"/>
          </a:p>
          <a:p>
            <a:r>
              <a:rPr lang="es-MX" sz="3200" dirty="0" smtClean="0"/>
              <a:t>Protocolo ICMP(protocolo de mensajes)</a:t>
            </a:r>
            <a:endParaRPr lang="es-MX" sz="3200" dirty="0"/>
          </a:p>
          <a:p>
            <a:r>
              <a:rPr lang="es-MX" sz="3200" dirty="0" smtClean="0"/>
              <a:t>Protocolo RARP(protocolo de dirección inverso)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5320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400" dirty="0"/>
              <a:t>PROTOCOLOS DE LA CAPA ACCESO DE RED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4800" dirty="0"/>
              <a:t>Protocolo </a:t>
            </a:r>
            <a:r>
              <a:rPr lang="es-MX" sz="4800" dirty="0" smtClean="0"/>
              <a:t>ARP(protocolo de resolución de dirección)</a:t>
            </a:r>
            <a:endParaRPr lang="es-MX" sz="4800" dirty="0"/>
          </a:p>
          <a:p>
            <a:endParaRPr lang="es-MX" sz="4800" dirty="0" smtClean="0"/>
          </a:p>
          <a:p>
            <a:r>
              <a:rPr lang="es-MX" sz="4800" dirty="0" smtClean="0"/>
              <a:t> </a:t>
            </a:r>
            <a:r>
              <a:rPr lang="es-MX" sz="4800" dirty="0"/>
              <a:t>El protocolo </a:t>
            </a:r>
            <a:r>
              <a:rPr lang="es-MX" sz="4800" dirty="0" smtClean="0"/>
              <a:t>PPP(protocolo punto a punto)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31010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drformacion.com/udsimg/wserver/1/img1016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05" y="1378041"/>
            <a:ext cx="7184296" cy="37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170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Modelo TCP\IP</vt:lpstr>
      <vt:lpstr>Presentación de PowerPoint</vt:lpstr>
      <vt:lpstr>Capas</vt:lpstr>
      <vt:lpstr> PROTOCOLOS DE LA CAPA DE APLICACIÓN </vt:lpstr>
      <vt:lpstr>PROTOCOLOS DE LA CAPA DE TRANSPORTE </vt:lpstr>
      <vt:lpstr>PROTOCOLOS DE LA CAPA DE INTERNET</vt:lpstr>
      <vt:lpstr>PROTOCOLOS DE LA CAPA ACCESO DE RED 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TCP\IP</dc:title>
  <dc:creator>EDGAR SALCEDO</dc:creator>
  <cp:lastModifiedBy>EDGAR SALCEDO</cp:lastModifiedBy>
  <cp:revision>12</cp:revision>
  <dcterms:created xsi:type="dcterms:W3CDTF">2015-09-03T04:07:21Z</dcterms:created>
  <dcterms:modified xsi:type="dcterms:W3CDTF">2015-09-10T16:17:40Z</dcterms:modified>
</cp:coreProperties>
</file>