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8154" y="235965"/>
            <a:ext cx="7787690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48460" y="3409315"/>
            <a:ext cx="5847079" cy="293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6" Type="http://schemas.openxmlformats.org/officeDocument/2006/relationships/image" Target="../media/image54.png"/><Relationship Id="rId17" Type="http://schemas.openxmlformats.org/officeDocument/2006/relationships/image" Target="../media/image55.png"/><Relationship Id="rId18" Type="http://schemas.openxmlformats.org/officeDocument/2006/relationships/image" Target="../media/image56.png"/><Relationship Id="rId19" Type="http://schemas.openxmlformats.org/officeDocument/2006/relationships/image" Target="../media/image57.png"/><Relationship Id="rId20" Type="http://schemas.openxmlformats.org/officeDocument/2006/relationships/image" Target="../media/image58.png"/><Relationship Id="rId21" Type="http://schemas.openxmlformats.org/officeDocument/2006/relationships/image" Target="../media/image59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Relationship Id="rId12" Type="http://schemas.openxmlformats.org/officeDocument/2006/relationships/image" Target="../media/image70.png"/><Relationship Id="rId13" Type="http://schemas.openxmlformats.org/officeDocument/2006/relationships/image" Target="../media/image71.png"/><Relationship Id="rId14" Type="http://schemas.openxmlformats.org/officeDocument/2006/relationships/image" Target="../media/image72.png"/><Relationship Id="rId15" Type="http://schemas.openxmlformats.org/officeDocument/2006/relationships/image" Target="../media/image73.png"/><Relationship Id="rId16" Type="http://schemas.openxmlformats.org/officeDocument/2006/relationships/image" Target="../media/image74.png"/><Relationship Id="rId17" Type="http://schemas.openxmlformats.org/officeDocument/2006/relationships/image" Target="../media/image75.png"/><Relationship Id="rId18" Type="http://schemas.openxmlformats.org/officeDocument/2006/relationships/image" Target="../media/image76.png"/><Relationship Id="rId19" Type="http://schemas.openxmlformats.org/officeDocument/2006/relationships/image" Target="../media/image77.png"/><Relationship Id="rId20" Type="http://schemas.openxmlformats.org/officeDocument/2006/relationships/image" Target="../media/image78.png"/><Relationship Id="rId21" Type="http://schemas.openxmlformats.org/officeDocument/2006/relationships/image" Target="../media/image7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image" Target="../media/image90.png"/><Relationship Id="rId13" Type="http://schemas.openxmlformats.org/officeDocument/2006/relationships/image" Target="../media/image91.png"/><Relationship Id="rId14" Type="http://schemas.openxmlformats.org/officeDocument/2006/relationships/image" Target="../media/image92.png"/><Relationship Id="rId15" Type="http://schemas.openxmlformats.org/officeDocument/2006/relationships/image" Target="../media/image9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103.png"/><Relationship Id="rId12" Type="http://schemas.openxmlformats.org/officeDocument/2006/relationships/image" Target="../media/image104.png"/><Relationship Id="rId13" Type="http://schemas.openxmlformats.org/officeDocument/2006/relationships/image" Target="../media/image105.png"/><Relationship Id="rId14" Type="http://schemas.openxmlformats.org/officeDocument/2006/relationships/image" Target="../media/image106.png"/><Relationship Id="rId15" Type="http://schemas.openxmlformats.org/officeDocument/2006/relationships/image" Target="../media/image107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8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image" Target="../media/image115.png"/><Relationship Id="rId9" Type="http://schemas.openxmlformats.org/officeDocument/2006/relationships/image" Target="../media/image116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6005" y="1356233"/>
            <a:ext cx="6258687" cy="345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34052" y="1813432"/>
            <a:ext cx="3333623" cy="3450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94988" y="6192011"/>
            <a:ext cx="4675632" cy="522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53628" y="6192011"/>
            <a:ext cx="368807" cy="5227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68723" y="6307861"/>
            <a:ext cx="4340172" cy="191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45094" y="6298717"/>
            <a:ext cx="872998" cy="2074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47815" y="6340462"/>
            <a:ext cx="1038098" cy="1674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70219" y="6342138"/>
            <a:ext cx="570230" cy="1640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44159" y="6379527"/>
            <a:ext cx="41275" cy="61594"/>
          </a:xfrm>
          <a:custGeom>
            <a:avLst/>
            <a:gdLst/>
            <a:ahLst/>
            <a:cxnLst/>
            <a:rect l="l" t="t" r="r" b="b"/>
            <a:pathLst>
              <a:path w="41275" h="61595">
                <a:moveTo>
                  <a:pt x="20447" y="0"/>
                </a:moveTo>
                <a:lnTo>
                  <a:pt x="0" y="61391"/>
                </a:lnTo>
                <a:lnTo>
                  <a:pt x="41020" y="61391"/>
                </a:lnTo>
                <a:lnTo>
                  <a:pt x="2057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80684" y="6374942"/>
            <a:ext cx="60325" cy="98425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0" y="0"/>
                </a:moveTo>
                <a:lnTo>
                  <a:pt x="0" y="98234"/>
                </a:lnTo>
                <a:lnTo>
                  <a:pt x="15239" y="98234"/>
                </a:lnTo>
                <a:lnTo>
                  <a:pt x="23240" y="98234"/>
                </a:lnTo>
                <a:lnTo>
                  <a:pt x="30099" y="97193"/>
                </a:lnTo>
                <a:lnTo>
                  <a:pt x="35560" y="95110"/>
                </a:lnTo>
                <a:lnTo>
                  <a:pt x="41148" y="93027"/>
                </a:lnTo>
                <a:lnTo>
                  <a:pt x="45719" y="89877"/>
                </a:lnTo>
                <a:lnTo>
                  <a:pt x="49402" y="85674"/>
                </a:lnTo>
                <a:lnTo>
                  <a:pt x="53086" y="81470"/>
                </a:lnTo>
                <a:lnTo>
                  <a:pt x="55752" y="76238"/>
                </a:lnTo>
                <a:lnTo>
                  <a:pt x="57657" y="69989"/>
                </a:lnTo>
                <a:lnTo>
                  <a:pt x="59436" y="63741"/>
                </a:lnTo>
                <a:lnTo>
                  <a:pt x="60325" y="56451"/>
                </a:lnTo>
                <a:lnTo>
                  <a:pt x="60325" y="48120"/>
                </a:lnTo>
                <a:lnTo>
                  <a:pt x="60325" y="41262"/>
                </a:lnTo>
                <a:lnTo>
                  <a:pt x="59562" y="34899"/>
                </a:lnTo>
                <a:lnTo>
                  <a:pt x="57912" y="29032"/>
                </a:lnTo>
                <a:lnTo>
                  <a:pt x="56387" y="23152"/>
                </a:lnTo>
                <a:lnTo>
                  <a:pt x="23875" y="0"/>
                </a:lnTo>
                <a:lnTo>
                  <a:pt x="14859" y="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01792" y="6374942"/>
            <a:ext cx="60325" cy="98425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0" y="0"/>
                </a:moveTo>
                <a:lnTo>
                  <a:pt x="0" y="98234"/>
                </a:lnTo>
                <a:lnTo>
                  <a:pt x="15240" y="98234"/>
                </a:lnTo>
                <a:lnTo>
                  <a:pt x="23241" y="98234"/>
                </a:lnTo>
                <a:lnTo>
                  <a:pt x="30099" y="97193"/>
                </a:lnTo>
                <a:lnTo>
                  <a:pt x="35560" y="95110"/>
                </a:lnTo>
                <a:lnTo>
                  <a:pt x="41148" y="93027"/>
                </a:lnTo>
                <a:lnTo>
                  <a:pt x="60325" y="56451"/>
                </a:lnTo>
                <a:lnTo>
                  <a:pt x="60325" y="48120"/>
                </a:lnTo>
                <a:lnTo>
                  <a:pt x="60325" y="41262"/>
                </a:lnTo>
                <a:lnTo>
                  <a:pt x="59562" y="34899"/>
                </a:lnTo>
                <a:lnTo>
                  <a:pt x="57912" y="29032"/>
                </a:lnTo>
                <a:lnTo>
                  <a:pt x="56387" y="23152"/>
                </a:lnTo>
                <a:lnTo>
                  <a:pt x="23876" y="0"/>
                </a:lnTo>
                <a:lnTo>
                  <a:pt x="14859" y="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06264" y="6374384"/>
            <a:ext cx="40005" cy="41275"/>
          </a:xfrm>
          <a:custGeom>
            <a:avLst/>
            <a:gdLst/>
            <a:ahLst/>
            <a:cxnLst/>
            <a:rect l="l" t="t" r="r" b="b"/>
            <a:pathLst>
              <a:path w="40004" h="41275">
                <a:moveTo>
                  <a:pt x="0" y="0"/>
                </a:moveTo>
                <a:lnTo>
                  <a:pt x="0" y="40970"/>
                </a:lnTo>
                <a:lnTo>
                  <a:pt x="14859" y="40970"/>
                </a:lnTo>
                <a:lnTo>
                  <a:pt x="19050" y="40970"/>
                </a:lnTo>
                <a:lnTo>
                  <a:pt x="33655" y="35217"/>
                </a:lnTo>
                <a:lnTo>
                  <a:pt x="35687" y="33400"/>
                </a:lnTo>
                <a:lnTo>
                  <a:pt x="37337" y="31216"/>
                </a:lnTo>
                <a:lnTo>
                  <a:pt x="38353" y="28689"/>
                </a:lnTo>
                <a:lnTo>
                  <a:pt x="39370" y="26161"/>
                </a:lnTo>
                <a:lnTo>
                  <a:pt x="39877" y="23329"/>
                </a:lnTo>
                <a:lnTo>
                  <a:pt x="39877" y="20205"/>
                </a:lnTo>
                <a:lnTo>
                  <a:pt x="39877" y="15443"/>
                </a:lnTo>
                <a:lnTo>
                  <a:pt x="38862" y="11429"/>
                </a:lnTo>
                <a:lnTo>
                  <a:pt x="36702" y="8153"/>
                </a:lnTo>
                <a:lnTo>
                  <a:pt x="34544" y="4876"/>
                </a:lnTo>
                <a:lnTo>
                  <a:pt x="20955" y="342"/>
                </a:lnTo>
                <a:lnTo>
                  <a:pt x="19050" y="114"/>
                </a:lnTo>
                <a:lnTo>
                  <a:pt x="16510" y="0"/>
                </a:lnTo>
                <a:lnTo>
                  <a:pt x="13081" y="0"/>
                </a:lnTo>
                <a:lnTo>
                  <a:pt x="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68110" y="6351955"/>
            <a:ext cx="85725" cy="144780"/>
          </a:xfrm>
          <a:custGeom>
            <a:avLst/>
            <a:gdLst/>
            <a:ahLst/>
            <a:cxnLst/>
            <a:rect l="l" t="t" r="r" b="b"/>
            <a:pathLst>
              <a:path w="85725" h="144779">
                <a:moveTo>
                  <a:pt x="8636" y="0"/>
                </a:moveTo>
                <a:lnTo>
                  <a:pt x="80772" y="0"/>
                </a:lnTo>
                <a:lnTo>
                  <a:pt x="81406" y="0"/>
                </a:lnTo>
                <a:lnTo>
                  <a:pt x="82041" y="190"/>
                </a:lnTo>
                <a:lnTo>
                  <a:pt x="82550" y="558"/>
                </a:lnTo>
                <a:lnTo>
                  <a:pt x="83058" y="927"/>
                </a:lnTo>
                <a:lnTo>
                  <a:pt x="83565" y="1574"/>
                </a:lnTo>
                <a:lnTo>
                  <a:pt x="83819" y="2514"/>
                </a:lnTo>
                <a:lnTo>
                  <a:pt x="84200" y="3441"/>
                </a:lnTo>
                <a:lnTo>
                  <a:pt x="84581" y="4635"/>
                </a:lnTo>
                <a:lnTo>
                  <a:pt x="84709" y="6083"/>
                </a:lnTo>
                <a:lnTo>
                  <a:pt x="84962" y="7531"/>
                </a:lnTo>
                <a:lnTo>
                  <a:pt x="84962" y="9372"/>
                </a:lnTo>
                <a:lnTo>
                  <a:pt x="84962" y="11607"/>
                </a:lnTo>
                <a:lnTo>
                  <a:pt x="84962" y="13690"/>
                </a:lnTo>
                <a:lnTo>
                  <a:pt x="84962" y="15455"/>
                </a:lnTo>
                <a:lnTo>
                  <a:pt x="84709" y="16903"/>
                </a:lnTo>
                <a:lnTo>
                  <a:pt x="84581" y="18364"/>
                </a:lnTo>
                <a:lnTo>
                  <a:pt x="84200" y="19532"/>
                </a:lnTo>
                <a:lnTo>
                  <a:pt x="83819" y="20421"/>
                </a:lnTo>
                <a:lnTo>
                  <a:pt x="83565" y="21323"/>
                </a:lnTo>
                <a:lnTo>
                  <a:pt x="83058" y="21971"/>
                </a:lnTo>
                <a:lnTo>
                  <a:pt x="82550" y="22377"/>
                </a:lnTo>
                <a:lnTo>
                  <a:pt x="82041" y="22783"/>
                </a:lnTo>
                <a:lnTo>
                  <a:pt x="81406" y="22987"/>
                </a:lnTo>
                <a:lnTo>
                  <a:pt x="80772" y="22987"/>
                </a:lnTo>
                <a:lnTo>
                  <a:pt x="29210" y="22987"/>
                </a:lnTo>
                <a:lnTo>
                  <a:pt x="29210" y="58267"/>
                </a:lnTo>
                <a:lnTo>
                  <a:pt x="72771" y="58267"/>
                </a:lnTo>
                <a:lnTo>
                  <a:pt x="73533" y="58267"/>
                </a:lnTo>
                <a:lnTo>
                  <a:pt x="76073" y="60782"/>
                </a:lnTo>
                <a:lnTo>
                  <a:pt x="76453" y="61633"/>
                </a:lnTo>
                <a:lnTo>
                  <a:pt x="76708" y="62788"/>
                </a:lnTo>
                <a:lnTo>
                  <a:pt x="76962" y="64236"/>
                </a:lnTo>
                <a:lnTo>
                  <a:pt x="77088" y="65684"/>
                </a:lnTo>
                <a:lnTo>
                  <a:pt x="77215" y="67449"/>
                </a:lnTo>
                <a:lnTo>
                  <a:pt x="77215" y="69532"/>
                </a:lnTo>
                <a:lnTo>
                  <a:pt x="77215" y="71691"/>
                </a:lnTo>
                <a:lnTo>
                  <a:pt x="76073" y="78295"/>
                </a:lnTo>
                <a:lnTo>
                  <a:pt x="75691" y="79159"/>
                </a:lnTo>
                <a:lnTo>
                  <a:pt x="75184" y="79768"/>
                </a:lnTo>
                <a:lnTo>
                  <a:pt x="74675" y="80137"/>
                </a:lnTo>
                <a:lnTo>
                  <a:pt x="74167" y="80518"/>
                </a:lnTo>
                <a:lnTo>
                  <a:pt x="73533" y="80695"/>
                </a:lnTo>
                <a:lnTo>
                  <a:pt x="72771" y="80695"/>
                </a:lnTo>
                <a:lnTo>
                  <a:pt x="29210" y="80695"/>
                </a:lnTo>
                <a:lnTo>
                  <a:pt x="29210" y="121437"/>
                </a:lnTo>
                <a:lnTo>
                  <a:pt x="81152" y="121437"/>
                </a:lnTo>
                <a:lnTo>
                  <a:pt x="81914" y="121437"/>
                </a:lnTo>
                <a:lnTo>
                  <a:pt x="84454" y="124015"/>
                </a:lnTo>
                <a:lnTo>
                  <a:pt x="84836" y="124904"/>
                </a:lnTo>
                <a:lnTo>
                  <a:pt x="85089" y="126072"/>
                </a:lnTo>
                <a:lnTo>
                  <a:pt x="85216" y="127520"/>
                </a:lnTo>
                <a:lnTo>
                  <a:pt x="85471" y="128981"/>
                </a:lnTo>
                <a:lnTo>
                  <a:pt x="85598" y="130784"/>
                </a:lnTo>
                <a:lnTo>
                  <a:pt x="85598" y="132943"/>
                </a:lnTo>
                <a:lnTo>
                  <a:pt x="85598" y="135102"/>
                </a:lnTo>
                <a:lnTo>
                  <a:pt x="85471" y="136906"/>
                </a:lnTo>
                <a:lnTo>
                  <a:pt x="85216" y="138353"/>
                </a:lnTo>
                <a:lnTo>
                  <a:pt x="85089" y="139801"/>
                </a:lnTo>
                <a:lnTo>
                  <a:pt x="81914" y="144437"/>
                </a:lnTo>
                <a:lnTo>
                  <a:pt x="81152" y="144437"/>
                </a:lnTo>
                <a:lnTo>
                  <a:pt x="8636" y="144437"/>
                </a:lnTo>
                <a:lnTo>
                  <a:pt x="6223" y="144437"/>
                </a:lnTo>
                <a:lnTo>
                  <a:pt x="4063" y="143713"/>
                </a:lnTo>
                <a:lnTo>
                  <a:pt x="2412" y="142265"/>
                </a:lnTo>
                <a:lnTo>
                  <a:pt x="762" y="140804"/>
                </a:lnTo>
                <a:lnTo>
                  <a:pt x="0" y="138442"/>
                </a:lnTo>
                <a:lnTo>
                  <a:pt x="0" y="135166"/>
                </a:lnTo>
                <a:lnTo>
                  <a:pt x="0" y="9258"/>
                </a:lnTo>
                <a:lnTo>
                  <a:pt x="0" y="5994"/>
                </a:lnTo>
                <a:lnTo>
                  <a:pt x="762" y="3632"/>
                </a:lnTo>
                <a:lnTo>
                  <a:pt x="2412" y="2171"/>
                </a:lnTo>
                <a:lnTo>
                  <a:pt x="4063" y="723"/>
                </a:lnTo>
                <a:lnTo>
                  <a:pt x="6223" y="0"/>
                </a:lnTo>
                <a:lnTo>
                  <a:pt x="863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840857" y="6351955"/>
            <a:ext cx="110489" cy="145415"/>
          </a:xfrm>
          <a:custGeom>
            <a:avLst/>
            <a:gdLst/>
            <a:ahLst/>
            <a:cxnLst/>
            <a:rect l="l" t="t" r="r" b="b"/>
            <a:pathLst>
              <a:path w="110489" h="145414">
                <a:moveTo>
                  <a:pt x="4317" y="0"/>
                </a:moveTo>
                <a:lnTo>
                  <a:pt x="106171" y="0"/>
                </a:lnTo>
                <a:lnTo>
                  <a:pt x="106806" y="0"/>
                </a:lnTo>
                <a:lnTo>
                  <a:pt x="107441" y="203"/>
                </a:lnTo>
                <a:lnTo>
                  <a:pt x="107950" y="609"/>
                </a:lnTo>
                <a:lnTo>
                  <a:pt x="108584" y="1016"/>
                </a:lnTo>
                <a:lnTo>
                  <a:pt x="109092" y="1689"/>
                </a:lnTo>
                <a:lnTo>
                  <a:pt x="109346" y="2616"/>
                </a:lnTo>
                <a:lnTo>
                  <a:pt x="109727" y="3556"/>
                </a:lnTo>
                <a:lnTo>
                  <a:pt x="110108" y="4800"/>
                </a:lnTo>
                <a:lnTo>
                  <a:pt x="110235" y="6362"/>
                </a:lnTo>
                <a:lnTo>
                  <a:pt x="110489" y="7924"/>
                </a:lnTo>
                <a:lnTo>
                  <a:pt x="110489" y="9817"/>
                </a:lnTo>
                <a:lnTo>
                  <a:pt x="110489" y="12052"/>
                </a:lnTo>
                <a:lnTo>
                  <a:pt x="110489" y="14211"/>
                </a:lnTo>
                <a:lnTo>
                  <a:pt x="110489" y="16052"/>
                </a:lnTo>
                <a:lnTo>
                  <a:pt x="110235" y="17576"/>
                </a:lnTo>
                <a:lnTo>
                  <a:pt x="110108" y="19100"/>
                </a:lnTo>
                <a:lnTo>
                  <a:pt x="109727" y="20332"/>
                </a:lnTo>
                <a:lnTo>
                  <a:pt x="109346" y="21259"/>
                </a:lnTo>
                <a:lnTo>
                  <a:pt x="109092" y="22186"/>
                </a:lnTo>
                <a:lnTo>
                  <a:pt x="108584" y="22885"/>
                </a:lnTo>
                <a:lnTo>
                  <a:pt x="107950" y="23329"/>
                </a:lnTo>
                <a:lnTo>
                  <a:pt x="107441" y="23774"/>
                </a:lnTo>
                <a:lnTo>
                  <a:pt x="106806" y="24003"/>
                </a:lnTo>
                <a:lnTo>
                  <a:pt x="106171" y="24003"/>
                </a:lnTo>
                <a:lnTo>
                  <a:pt x="69976" y="24003"/>
                </a:lnTo>
                <a:lnTo>
                  <a:pt x="69976" y="140423"/>
                </a:lnTo>
                <a:lnTo>
                  <a:pt x="69976" y="141160"/>
                </a:lnTo>
                <a:lnTo>
                  <a:pt x="69722" y="141833"/>
                </a:lnTo>
                <a:lnTo>
                  <a:pt x="69214" y="142430"/>
                </a:lnTo>
                <a:lnTo>
                  <a:pt x="68833" y="143027"/>
                </a:lnTo>
                <a:lnTo>
                  <a:pt x="67944" y="143510"/>
                </a:lnTo>
                <a:lnTo>
                  <a:pt x="66928" y="143878"/>
                </a:lnTo>
                <a:lnTo>
                  <a:pt x="65785" y="144246"/>
                </a:lnTo>
                <a:lnTo>
                  <a:pt x="64262" y="144551"/>
                </a:lnTo>
                <a:lnTo>
                  <a:pt x="62356" y="144767"/>
                </a:lnTo>
                <a:lnTo>
                  <a:pt x="60451" y="144995"/>
                </a:lnTo>
                <a:lnTo>
                  <a:pt x="58038" y="145110"/>
                </a:lnTo>
                <a:lnTo>
                  <a:pt x="55244" y="145110"/>
                </a:lnTo>
                <a:lnTo>
                  <a:pt x="52450" y="145110"/>
                </a:lnTo>
                <a:lnTo>
                  <a:pt x="50037" y="144995"/>
                </a:lnTo>
                <a:lnTo>
                  <a:pt x="48132" y="144767"/>
                </a:lnTo>
                <a:lnTo>
                  <a:pt x="46227" y="144551"/>
                </a:lnTo>
                <a:lnTo>
                  <a:pt x="44830" y="144246"/>
                </a:lnTo>
                <a:lnTo>
                  <a:pt x="43687" y="143878"/>
                </a:lnTo>
                <a:lnTo>
                  <a:pt x="42544" y="143510"/>
                </a:lnTo>
                <a:lnTo>
                  <a:pt x="41782" y="143027"/>
                </a:lnTo>
                <a:lnTo>
                  <a:pt x="41275" y="142430"/>
                </a:lnTo>
                <a:lnTo>
                  <a:pt x="40766" y="141833"/>
                </a:lnTo>
                <a:lnTo>
                  <a:pt x="40512" y="141160"/>
                </a:lnTo>
                <a:lnTo>
                  <a:pt x="40512" y="140423"/>
                </a:lnTo>
                <a:lnTo>
                  <a:pt x="40512" y="24003"/>
                </a:lnTo>
                <a:lnTo>
                  <a:pt x="4317" y="24003"/>
                </a:lnTo>
                <a:lnTo>
                  <a:pt x="3682" y="24003"/>
                </a:lnTo>
                <a:lnTo>
                  <a:pt x="3047" y="23774"/>
                </a:lnTo>
                <a:lnTo>
                  <a:pt x="2412" y="23329"/>
                </a:lnTo>
                <a:lnTo>
                  <a:pt x="1904" y="22885"/>
                </a:lnTo>
                <a:lnTo>
                  <a:pt x="1523" y="22186"/>
                </a:lnTo>
                <a:lnTo>
                  <a:pt x="1142" y="21259"/>
                </a:lnTo>
                <a:lnTo>
                  <a:pt x="762" y="20332"/>
                </a:lnTo>
                <a:lnTo>
                  <a:pt x="507" y="19100"/>
                </a:lnTo>
                <a:lnTo>
                  <a:pt x="253" y="17576"/>
                </a:lnTo>
                <a:lnTo>
                  <a:pt x="126" y="16052"/>
                </a:lnTo>
                <a:lnTo>
                  <a:pt x="0" y="14211"/>
                </a:lnTo>
                <a:lnTo>
                  <a:pt x="0" y="12052"/>
                </a:lnTo>
                <a:lnTo>
                  <a:pt x="0" y="9817"/>
                </a:lnTo>
                <a:lnTo>
                  <a:pt x="3682" y="0"/>
                </a:lnTo>
                <a:lnTo>
                  <a:pt x="431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51475" y="6351955"/>
            <a:ext cx="120014" cy="144780"/>
          </a:xfrm>
          <a:custGeom>
            <a:avLst/>
            <a:gdLst/>
            <a:ahLst/>
            <a:cxnLst/>
            <a:rect l="l" t="t" r="r" b="b"/>
            <a:pathLst>
              <a:path w="120014" h="144779">
                <a:moveTo>
                  <a:pt x="8636" y="0"/>
                </a:moveTo>
                <a:lnTo>
                  <a:pt x="45720" y="0"/>
                </a:lnTo>
                <a:lnTo>
                  <a:pt x="54983" y="283"/>
                </a:lnTo>
                <a:lnTo>
                  <a:pt x="96238" y="13752"/>
                </a:lnTo>
                <a:lnTo>
                  <a:pt x="117262" y="46636"/>
                </a:lnTo>
                <a:lnTo>
                  <a:pt x="119887" y="70091"/>
                </a:lnTo>
                <a:lnTo>
                  <a:pt x="119574" y="79666"/>
                </a:lnTo>
                <a:lnTo>
                  <a:pt x="108394" y="116909"/>
                </a:lnTo>
                <a:lnTo>
                  <a:pt x="76200" y="140246"/>
                </a:lnTo>
                <a:lnTo>
                  <a:pt x="43179" y="144437"/>
                </a:lnTo>
                <a:lnTo>
                  <a:pt x="8636" y="144437"/>
                </a:lnTo>
                <a:lnTo>
                  <a:pt x="6223" y="144437"/>
                </a:lnTo>
                <a:lnTo>
                  <a:pt x="4063" y="143713"/>
                </a:lnTo>
                <a:lnTo>
                  <a:pt x="2412" y="142265"/>
                </a:lnTo>
                <a:lnTo>
                  <a:pt x="762" y="140804"/>
                </a:lnTo>
                <a:lnTo>
                  <a:pt x="0" y="138442"/>
                </a:lnTo>
                <a:lnTo>
                  <a:pt x="0" y="135166"/>
                </a:lnTo>
                <a:lnTo>
                  <a:pt x="0" y="9258"/>
                </a:lnTo>
                <a:lnTo>
                  <a:pt x="0" y="5994"/>
                </a:lnTo>
                <a:lnTo>
                  <a:pt x="762" y="3632"/>
                </a:lnTo>
                <a:lnTo>
                  <a:pt x="2412" y="2171"/>
                </a:lnTo>
                <a:lnTo>
                  <a:pt x="4063" y="723"/>
                </a:lnTo>
                <a:lnTo>
                  <a:pt x="6223" y="0"/>
                </a:lnTo>
                <a:lnTo>
                  <a:pt x="863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72583" y="6351955"/>
            <a:ext cx="120014" cy="144780"/>
          </a:xfrm>
          <a:custGeom>
            <a:avLst/>
            <a:gdLst/>
            <a:ahLst/>
            <a:cxnLst/>
            <a:rect l="l" t="t" r="r" b="b"/>
            <a:pathLst>
              <a:path w="120014" h="144779">
                <a:moveTo>
                  <a:pt x="8636" y="0"/>
                </a:moveTo>
                <a:lnTo>
                  <a:pt x="45719" y="0"/>
                </a:lnTo>
                <a:lnTo>
                  <a:pt x="54983" y="283"/>
                </a:lnTo>
                <a:lnTo>
                  <a:pt x="96238" y="13752"/>
                </a:lnTo>
                <a:lnTo>
                  <a:pt x="117262" y="46636"/>
                </a:lnTo>
                <a:lnTo>
                  <a:pt x="119887" y="70091"/>
                </a:lnTo>
                <a:lnTo>
                  <a:pt x="119574" y="79666"/>
                </a:lnTo>
                <a:lnTo>
                  <a:pt x="108394" y="116909"/>
                </a:lnTo>
                <a:lnTo>
                  <a:pt x="76200" y="140246"/>
                </a:lnTo>
                <a:lnTo>
                  <a:pt x="43179" y="144437"/>
                </a:lnTo>
                <a:lnTo>
                  <a:pt x="8636" y="144437"/>
                </a:lnTo>
                <a:lnTo>
                  <a:pt x="6222" y="144437"/>
                </a:lnTo>
                <a:lnTo>
                  <a:pt x="4063" y="143713"/>
                </a:lnTo>
                <a:lnTo>
                  <a:pt x="2412" y="142265"/>
                </a:lnTo>
                <a:lnTo>
                  <a:pt x="762" y="140804"/>
                </a:lnTo>
                <a:lnTo>
                  <a:pt x="0" y="138442"/>
                </a:lnTo>
                <a:lnTo>
                  <a:pt x="0" y="135166"/>
                </a:lnTo>
                <a:lnTo>
                  <a:pt x="0" y="9258"/>
                </a:lnTo>
                <a:lnTo>
                  <a:pt x="0" y="5994"/>
                </a:lnTo>
                <a:lnTo>
                  <a:pt x="762" y="3632"/>
                </a:lnTo>
                <a:lnTo>
                  <a:pt x="2412" y="2171"/>
                </a:lnTo>
                <a:lnTo>
                  <a:pt x="4063" y="723"/>
                </a:lnTo>
                <a:lnTo>
                  <a:pt x="6222" y="0"/>
                </a:lnTo>
                <a:lnTo>
                  <a:pt x="863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76927" y="6351955"/>
            <a:ext cx="107314" cy="145415"/>
          </a:xfrm>
          <a:custGeom>
            <a:avLst/>
            <a:gdLst/>
            <a:ahLst/>
            <a:cxnLst/>
            <a:rect l="l" t="t" r="r" b="b"/>
            <a:pathLst>
              <a:path w="107314" h="145414">
                <a:moveTo>
                  <a:pt x="8636" y="0"/>
                </a:moveTo>
                <a:lnTo>
                  <a:pt x="45974" y="0"/>
                </a:lnTo>
                <a:lnTo>
                  <a:pt x="49784" y="0"/>
                </a:lnTo>
                <a:lnTo>
                  <a:pt x="52959" y="76"/>
                </a:lnTo>
                <a:lnTo>
                  <a:pt x="89662" y="12890"/>
                </a:lnTo>
                <a:lnTo>
                  <a:pt x="97027" y="24384"/>
                </a:lnTo>
                <a:lnTo>
                  <a:pt x="98806" y="28816"/>
                </a:lnTo>
                <a:lnTo>
                  <a:pt x="99568" y="33896"/>
                </a:lnTo>
                <a:lnTo>
                  <a:pt x="99568" y="39624"/>
                </a:lnTo>
                <a:lnTo>
                  <a:pt x="99568" y="44462"/>
                </a:lnTo>
                <a:lnTo>
                  <a:pt x="99060" y="48869"/>
                </a:lnTo>
                <a:lnTo>
                  <a:pt x="97789" y="52844"/>
                </a:lnTo>
                <a:lnTo>
                  <a:pt x="96520" y="56832"/>
                </a:lnTo>
                <a:lnTo>
                  <a:pt x="94742" y="60388"/>
                </a:lnTo>
                <a:lnTo>
                  <a:pt x="92328" y="63512"/>
                </a:lnTo>
                <a:lnTo>
                  <a:pt x="89915" y="66636"/>
                </a:lnTo>
                <a:lnTo>
                  <a:pt x="71627" y="77241"/>
                </a:lnTo>
                <a:lnTo>
                  <a:pt x="73787" y="78282"/>
                </a:lnTo>
                <a:lnTo>
                  <a:pt x="83058" y="86448"/>
                </a:lnTo>
                <a:lnTo>
                  <a:pt x="84709" y="88569"/>
                </a:lnTo>
                <a:lnTo>
                  <a:pt x="92075" y="102908"/>
                </a:lnTo>
                <a:lnTo>
                  <a:pt x="104267" y="131381"/>
                </a:lnTo>
                <a:lnTo>
                  <a:pt x="107061" y="139890"/>
                </a:lnTo>
                <a:lnTo>
                  <a:pt x="107061" y="140639"/>
                </a:lnTo>
                <a:lnTo>
                  <a:pt x="107061" y="141465"/>
                </a:lnTo>
                <a:lnTo>
                  <a:pt x="94487" y="145110"/>
                </a:lnTo>
                <a:lnTo>
                  <a:pt x="90805" y="145110"/>
                </a:lnTo>
                <a:lnTo>
                  <a:pt x="87630" y="145110"/>
                </a:lnTo>
                <a:lnTo>
                  <a:pt x="75564" y="140195"/>
                </a:lnTo>
                <a:lnTo>
                  <a:pt x="62611" y="107937"/>
                </a:lnTo>
                <a:lnTo>
                  <a:pt x="52959" y="91135"/>
                </a:lnTo>
                <a:lnTo>
                  <a:pt x="51181" y="89242"/>
                </a:lnTo>
                <a:lnTo>
                  <a:pt x="49149" y="87807"/>
                </a:lnTo>
                <a:lnTo>
                  <a:pt x="46736" y="86842"/>
                </a:lnTo>
                <a:lnTo>
                  <a:pt x="44323" y="85877"/>
                </a:lnTo>
                <a:lnTo>
                  <a:pt x="41528" y="85394"/>
                </a:lnTo>
                <a:lnTo>
                  <a:pt x="38481" y="85394"/>
                </a:lnTo>
                <a:lnTo>
                  <a:pt x="29337" y="85394"/>
                </a:lnTo>
                <a:lnTo>
                  <a:pt x="29337" y="140423"/>
                </a:lnTo>
                <a:lnTo>
                  <a:pt x="29337" y="141160"/>
                </a:lnTo>
                <a:lnTo>
                  <a:pt x="29083" y="141833"/>
                </a:lnTo>
                <a:lnTo>
                  <a:pt x="28575" y="142430"/>
                </a:lnTo>
                <a:lnTo>
                  <a:pt x="28067" y="143027"/>
                </a:lnTo>
                <a:lnTo>
                  <a:pt x="27305" y="143510"/>
                </a:lnTo>
                <a:lnTo>
                  <a:pt x="26162" y="143878"/>
                </a:lnTo>
                <a:lnTo>
                  <a:pt x="25019" y="144246"/>
                </a:lnTo>
                <a:lnTo>
                  <a:pt x="23622" y="144551"/>
                </a:lnTo>
                <a:lnTo>
                  <a:pt x="21717" y="144767"/>
                </a:lnTo>
                <a:lnTo>
                  <a:pt x="19812" y="144995"/>
                </a:lnTo>
                <a:lnTo>
                  <a:pt x="17399" y="145110"/>
                </a:lnTo>
                <a:lnTo>
                  <a:pt x="14605" y="145110"/>
                </a:lnTo>
                <a:lnTo>
                  <a:pt x="11684" y="145110"/>
                </a:lnTo>
                <a:lnTo>
                  <a:pt x="9398" y="144995"/>
                </a:lnTo>
                <a:lnTo>
                  <a:pt x="7493" y="144767"/>
                </a:lnTo>
                <a:lnTo>
                  <a:pt x="5587" y="144551"/>
                </a:lnTo>
                <a:lnTo>
                  <a:pt x="4063" y="144246"/>
                </a:lnTo>
                <a:lnTo>
                  <a:pt x="2921" y="143878"/>
                </a:lnTo>
                <a:lnTo>
                  <a:pt x="1777" y="143510"/>
                </a:lnTo>
                <a:lnTo>
                  <a:pt x="1015" y="143027"/>
                </a:lnTo>
                <a:lnTo>
                  <a:pt x="635" y="142430"/>
                </a:lnTo>
                <a:lnTo>
                  <a:pt x="126" y="141833"/>
                </a:lnTo>
                <a:lnTo>
                  <a:pt x="0" y="141160"/>
                </a:lnTo>
                <a:lnTo>
                  <a:pt x="0" y="140423"/>
                </a:lnTo>
                <a:lnTo>
                  <a:pt x="0" y="9258"/>
                </a:lnTo>
                <a:lnTo>
                  <a:pt x="0" y="5994"/>
                </a:lnTo>
                <a:lnTo>
                  <a:pt x="762" y="3632"/>
                </a:lnTo>
                <a:lnTo>
                  <a:pt x="2412" y="2171"/>
                </a:lnTo>
                <a:lnTo>
                  <a:pt x="4063" y="723"/>
                </a:lnTo>
                <a:lnTo>
                  <a:pt x="6223" y="0"/>
                </a:lnTo>
                <a:lnTo>
                  <a:pt x="863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259579" y="6342138"/>
            <a:ext cx="600837" cy="1659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704459" y="6351511"/>
            <a:ext cx="119380" cy="146050"/>
          </a:xfrm>
          <a:custGeom>
            <a:avLst/>
            <a:gdLst/>
            <a:ahLst/>
            <a:cxnLst/>
            <a:rect l="l" t="t" r="r" b="b"/>
            <a:pathLst>
              <a:path w="119379" h="146050">
                <a:moveTo>
                  <a:pt x="106171" y="0"/>
                </a:moveTo>
                <a:lnTo>
                  <a:pt x="108712" y="0"/>
                </a:lnTo>
                <a:lnTo>
                  <a:pt x="110870" y="88"/>
                </a:lnTo>
                <a:lnTo>
                  <a:pt x="112521" y="279"/>
                </a:lnTo>
                <a:lnTo>
                  <a:pt x="114300" y="457"/>
                </a:lnTo>
                <a:lnTo>
                  <a:pt x="118999" y="4051"/>
                </a:lnTo>
                <a:lnTo>
                  <a:pt x="118999" y="4800"/>
                </a:lnTo>
                <a:lnTo>
                  <a:pt x="118999" y="134607"/>
                </a:lnTo>
                <a:lnTo>
                  <a:pt x="118999" y="136321"/>
                </a:lnTo>
                <a:lnTo>
                  <a:pt x="118744" y="137845"/>
                </a:lnTo>
                <a:lnTo>
                  <a:pt x="118110" y="139191"/>
                </a:lnTo>
                <a:lnTo>
                  <a:pt x="117601" y="140525"/>
                </a:lnTo>
                <a:lnTo>
                  <a:pt x="116712" y="141643"/>
                </a:lnTo>
                <a:lnTo>
                  <a:pt x="115696" y="142532"/>
                </a:lnTo>
                <a:lnTo>
                  <a:pt x="114680" y="143433"/>
                </a:lnTo>
                <a:lnTo>
                  <a:pt x="113537" y="144081"/>
                </a:lnTo>
                <a:lnTo>
                  <a:pt x="112140" y="144487"/>
                </a:lnTo>
                <a:lnTo>
                  <a:pt x="110743" y="144894"/>
                </a:lnTo>
                <a:lnTo>
                  <a:pt x="109346" y="145097"/>
                </a:lnTo>
                <a:lnTo>
                  <a:pt x="107950" y="145097"/>
                </a:lnTo>
                <a:lnTo>
                  <a:pt x="95503" y="145097"/>
                </a:lnTo>
                <a:lnTo>
                  <a:pt x="92837" y="145097"/>
                </a:lnTo>
                <a:lnTo>
                  <a:pt x="90677" y="144843"/>
                </a:lnTo>
                <a:lnTo>
                  <a:pt x="88773" y="144322"/>
                </a:lnTo>
                <a:lnTo>
                  <a:pt x="86867" y="143802"/>
                </a:lnTo>
                <a:lnTo>
                  <a:pt x="78866" y="135889"/>
                </a:lnTo>
                <a:lnTo>
                  <a:pt x="77342" y="133553"/>
                </a:lnTo>
                <a:lnTo>
                  <a:pt x="75691" y="130517"/>
                </a:lnTo>
                <a:lnTo>
                  <a:pt x="73787" y="126796"/>
                </a:lnTo>
                <a:lnTo>
                  <a:pt x="37845" y="59270"/>
                </a:lnTo>
                <a:lnTo>
                  <a:pt x="25780" y="32702"/>
                </a:lnTo>
                <a:lnTo>
                  <a:pt x="25526" y="32702"/>
                </a:lnTo>
                <a:lnTo>
                  <a:pt x="25780" y="38061"/>
                </a:lnTo>
                <a:lnTo>
                  <a:pt x="26035" y="43395"/>
                </a:lnTo>
                <a:lnTo>
                  <a:pt x="26162" y="48717"/>
                </a:lnTo>
                <a:lnTo>
                  <a:pt x="26288" y="54038"/>
                </a:lnTo>
                <a:lnTo>
                  <a:pt x="26415" y="59524"/>
                </a:lnTo>
                <a:lnTo>
                  <a:pt x="26415" y="65189"/>
                </a:lnTo>
                <a:lnTo>
                  <a:pt x="26415" y="140754"/>
                </a:lnTo>
                <a:lnTo>
                  <a:pt x="26415" y="141490"/>
                </a:lnTo>
                <a:lnTo>
                  <a:pt x="26162" y="142163"/>
                </a:lnTo>
                <a:lnTo>
                  <a:pt x="25780" y="142760"/>
                </a:lnTo>
                <a:lnTo>
                  <a:pt x="25400" y="143357"/>
                </a:lnTo>
                <a:lnTo>
                  <a:pt x="19557" y="145211"/>
                </a:lnTo>
                <a:lnTo>
                  <a:pt x="17906" y="145440"/>
                </a:lnTo>
                <a:lnTo>
                  <a:pt x="15620" y="145554"/>
                </a:lnTo>
                <a:lnTo>
                  <a:pt x="12953" y="145554"/>
                </a:lnTo>
                <a:lnTo>
                  <a:pt x="10413" y="145554"/>
                </a:lnTo>
                <a:lnTo>
                  <a:pt x="2539" y="144271"/>
                </a:lnTo>
                <a:lnTo>
                  <a:pt x="1524" y="143852"/>
                </a:lnTo>
                <a:lnTo>
                  <a:pt x="888" y="143357"/>
                </a:lnTo>
                <a:lnTo>
                  <a:pt x="507" y="142760"/>
                </a:lnTo>
                <a:lnTo>
                  <a:pt x="126" y="142163"/>
                </a:lnTo>
                <a:lnTo>
                  <a:pt x="0" y="141490"/>
                </a:lnTo>
                <a:lnTo>
                  <a:pt x="0" y="140754"/>
                </a:lnTo>
                <a:lnTo>
                  <a:pt x="0" y="10934"/>
                </a:lnTo>
                <a:lnTo>
                  <a:pt x="0" y="7442"/>
                </a:lnTo>
                <a:lnTo>
                  <a:pt x="1015" y="4813"/>
                </a:lnTo>
                <a:lnTo>
                  <a:pt x="3048" y="3060"/>
                </a:lnTo>
                <a:lnTo>
                  <a:pt x="5079" y="1320"/>
                </a:lnTo>
                <a:lnTo>
                  <a:pt x="7619" y="444"/>
                </a:lnTo>
                <a:lnTo>
                  <a:pt x="10540" y="444"/>
                </a:lnTo>
                <a:lnTo>
                  <a:pt x="26288" y="444"/>
                </a:lnTo>
                <a:lnTo>
                  <a:pt x="29082" y="444"/>
                </a:lnTo>
                <a:lnTo>
                  <a:pt x="31495" y="685"/>
                </a:lnTo>
                <a:lnTo>
                  <a:pt x="33400" y="1168"/>
                </a:lnTo>
                <a:lnTo>
                  <a:pt x="35305" y="1650"/>
                </a:lnTo>
                <a:lnTo>
                  <a:pt x="37083" y="2451"/>
                </a:lnTo>
                <a:lnTo>
                  <a:pt x="38607" y="3568"/>
                </a:lnTo>
                <a:lnTo>
                  <a:pt x="40131" y="4686"/>
                </a:lnTo>
                <a:lnTo>
                  <a:pt x="46989" y="15506"/>
                </a:lnTo>
                <a:lnTo>
                  <a:pt x="75183" y="68313"/>
                </a:lnTo>
                <a:lnTo>
                  <a:pt x="76835" y="71513"/>
                </a:lnTo>
                <a:lnTo>
                  <a:pt x="78486" y="74650"/>
                </a:lnTo>
                <a:lnTo>
                  <a:pt x="80010" y="77736"/>
                </a:lnTo>
                <a:lnTo>
                  <a:pt x="81661" y="80822"/>
                </a:lnTo>
                <a:lnTo>
                  <a:pt x="83185" y="83921"/>
                </a:lnTo>
                <a:lnTo>
                  <a:pt x="84708" y="87007"/>
                </a:lnTo>
                <a:lnTo>
                  <a:pt x="86105" y="90093"/>
                </a:lnTo>
                <a:lnTo>
                  <a:pt x="87629" y="93129"/>
                </a:lnTo>
                <a:lnTo>
                  <a:pt x="89026" y="96100"/>
                </a:lnTo>
                <a:lnTo>
                  <a:pt x="90424" y="99072"/>
                </a:lnTo>
                <a:lnTo>
                  <a:pt x="91820" y="102057"/>
                </a:lnTo>
                <a:lnTo>
                  <a:pt x="93090" y="105028"/>
                </a:lnTo>
                <a:lnTo>
                  <a:pt x="93090" y="99821"/>
                </a:lnTo>
                <a:lnTo>
                  <a:pt x="92837" y="94386"/>
                </a:lnTo>
                <a:lnTo>
                  <a:pt x="92710" y="88734"/>
                </a:lnTo>
                <a:lnTo>
                  <a:pt x="92582" y="83083"/>
                </a:lnTo>
                <a:lnTo>
                  <a:pt x="92582" y="77685"/>
                </a:lnTo>
                <a:lnTo>
                  <a:pt x="92582" y="72555"/>
                </a:lnTo>
                <a:lnTo>
                  <a:pt x="92582" y="4800"/>
                </a:lnTo>
                <a:lnTo>
                  <a:pt x="92582" y="4051"/>
                </a:lnTo>
                <a:lnTo>
                  <a:pt x="92837" y="3378"/>
                </a:lnTo>
                <a:lnTo>
                  <a:pt x="103504" y="0"/>
                </a:lnTo>
                <a:lnTo>
                  <a:pt x="10617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43498" y="6351282"/>
            <a:ext cx="29845" cy="146050"/>
          </a:xfrm>
          <a:custGeom>
            <a:avLst/>
            <a:gdLst/>
            <a:ahLst/>
            <a:cxnLst/>
            <a:rect l="l" t="t" r="r" b="b"/>
            <a:pathLst>
              <a:path w="29845" h="146050">
                <a:moveTo>
                  <a:pt x="14731" y="0"/>
                </a:moveTo>
                <a:lnTo>
                  <a:pt x="17525" y="0"/>
                </a:lnTo>
                <a:lnTo>
                  <a:pt x="19938" y="114"/>
                </a:lnTo>
                <a:lnTo>
                  <a:pt x="21843" y="342"/>
                </a:lnTo>
                <a:lnTo>
                  <a:pt x="23622" y="558"/>
                </a:lnTo>
                <a:lnTo>
                  <a:pt x="25146" y="863"/>
                </a:lnTo>
                <a:lnTo>
                  <a:pt x="26288" y="1231"/>
                </a:lnTo>
                <a:lnTo>
                  <a:pt x="27431" y="1600"/>
                </a:lnTo>
                <a:lnTo>
                  <a:pt x="28193" y="2082"/>
                </a:lnTo>
                <a:lnTo>
                  <a:pt x="28701" y="2679"/>
                </a:lnTo>
                <a:lnTo>
                  <a:pt x="29210" y="3276"/>
                </a:lnTo>
                <a:lnTo>
                  <a:pt x="29463" y="3949"/>
                </a:lnTo>
                <a:lnTo>
                  <a:pt x="29463" y="4686"/>
                </a:lnTo>
                <a:lnTo>
                  <a:pt x="29463" y="141097"/>
                </a:lnTo>
                <a:lnTo>
                  <a:pt x="29463" y="141833"/>
                </a:lnTo>
                <a:lnTo>
                  <a:pt x="29210" y="142506"/>
                </a:lnTo>
                <a:lnTo>
                  <a:pt x="28701" y="143103"/>
                </a:lnTo>
                <a:lnTo>
                  <a:pt x="28193" y="143700"/>
                </a:lnTo>
                <a:lnTo>
                  <a:pt x="27431" y="144183"/>
                </a:lnTo>
                <a:lnTo>
                  <a:pt x="26288" y="144551"/>
                </a:lnTo>
                <a:lnTo>
                  <a:pt x="25146" y="144919"/>
                </a:lnTo>
                <a:lnTo>
                  <a:pt x="23622" y="145224"/>
                </a:lnTo>
                <a:lnTo>
                  <a:pt x="21843" y="145440"/>
                </a:lnTo>
                <a:lnTo>
                  <a:pt x="19938" y="145669"/>
                </a:lnTo>
                <a:lnTo>
                  <a:pt x="17525" y="145783"/>
                </a:lnTo>
                <a:lnTo>
                  <a:pt x="14731" y="145783"/>
                </a:lnTo>
                <a:lnTo>
                  <a:pt x="11811" y="145783"/>
                </a:lnTo>
                <a:lnTo>
                  <a:pt x="9525" y="145669"/>
                </a:lnTo>
                <a:lnTo>
                  <a:pt x="7620" y="145440"/>
                </a:lnTo>
                <a:lnTo>
                  <a:pt x="5714" y="145224"/>
                </a:lnTo>
                <a:lnTo>
                  <a:pt x="4190" y="144919"/>
                </a:lnTo>
                <a:lnTo>
                  <a:pt x="3048" y="144551"/>
                </a:lnTo>
                <a:lnTo>
                  <a:pt x="1904" y="144183"/>
                </a:lnTo>
                <a:lnTo>
                  <a:pt x="1142" y="143700"/>
                </a:lnTo>
                <a:lnTo>
                  <a:pt x="635" y="143103"/>
                </a:lnTo>
                <a:lnTo>
                  <a:pt x="126" y="142506"/>
                </a:lnTo>
                <a:lnTo>
                  <a:pt x="0" y="141833"/>
                </a:lnTo>
                <a:lnTo>
                  <a:pt x="0" y="141097"/>
                </a:lnTo>
                <a:lnTo>
                  <a:pt x="0" y="4686"/>
                </a:lnTo>
                <a:lnTo>
                  <a:pt x="0" y="3949"/>
                </a:lnTo>
                <a:lnTo>
                  <a:pt x="126" y="3276"/>
                </a:lnTo>
                <a:lnTo>
                  <a:pt x="635" y="2679"/>
                </a:lnTo>
                <a:lnTo>
                  <a:pt x="1142" y="2082"/>
                </a:lnTo>
                <a:lnTo>
                  <a:pt x="1904" y="1600"/>
                </a:lnTo>
                <a:lnTo>
                  <a:pt x="3175" y="1231"/>
                </a:lnTo>
                <a:lnTo>
                  <a:pt x="4317" y="863"/>
                </a:lnTo>
                <a:lnTo>
                  <a:pt x="5841" y="558"/>
                </a:lnTo>
                <a:lnTo>
                  <a:pt x="7620" y="342"/>
                </a:lnTo>
                <a:lnTo>
                  <a:pt x="9525" y="114"/>
                </a:lnTo>
                <a:lnTo>
                  <a:pt x="11811" y="0"/>
                </a:lnTo>
                <a:lnTo>
                  <a:pt x="1473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99709" y="6351282"/>
            <a:ext cx="133350" cy="146050"/>
          </a:xfrm>
          <a:custGeom>
            <a:avLst/>
            <a:gdLst/>
            <a:ahLst/>
            <a:cxnLst/>
            <a:rect l="l" t="t" r="r" b="b"/>
            <a:pathLst>
              <a:path w="133350" h="146050">
                <a:moveTo>
                  <a:pt x="65404" y="0"/>
                </a:moveTo>
                <a:lnTo>
                  <a:pt x="69723" y="0"/>
                </a:lnTo>
                <a:lnTo>
                  <a:pt x="73278" y="63"/>
                </a:lnTo>
                <a:lnTo>
                  <a:pt x="75818" y="165"/>
                </a:lnTo>
                <a:lnTo>
                  <a:pt x="78486" y="279"/>
                </a:lnTo>
                <a:lnTo>
                  <a:pt x="80517" y="546"/>
                </a:lnTo>
                <a:lnTo>
                  <a:pt x="81914" y="952"/>
                </a:lnTo>
                <a:lnTo>
                  <a:pt x="83438" y="1358"/>
                </a:lnTo>
                <a:lnTo>
                  <a:pt x="84454" y="1968"/>
                </a:lnTo>
                <a:lnTo>
                  <a:pt x="85089" y="2793"/>
                </a:lnTo>
                <a:lnTo>
                  <a:pt x="85725" y="3606"/>
                </a:lnTo>
                <a:lnTo>
                  <a:pt x="131317" y="134175"/>
                </a:lnTo>
                <a:lnTo>
                  <a:pt x="132968" y="140538"/>
                </a:lnTo>
                <a:lnTo>
                  <a:pt x="133223" y="142100"/>
                </a:lnTo>
                <a:lnTo>
                  <a:pt x="132968" y="143268"/>
                </a:lnTo>
                <a:lnTo>
                  <a:pt x="132079" y="144043"/>
                </a:lnTo>
                <a:lnTo>
                  <a:pt x="131317" y="144830"/>
                </a:lnTo>
                <a:lnTo>
                  <a:pt x="129793" y="145313"/>
                </a:lnTo>
                <a:lnTo>
                  <a:pt x="127762" y="145503"/>
                </a:lnTo>
                <a:lnTo>
                  <a:pt x="125729" y="145681"/>
                </a:lnTo>
                <a:lnTo>
                  <a:pt x="122809" y="145783"/>
                </a:lnTo>
                <a:lnTo>
                  <a:pt x="119125" y="145783"/>
                </a:lnTo>
                <a:lnTo>
                  <a:pt x="115315" y="145783"/>
                </a:lnTo>
                <a:lnTo>
                  <a:pt x="112394" y="145719"/>
                </a:lnTo>
                <a:lnTo>
                  <a:pt x="110236" y="145605"/>
                </a:lnTo>
                <a:lnTo>
                  <a:pt x="108203" y="145503"/>
                </a:lnTo>
                <a:lnTo>
                  <a:pt x="103124" y="143548"/>
                </a:lnTo>
                <a:lnTo>
                  <a:pt x="102615" y="142951"/>
                </a:lnTo>
                <a:lnTo>
                  <a:pt x="102235" y="142163"/>
                </a:lnTo>
                <a:lnTo>
                  <a:pt x="101980" y="141198"/>
                </a:lnTo>
                <a:lnTo>
                  <a:pt x="92328" y="112179"/>
                </a:lnTo>
                <a:lnTo>
                  <a:pt x="37973" y="112179"/>
                </a:lnTo>
                <a:lnTo>
                  <a:pt x="28828" y="140423"/>
                </a:lnTo>
                <a:lnTo>
                  <a:pt x="28575" y="141465"/>
                </a:lnTo>
                <a:lnTo>
                  <a:pt x="28193" y="142341"/>
                </a:lnTo>
                <a:lnTo>
                  <a:pt x="27686" y="143040"/>
                </a:lnTo>
                <a:lnTo>
                  <a:pt x="27177" y="143751"/>
                </a:lnTo>
                <a:lnTo>
                  <a:pt x="26415" y="144310"/>
                </a:lnTo>
                <a:lnTo>
                  <a:pt x="16255" y="145783"/>
                </a:lnTo>
                <a:lnTo>
                  <a:pt x="13080" y="145783"/>
                </a:lnTo>
                <a:lnTo>
                  <a:pt x="9651" y="145783"/>
                </a:lnTo>
                <a:lnTo>
                  <a:pt x="6857" y="145669"/>
                </a:lnTo>
                <a:lnTo>
                  <a:pt x="4952" y="145440"/>
                </a:lnTo>
                <a:lnTo>
                  <a:pt x="3048" y="145224"/>
                </a:lnTo>
                <a:lnTo>
                  <a:pt x="1650" y="144678"/>
                </a:lnTo>
                <a:lnTo>
                  <a:pt x="1015" y="143827"/>
                </a:lnTo>
                <a:lnTo>
                  <a:pt x="253" y="142963"/>
                </a:lnTo>
                <a:lnTo>
                  <a:pt x="0" y="141757"/>
                </a:lnTo>
                <a:lnTo>
                  <a:pt x="126" y="140195"/>
                </a:lnTo>
                <a:lnTo>
                  <a:pt x="380" y="138633"/>
                </a:lnTo>
                <a:lnTo>
                  <a:pt x="46354" y="5803"/>
                </a:lnTo>
                <a:lnTo>
                  <a:pt x="48005" y="2730"/>
                </a:lnTo>
                <a:lnTo>
                  <a:pt x="48513" y="1955"/>
                </a:lnTo>
                <a:lnTo>
                  <a:pt x="49529" y="1358"/>
                </a:lnTo>
                <a:lnTo>
                  <a:pt x="50800" y="952"/>
                </a:lnTo>
                <a:lnTo>
                  <a:pt x="52069" y="546"/>
                </a:lnTo>
                <a:lnTo>
                  <a:pt x="53848" y="279"/>
                </a:lnTo>
                <a:lnTo>
                  <a:pt x="56261" y="165"/>
                </a:lnTo>
                <a:lnTo>
                  <a:pt x="58547" y="63"/>
                </a:lnTo>
                <a:lnTo>
                  <a:pt x="61594" y="0"/>
                </a:lnTo>
                <a:lnTo>
                  <a:pt x="6540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111622" y="6351282"/>
            <a:ext cx="29845" cy="146050"/>
          </a:xfrm>
          <a:custGeom>
            <a:avLst/>
            <a:gdLst/>
            <a:ahLst/>
            <a:cxnLst/>
            <a:rect l="l" t="t" r="r" b="b"/>
            <a:pathLst>
              <a:path w="29845" h="146050">
                <a:moveTo>
                  <a:pt x="14731" y="0"/>
                </a:moveTo>
                <a:lnTo>
                  <a:pt x="17525" y="0"/>
                </a:lnTo>
                <a:lnTo>
                  <a:pt x="19938" y="114"/>
                </a:lnTo>
                <a:lnTo>
                  <a:pt x="21843" y="342"/>
                </a:lnTo>
                <a:lnTo>
                  <a:pt x="23622" y="558"/>
                </a:lnTo>
                <a:lnTo>
                  <a:pt x="25146" y="863"/>
                </a:lnTo>
                <a:lnTo>
                  <a:pt x="26288" y="1231"/>
                </a:lnTo>
                <a:lnTo>
                  <a:pt x="27431" y="1600"/>
                </a:lnTo>
                <a:lnTo>
                  <a:pt x="28193" y="2082"/>
                </a:lnTo>
                <a:lnTo>
                  <a:pt x="28701" y="2679"/>
                </a:lnTo>
                <a:lnTo>
                  <a:pt x="29210" y="3276"/>
                </a:lnTo>
                <a:lnTo>
                  <a:pt x="29463" y="3949"/>
                </a:lnTo>
                <a:lnTo>
                  <a:pt x="29463" y="4686"/>
                </a:lnTo>
                <a:lnTo>
                  <a:pt x="29463" y="141097"/>
                </a:lnTo>
                <a:lnTo>
                  <a:pt x="29463" y="141833"/>
                </a:lnTo>
                <a:lnTo>
                  <a:pt x="29210" y="142506"/>
                </a:lnTo>
                <a:lnTo>
                  <a:pt x="28701" y="143103"/>
                </a:lnTo>
                <a:lnTo>
                  <a:pt x="28193" y="143700"/>
                </a:lnTo>
                <a:lnTo>
                  <a:pt x="27431" y="144183"/>
                </a:lnTo>
                <a:lnTo>
                  <a:pt x="26288" y="144551"/>
                </a:lnTo>
                <a:lnTo>
                  <a:pt x="25146" y="144919"/>
                </a:lnTo>
                <a:lnTo>
                  <a:pt x="23622" y="145224"/>
                </a:lnTo>
                <a:lnTo>
                  <a:pt x="21843" y="145440"/>
                </a:lnTo>
                <a:lnTo>
                  <a:pt x="19938" y="145669"/>
                </a:lnTo>
                <a:lnTo>
                  <a:pt x="17525" y="145783"/>
                </a:lnTo>
                <a:lnTo>
                  <a:pt x="14731" y="145783"/>
                </a:lnTo>
                <a:lnTo>
                  <a:pt x="11811" y="145783"/>
                </a:lnTo>
                <a:lnTo>
                  <a:pt x="9525" y="145669"/>
                </a:lnTo>
                <a:lnTo>
                  <a:pt x="7619" y="145440"/>
                </a:lnTo>
                <a:lnTo>
                  <a:pt x="5714" y="145224"/>
                </a:lnTo>
                <a:lnTo>
                  <a:pt x="4190" y="144919"/>
                </a:lnTo>
                <a:lnTo>
                  <a:pt x="3048" y="144551"/>
                </a:lnTo>
                <a:lnTo>
                  <a:pt x="1904" y="144183"/>
                </a:lnTo>
                <a:lnTo>
                  <a:pt x="1142" y="143700"/>
                </a:lnTo>
                <a:lnTo>
                  <a:pt x="635" y="143103"/>
                </a:lnTo>
                <a:lnTo>
                  <a:pt x="126" y="142506"/>
                </a:lnTo>
                <a:lnTo>
                  <a:pt x="0" y="141833"/>
                </a:lnTo>
                <a:lnTo>
                  <a:pt x="0" y="141097"/>
                </a:lnTo>
                <a:lnTo>
                  <a:pt x="0" y="4686"/>
                </a:lnTo>
                <a:lnTo>
                  <a:pt x="0" y="3949"/>
                </a:lnTo>
                <a:lnTo>
                  <a:pt x="126" y="3276"/>
                </a:lnTo>
                <a:lnTo>
                  <a:pt x="635" y="2679"/>
                </a:lnTo>
                <a:lnTo>
                  <a:pt x="1142" y="2082"/>
                </a:lnTo>
                <a:lnTo>
                  <a:pt x="1904" y="1600"/>
                </a:lnTo>
                <a:lnTo>
                  <a:pt x="3175" y="1231"/>
                </a:lnTo>
                <a:lnTo>
                  <a:pt x="4317" y="863"/>
                </a:lnTo>
                <a:lnTo>
                  <a:pt x="5841" y="558"/>
                </a:lnTo>
                <a:lnTo>
                  <a:pt x="7619" y="342"/>
                </a:lnTo>
                <a:lnTo>
                  <a:pt x="9525" y="114"/>
                </a:lnTo>
                <a:lnTo>
                  <a:pt x="11811" y="0"/>
                </a:lnTo>
                <a:lnTo>
                  <a:pt x="14731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994655" y="6349390"/>
            <a:ext cx="94615" cy="149860"/>
          </a:xfrm>
          <a:custGeom>
            <a:avLst/>
            <a:gdLst/>
            <a:ahLst/>
            <a:cxnLst/>
            <a:rect l="l" t="t" r="r" b="b"/>
            <a:pathLst>
              <a:path w="94614" h="149860">
                <a:moveTo>
                  <a:pt x="50927" y="0"/>
                </a:moveTo>
                <a:lnTo>
                  <a:pt x="54356" y="0"/>
                </a:lnTo>
                <a:lnTo>
                  <a:pt x="57785" y="254"/>
                </a:lnTo>
                <a:lnTo>
                  <a:pt x="61214" y="774"/>
                </a:lnTo>
                <a:lnTo>
                  <a:pt x="64643" y="1295"/>
                </a:lnTo>
                <a:lnTo>
                  <a:pt x="67818" y="2006"/>
                </a:lnTo>
                <a:lnTo>
                  <a:pt x="70739" y="2895"/>
                </a:lnTo>
                <a:lnTo>
                  <a:pt x="73787" y="3797"/>
                </a:lnTo>
                <a:lnTo>
                  <a:pt x="84709" y="10604"/>
                </a:lnTo>
                <a:lnTo>
                  <a:pt x="85090" y="11125"/>
                </a:lnTo>
                <a:lnTo>
                  <a:pt x="85217" y="11810"/>
                </a:lnTo>
                <a:lnTo>
                  <a:pt x="85471" y="12661"/>
                </a:lnTo>
                <a:lnTo>
                  <a:pt x="85598" y="13525"/>
                </a:lnTo>
                <a:lnTo>
                  <a:pt x="85725" y="14604"/>
                </a:lnTo>
                <a:lnTo>
                  <a:pt x="85852" y="15900"/>
                </a:lnTo>
                <a:lnTo>
                  <a:pt x="85852" y="17208"/>
                </a:lnTo>
                <a:lnTo>
                  <a:pt x="85979" y="18821"/>
                </a:lnTo>
                <a:lnTo>
                  <a:pt x="85979" y="20751"/>
                </a:lnTo>
                <a:lnTo>
                  <a:pt x="85979" y="22910"/>
                </a:lnTo>
                <a:lnTo>
                  <a:pt x="85852" y="24739"/>
                </a:lnTo>
                <a:lnTo>
                  <a:pt x="85725" y="26225"/>
                </a:lnTo>
                <a:lnTo>
                  <a:pt x="85725" y="27711"/>
                </a:lnTo>
                <a:lnTo>
                  <a:pt x="85471" y="28943"/>
                </a:lnTo>
                <a:lnTo>
                  <a:pt x="85217" y="29908"/>
                </a:lnTo>
                <a:lnTo>
                  <a:pt x="84963" y="30873"/>
                </a:lnTo>
                <a:lnTo>
                  <a:pt x="84582" y="31584"/>
                </a:lnTo>
                <a:lnTo>
                  <a:pt x="84074" y="32029"/>
                </a:lnTo>
                <a:lnTo>
                  <a:pt x="83566" y="32473"/>
                </a:lnTo>
                <a:lnTo>
                  <a:pt x="82931" y="32702"/>
                </a:lnTo>
                <a:lnTo>
                  <a:pt x="82169" y="32702"/>
                </a:lnTo>
                <a:lnTo>
                  <a:pt x="81280" y="32702"/>
                </a:lnTo>
                <a:lnTo>
                  <a:pt x="80010" y="32181"/>
                </a:lnTo>
                <a:lnTo>
                  <a:pt x="78232" y="31140"/>
                </a:lnTo>
                <a:lnTo>
                  <a:pt x="76454" y="30099"/>
                </a:lnTo>
                <a:lnTo>
                  <a:pt x="74295" y="28956"/>
                </a:lnTo>
                <a:lnTo>
                  <a:pt x="71628" y="27736"/>
                </a:lnTo>
                <a:lnTo>
                  <a:pt x="69088" y="26504"/>
                </a:lnTo>
                <a:lnTo>
                  <a:pt x="66040" y="25387"/>
                </a:lnTo>
                <a:lnTo>
                  <a:pt x="62611" y="24384"/>
                </a:lnTo>
                <a:lnTo>
                  <a:pt x="59182" y="23380"/>
                </a:lnTo>
                <a:lnTo>
                  <a:pt x="55372" y="22872"/>
                </a:lnTo>
                <a:lnTo>
                  <a:pt x="51308" y="22872"/>
                </a:lnTo>
                <a:lnTo>
                  <a:pt x="48133" y="22872"/>
                </a:lnTo>
                <a:lnTo>
                  <a:pt x="45339" y="23266"/>
                </a:lnTo>
                <a:lnTo>
                  <a:pt x="33401" y="32257"/>
                </a:lnTo>
                <a:lnTo>
                  <a:pt x="32639" y="34188"/>
                </a:lnTo>
                <a:lnTo>
                  <a:pt x="32258" y="36233"/>
                </a:lnTo>
                <a:lnTo>
                  <a:pt x="32258" y="38392"/>
                </a:lnTo>
                <a:lnTo>
                  <a:pt x="32258" y="41592"/>
                </a:lnTo>
                <a:lnTo>
                  <a:pt x="33147" y="44361"/>
                </a:lnTo>
                <a:lnTo>
                  <a:pt x="34925" y="46710"/>
                </a:lnTo>
                <a:lnTo>
                  <a:pt x="36576" y="49060"/>
                </a:lnTo>
                <a:lnTo>
                  <a:pt x="38989" y="51142"/>
                </a:lnTo>
                <a:lnTo>
                  <a:pt x="41910" y="52959"/>
                </a:lnTo>
                <a:lnTo>
                  <a:pt x="44831" y="54787"/>
                </a:lnTo>
                <a:lnTo>
                  <a:pt x="48133" y="56489"/>
                </a:lnTo>
                <a:lnTo>
                  <a:pt x="51943" y="58089"/>
                </a:lnTo>
                <a:lnTo>
                  <a:pt x="55626" y="59690"/>
                </a:lnTo>
                <a:lnTo>
                  <a:pt x="59436" y="61391"/>
                </a:lnTo>
                <a:lnTo>
                  <a:pt x="63246" y="63169"/>
                </a:lnTo>
                <a:lnTo>
                  <a:pt x="67183" y="64960"/>
                </a:lnTo>
                <a:lnTo>
                  <a:pt x="93472" y="92849"/>
                </a:lnTo>
                <a:lnTo>
                  <a:pt x="94361" y="97891"/>
                </a:lnTo>
                <a:lnTo>
                  <a:pt x="94361" y="103695"/>
                </a:lnTo>
                <a:lnTo>
                  <a:pt x="94361" y="111277"/>
                </a:lnTo>
                <a:lnTo>
                  <a:pt x="78613" y="138010"/>
                </a:lnTo>
                <a:lnTo>
                  <a:pt x="73787" y="141846"/>
                </a:lnTo>
                <a:lnTo>
                  <a:pt x="68072" y="144729"/>
                </a:lnTo>
                <a:lnTo>
                  <a:pt x="61595" y="146672"/>
                </a:lnTo>
                <a:lnTo>
                  <a:pt x="55118" y="148602"/>
                </a:lnTo>
                <a:lnTo>
                  <a:pt x="48260" y="149567"/>
                </a:lnTo>
                <a:lnTo>
                  <a:pt x="40894" y="149567"/>
                </a:lnTo>
                <a:lnTo>
                  <a:pt x="35814" y="149567"/>
                </a:lnTo>
                <a:lnTo>
                  <a:pt x="15621" y="145376"/>
                </a:lnTo>
                <a:lnTo>
                  <a:pt x="12319" y="144233"/>
                </a:lnTo>
                <a:lnTo>
                  <a:pt x="0" y="129768"/>
                </a:lnTo>
                <a:lnTo>
                  <a:pt x="0" y="126352"/>
                </a:lnTo>
                <a:lnTo>
                  <a:pt x="0" y="124040"/>
                </a:lnTo>
                <a:lnTo>
                  <a:pt x="3429" y="114071"/>
                </a:lnTo>
                <a:lnTo>
                  <a:pt x="4191" y="114071"/>
                </a:lnTo>
                <a:lnTo>
                  <a:pt x="5334" y="114071"/>
                </a:lnTo>
                <a:lnTo>
                  <a:pt x="6731" y="114681"/>
                </a:lnTo>
                <a:lnTo>
                  <a:pt x="8636" y="115912"/>
                </a:lnTo>
                <a:lnTo>
                  <a:pt x="10541" y="117144"/>
                </a:lnTo>
                <a:lnTo>
                  <a:pt x="12954" y="118503"/>
                </a:lnTo>
                <a:lnTo>
                  <a:pt x="16002" y="119989"/>
                </a:lnTo>
                <a:lnTo>
                  <a:pt x="18923" y="121475"/>
                </a:lnTo>
                <a:lnTo>
                  <a:pt x="22479" y="122834"/>
                </a:lnTo>
                <a:lnTo>
                  <a:pt x="26670" y="124066"/>
                </a:lnTo>
                <a:lnTo>
                  <a:pt x="30734" y="125285"/>
                </a:lnTo>
                <a:lnTo>
                  <a:pt x="35560" y="125907"/>
                </a:lnTo>
                <a:lnTo>
                  <a:pt x="41021" y="125907"/>
                </a:lnTo>
                <a:lnTo>
                  <a:pt x="44577" y="125907"/>
                </a:lnTo>
                <a:lnTo>
                  <a:pt x="62230" y="115189"/>
                </a:lnTo>
                <a:lnTo>
                  <a:pt x="63373" y="112877"/>
                </a:lnTo>
                <a:lnTo>
                  <a:pt x="63881" y="110312"/>
                </a:lnTo>
                <a:lnTo>
                  <a:pt x="63881" y="107492"/>
                </a:lnTo>
                <a:lnTo>
                  <a:pt x="63881" y="104216"/>
                </a:lnTo>
                <a:lnTo>
                  <a:pt x="40767" y="86080"/>
                </a:lnTo>
                <a:lnTo>
                  <a:pt x="36957" y="84378"/>
                </a:lnTo>
                <a:lnTo>
                  <a:pt x="5080" y="57150"/>
                </a:lnTo>
                <a:lnTo>
                  <a:pt x="3302" y="52832"/>
                </a:lnTo>
                <a:lnTo>
                  <a:pt x="2413" y="47663"/>
                </a:lnTo>
                <a:lnTo>
                  <a:pt x="2413" y="41630"/>
                </a:lnTo>
                <a:lnTo>
                  <a:pt x="2413" y="34709"/>
                </a:lnTo>
                <a:lnTo>
                  <a:pt x="3683" y="28625"/>
                </a:lnTo>
                <a:lnTo>
                  <a:pt x="6350" y="23380"/>
                </a:lnTo>
                <a:lnTo>
                  <a:pt x="8890" y="18135"/>
                </a:lnTo>
                <a:lnTo>
                  <a:pt x="32131" y="2565"/>
                </a:lnTo>
                <a:lnTo>
                  <a:pt x="37973" y="850"/>
                </a:lnTo>
                <a:lnTo>
                  <a:pt x="44323" y="0"/>
                </a:lnTo>
                <a:lnTo>
                  <a:pt x="5092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57655" y="3043427"/>
            <a:ext cx="7053072" cy="3489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294257" y="2744470"/>
            <a:ext cx="6591681" cy="3232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6102" y="603376"/>
            <a:ext cx="1264285" cy="6029960"/>
          </a:xfrm>
          <a:custGeom>
            <a:avLst/>
            <a:gdLst/>
            <a:ahLst/>
            <a:cxnLst/>
            <a:rect l="l" t="t" r="r" b="b"/>
            <a:pathLst>
              <a:path w="1264285" h="6029959">
                <a:moveTo>
                  <a:pt x="15252" y="0"/>
                </a:moveTo>
                <a:lnTo>
                  <a:pt x="49232" y="34359"/>
                </a:lnTo>
                <a:lnTo>
                  <a:pt x="82743" y="69005"/>
                </a:lnTo>
                <a:lnTo>
                  <a:pt x="115785" y="103935"/>
                </a:lnTo>
                <a:lnTo>
                  <a:pt x="148359" y="139144"/>
                </a:lnTo>
                <a:lnTo>
                  <a:pt x="180464" y="174628"/>
                </a:lnTo>
                <a:lnTo>
                  <a:pt x="212100" y="210383"/>
                </a:lnTo>
                <a:lnTo>
                  <a:pt x="243268" y="246405"/>
                </a:lnTo>
                <a:lnTo>
                  <a:pt x="273967" y="282691"/>
                </a:lnTo>
                <a:lnTo>
                  <a:pt x="304197" y="319236"/>
                </a:lnTo>
                <a:lnTo>
                  <a:pt x="333959" y="356036"/>
                </a:lnTo>
                <a:lnTo>
                  <a:pt x="363251" y="393088"/>
                </a:lnTo>
                <a:lnTo>
                  <a:pt x="392076" y="430387"/>
                </a:lnTo>
                <a:lnTo>
                  <a:pt x="420431" y="467929"/>
                </a:lnTo>
                <a:lnTo>
                  <a:pt x="448318" y="505710"/>
                </a:lnTo>
                <a:lnTo>
                  <a:pt x="475736" y="543727"/>
                </a:lnTo>
                <a:lnTo>
                  <a:pt x="502685" y="581975"/>
                </a:lnTo>
                <a:lnTo>
                  <a:pt x="529166" y="620450"/>
                </a:lnTo>
                <a:lnTo>
                  <a:pt x="555178" y="659149"/>
                </a:lnTo>
                <a:lnTo>
                  <a:pt x="580722" y="698067"/>
                </a:lnTo>
                <a:lnTo>
                  <a:pt x="605796" y="737201"/>
                </a:lnTo>
                <a:lnTo>
                  <a:pt x="630402" y="776546"/>
                </a:lnTo>
                <a:lnTo>
                  <a:pt x="654540" y="816098"/>
                </a:lnTo>
                <a:lnTo>
                  <a:pt x="678208" y="855854"/>
                </a:lnTo>
                <a:lnTo>
                  <a:pt x="701408" y="895809"/>
                </a:lnTo>
                <a:lnTo>
                  <a:pt x="724139" y="935960"/>
                </a:lnTo>
                <a:lnTo>
                  <a:pt x="746402" y="976302"/>
                </a:lnTo>
                <a:lnTo>
                  <a:pt x="768196" y="1016832"/>
                </a:lnTo>
                <a:lnTo>
                  <a:pt x="789521" y="1057545"/>
                </a:lnTo>
                <a:lnTo>
                  <a:pt x="810378" y="1098437"/>
                </a:lnTo>
                <a:lnTo>
                  <a:pt x="830765" y="1139505"/>
                </a:lnTo>
                <a:lnTo>
                  <a:pt x="850685" y="1180745"/>
                </a:lnTo>
                <a:lnTo>
                  <a:pt x="870135" y="1222152"/>
                </a:lnTo>
                <a:lnTo>
                  <a:pt x="889117" y="1263722"/>
                </a:lnTo>
                <a:lnTo>
                  <a:pt x="907630" y="1305453"/>
                </a:lnTo>
                <a:lnTo>
                  <a:pt x="925674" y="1347338"/>
                </a:lnTo>
                <a:lnTo>
                  <a:pt x="943250" y="1389376"/>
                </a:lnTo>
                <a:lnTo>
                  <a:pt x="960357" y="1431560"/>
                </a:lnTo>
                <a:lnTo>
                  <a:pt x="976995" y="1473889"/>
                </a:lnTo>
                <a:lnTo>
                  <a:pt x="993165" y="1516357"/>
                </a:lnTo>
                <a:lnTo>
                  <a:pt x="1008866" y="1558960"/>
                </a:lnTo>
                <a:lnTo>
                  <a:pt x="1024098" y="1601696"/>
                </a:lnTo>
                <a:lnTo>
                  <a:pt x="1038862" y="1644559"/>
                </a:lnTo>
                <a:lnTo>
                  <a:pt x="1053157" y="1687545"/>
                </a:lnTo>
                <a:lnTo>
                  <a:pt x="1066983" y="1730651"/>
                </a:lnTo>
                <a:lnTo>
                  <a:pt x="1080341" y="1773873"/>
                </a:lnTo>
                <a:lnTo>
                  <a:pt x="1093229" y="1817207"/>
                </a:lnTo>
                <a:lnTo>
                  <a:pt x="1105650" y="1860648"/>
                </a:lnTo>
                <a:lnTo>
                  <a:pt x="1117601" y="1904193"/>
                </a:lnTo>
                <a:lnTo>
                  <a:pt x="1129084" y="1947838"/>
                </a:lnTo>
                <a:lnTo>
                  <a:pt x="1140098" y="1991578"/>
                </a:lnTo>
                <a:lnTo>
                  <a:pt x="1150643" y="2035410"/>
                </a:lnTo>
                <a:lnTo>
                  <a:pt x="1160720" y="2079330"/>
                </a:lnTo>
                <a:lnTo>
                  <a:pt x="1170328" y="2123334"/>
                </a:lnTo>
                <a:lnTo>
                  <a:pt x="1179468" y="2167417"/>
                </a:lnTo>
                <a:lnTo>
                  <a:pt x="1188138" y="2211576"/>
                </a:lnTo>
                <a:lnTo>
                  <a:pt x="1196340" y="2255807"/>
                </a:lnTo>
                <a:lnTo>
                  <a:pt x="1204074" y="2300106"/>
                </a:lnTo>
                <a:lnTo>
                  <a:pt x="1211338" y="2344469"/>
                </a:lnTo>
                <a:lnTo>
                  <a:pt x="1218134" y="2388891"/>
                </a:lnTo>
                <a:lnTo>
                  <a:pt x="1224461" y="2433370"/>
                </a:lnTo>
                <a:lnTo>
                  <a:pt x="1230320" y="2477900"/>
                </a:lnTo>
                <a:lnTo>
                  <a:pt x="1235710" y="2522478"/>
                </a:lnTo>
                <a:lnTo>
                  <a:pt x="1240631" y="2567100"/>
                </a:lnTo>
                <a:lnTo>
                  <a:pt x="1245084" y="2611761"/>
                </a:lnTo>
                <a:lnTo>
                  <a:pt x="1249067" y="2656459"/>
                </a:lnTo>
                <a:lnTo>
                  <a:pt x="1252583" y="2701189"/>
                </a:lnTo>
                <a:lnTo>
                  <a:pt x="1255629" y="2745946"/>
                </a:lnTo>
                <a:lnTo>
                  <a:pt x="1258207" y="2790728"/>
                </a:lnTo>
                <a:lnTo>
                  <a:pt x="1260316" y="2835529"/>
                </a:lnTo>
                <a:lnTo>
                  <a:pt x="1261956" y="2880346"/>
                </a:lnTo>
                <a:lnTo>
                  <a:pt x="1263128" y="2925176"/>
                </a:lnTo>
                <a:lnTo>
                  <a:pt x="1263831" y="2970013"/>
                </a:lnTo>
                <a:lnTo>
                  <a:pt x="1264065" y="3014854"/>
                </a:lnTo>
                <a:lnTo>
                  <a:pt x="1263831" y="3059695"/>
                </a:lnTo>
                <a:lnTo>
                  <a:pt x="1263128" y="3104533"/>
                </a:lnTo>
                <a:lnTo>
                  <a:pt x="1261956" y="3149362"/>
                </a:lnTo>
                <a:lnTo>
                  <a:pt x="1260316" y="3194179"/>
                </a:lnTo>
                <a:lnTo>
                  <a:pt x="1258207" y="3238981"/>
                </a:lnTo>
                <a:lnTo>
                  <a:pt x="1255629" y="3283762"/>
                </a:lnTo>
                <a:lnTo>
                  <a:pt x="1252583" y="3328520"/>
                </a:lnTo>
                <a:lnTo>
                  <a:pt x="1249067" y="3373249"/>
                </a:lnTo>
                <a:lnTo>
                  <a:pt x="1245084" y="3417947"/>
                </a:lnTo>
                <a:lnTo>
                  <a:pt x="1240631" y="3462609"/>
                </a:lnTo>
                <a:lnTo>
                  <a:pt x="1235710" y="3507231"/>
                </a:lnTo>
                <a:lnTo>
                  <a:pt x="1230320" y="3551809"/>
                </a:lnTo>
                <a:lnTo>
                  <a:pt x="1224461" y="3596339"/>
                </a:lnTo>
                <a:lnTo>
                  <a:pt x="1218134" y="3640817"/>
                </a:lnTo>
                <a:lnTo>
                  <a:pt x="1211338" y="3685240"/>
                </a:lnTo>
                <a:lnTo>
                  <a:pt x="1204074" y="3729602"/>
                </a:lnTo>
                <a:lnTo>
                  <a:pt x="1196340" y="3773901"/>
                </a:lnTo>
                <a:lnTo>
                  <a:pt x="1188138" y="3818132"/>
                </a:lnTo>
                <a:lnTo>
                  <a:pt x="1179468" y="3862292"/>
                </a:lnTo>
                <a:lnTo>
                  <a:pt x="1170328" y="3906375"/>
                </a:lnTo>
                <a:lnTo>
                  <a:pt x="1160720" y="3950379"/>
                </a:lnTo>
                <a:lnTo>
                  <a:pt x="1150643" y="3994299"/>
                </a:lnTo>
                <a:lnTo>
                  <a:pt x="1140098" y="4038131"/>
                </a:lnTo>
                <a:lnTo>
                  <a:pt x="1129084" y="4081872"/>
                </a:lnTo>
                <a:lnTo>
                  <a:pt x="1117601" y="4125516"/>
                </a:lnTo>
                <a:lnTo>
                  <a:pt x="1105650" y="4169061"/>
                </a:lnTo>
                <a:lnTo>
                  <a:pt x="1093229" y="4212503"/>
                </a:lnTo>
                <a:lnTo>
                  <a:pt x="1080341" y="4255836"/>
                </a:lnTo>
                <a:lnTo>
                  <a:pt x="1066983" y="4299058"/>
                </a:lnTo>
                <a:lnTo>
                  <a:pt x="1053157" y="4342165"/>
                </a:lnTo>
                <a:lnTo>
                  <a:pt x="1038862" y="4385151"/>
                </a:lnTo>
                <a:lnTo>
                  <a:pt x="1024098" y="4428014"/>
                </a:lnTo>
                <a:lnTo>
                  <a:pt x="1008866" y="4470750"/>
                </a:lnTo>
                <a:lnTo>
                  <a:pt x="993165" y="4513353"/>
                </a:lnTo>
                <a:lnTo>
                  <a:pt x="976995" y="4555822"/>
                </a:lnTo>
                <a:lnTo>
                  <a:pt x="960357" y="4598150"/>
                </a:lnTo>
                <a:lnTo>
                  <a:pt x="943250" y="4640335"/>
                </a:lnTo>
                <a:lnTo>
                  <a:pt x="925674" y="4682372"/>
                </a:lnTo>
                <a:lnTo>
                  <a:pt x="907630" y="4724258"/>
                </a:lnTo>
                <a:lnTo>
                  <a:pt x="889117" y="4765989"/>
                </a:lnTo>
                <a:lnTo>
                  <a:pt x="870135" y="4807559"/>
                </a:lnTo>
                <a:lnTo>
                  <a:pt x="850685" y="4848966"/>
                </a:lnTo>
                <a:lnTo>
                  <a:pt x="830765" y="4890206"/>
                </a:lnTo>
                <a:lnTo>
                  <a:pt x="810378" y="4931274"/>
                </a:lnTo>
                <a:lnTo>
                  <a:pt x="789521" y="4972167"/>
                </a:lnTo>
                <a:lnTo>
                  <a:pt x="768196" y="5012880"/>
                </a:lnTo>
                <a:lnTo>
                  <a:pt x="746402" y="5053410"/>
                </a:lnTo>
                <a:lnTo>
                  <a:pt x="724139" y="5093752"/>
                </a:lnTo>
                <a:lnTo>
                  <a:pt x="701408" y="5133903"/>
                </a:lnTo>
                <a:lnTo>
                  <a:pt x="678208" y="5173858"/>
                </a:lnTo>
                <a:lnTo>
                  <a:pt x="654540" y="5213614"/>
                </a:lnTo>
                <a:lnTo>
                  <a:pt x="630402" y="5253167"/>
                </a:lnTo>
                <a:lnTo>
                  <a:pt x="605796" y="5292512"/>
                </a:lnTo>
                <a:lnTo>
                  <a:pt x="580722" y="5331646"/>
                </a:lnTo>
                <a:lnTo>
                  <a:pt x="555178" y="5370564"/>
                </a:lnTo>
                <a:lnTo>
                  <a:pt x="529166" y="5409263"/>
                </a:lnTo>
                <a:lnTo>
                  <a:pt x="502685" y="5447739"/>
                </a:lnTo>
                <a:lnTo>
                  <a:pt x="475736" y="5485987"/>
                </a:lnTo>
                <a:lnTo>
                  <a:pt x="448318" y="5524004"/>
                </a:lnTo>
                <a:lnTo>
                  <a:pt x="420431" y="5561786"/>
                </a:lnTo>
                <a:lnTo>
                  <a:pt x="392076" y="5599328"/>
                </a:lnTo>
                <a:lnTo>
                  <a:pt x="363251" y="5636627"/>
                </a:lnTo>
                <a:lnTo>
                  <a:pt x="333959" y="5673679"/>
                </a:lnTo>
                <a:lnTo>
                  <a:pt x="304197" y="5710479"/>
                </a:lnTo>
                <a:lnTo>
                  <a:pt x="273967" y="5747025"/>
                </a:lnTo>
                <a:lnTo>
                  <a:pt x="243268" y="5783311"/>
                </a:lnTo>
                <a:lnTo>
                  <a:pt x="212100" y="5819333"/>
                </a:lnTo>
                <a:lnTo>
                  <a:pt x="180464" y="5855089"/>
                </a:lnTo>
                <a:lnTo>
                  <a:pt x="148359" y="5890573"/>
                </a:lnTo>
                <a:lnTo>
                  <a:pt x="115785" y="5925782"/>
                </a:lnTo>
                <a:lnTo>
                  <a:pt x="82743" y="5960712"/>
                </a:lnTo>
                <a:lnTo>
                  <a:pt x="49232" y="5995359"/>
                </a:lnTo>
                <a:lnTo>
                  <a:pt x="15252" y="6029718"/>
                </a:lnTo>
                <a:lnTo>
                  <a:pt x="0" y="6014466"/>
                </a:lnTo>
                <a:lnTo>
                  <a:pt x="34037" y="5980045"/>
                </a:lnTo>
                <a:lnTo>
                  <a:pt x="67602" y="5945335"/>
                </a:lnTo>
                <a:lnTo>
                  <a:pt x="100695" y="5910339"/>
                </a:lnTo>
                <a:lnTo>
                  <a:pt x="133314" y="5875062"/>
                </a:lnTo>
                <a:lnTo>
                  <a:pt x="165461" y="5839506"/>
                </a:lnTo>
                <a:lnTo>
                  <a:pt x="197135" y="5803678"/>
                </a:lnTo>
                <a:lnTo>
                  <a:pt x="228337" y="5767580"/>
                </a:lnTo>
                <a:lnTo>
                  <a:pt x="259065" y="5731216"/>
                </a:lnTo>
                <a:lnTo>
                  <a:pt x="289321" y="5694592"/>
                </a:lnTo>
                <a:lnTo>
                  <a:pt x="319104" y="5657709"/>
                </a:lnTo>
                <a:lnTo>
                  <a:pt x="348415" y="5620574"/>
                </a:lnTo>
                <a:lnTo>
                  <a:pt x="377252" y="5583189"/>
                </a:lnTo>
                <a:lnTo>
                  <a:pt x="405617" y="5545560"/>
                </a:lnTo>
                <a:lnTo>
                  <a:pt x="433509" y="5507689"/>
                </a:lnTo>
                <a:lnTo>
                  <a:pt x="460929" y="5469581"/>
                </a:lnTo>
                <a:lnTo>
                  <a:pt x="487875" y="5431240"/>
                </a:lnTo>
                <a:lnTo>
                  <a:pt x="514349" y="5392670"/>
                </a:lnTo>
                <a:lnTo>
                  <a:pt x="540351" y="5353875"/>
                </a:lnTo>
                <a:lnTo>
                  <a:pt x="565879" y="5314860"/>
                </a:lnTo>
                <a:lnTo>
                  <a:pt x="590935" y="5275627"/>
                </a:lnTo>
                <a:lnTo>
                  <a:pt x="615517" y="5236182"/>
                </a:lnTo>
                <a:lnTo>
                  <a:pt x="639628" y="5196528"/>
                </a:lnTo>
                <a:lnTo>
                  <a:pt x="663265" y="5156670"/>
                </a:lnTo>
                <a:lnTo>
                  <a:pt x="686430" y="5116611"/>
                </a:lnTo>
                <a:lnTo>
                  <a:pt x="709122" y="5076355"/>
                </a:lnTo>
                <a:lnTo>
                  <a:pt x="731341" y="5035907"/>
                </a:lnTo>
                <a:lnTo>
                  <a:pt x="753087" y="4995271"/>
                </a:lnTo>
                <a:lnTo>
                  <a:pt x="774361" y="4954450"/>
                </a:lnTo>
                <a:lnTo>
                  <a:pt x="795162" y="4913449"/>
                </a:lnTo>
                <a:lnTo>
                  <a:pt x="815490" y="4872271"/>
                </a:lnTo>
                <a:lnTo>
                  <a:pt x="835345" y="4830922"/>
                </a:lnTo>
                <a:lnTo>
                  <a:pt x="854728" y="4789404"/>
                </a:lnTo>
                <a:lnTo>
                  <a:pt x="873638" y="4747722"/>
                </a:lnTo>
                <a:lnTo>
                  <a:pt x="892075" y="4705880"/>
                </a:lnTo>
                <a:lnTo>
                  <a:pt x="910040" y="4663882"/>
                </a:lnTo>
                <a:lnTo>
                  <a:pt x="927531" y="4621732"/>
                </a:lnTo>
                <a:lnTo>
                  <a:pt x="944550" y="4579434"/>
                </a:lnTo>
                <a:lnTo>
                  <a:pt x="961096" y="4536992"/>
                </a:lnTo>
                <a:lnTo>
                  <a:pt x="977170" y="4494411"/>
                </a:lnTo>
                <a:lnTo>
                  <a:pt x="992770" y="4451693"/>
                </a:lnTo>
                <a:lnTo>
                  <a:pt x="1007898" y="4408844"/>
                </a:lnTo>
                <a:lnTo>
                  <a:pt x="1022554" y="4365868"/>
                </a:lnTo>
                <a:lnTo>
                  <a:pt x="1036736" y="4322768"/>
                </a:lnTo>
                <a:lnTo>
                  <a:pt x="1050446" y="4279548"/>
                </a:lnTo>
                <a:lnTo>
                  <a:pt x="1063683" y="4236213"/>
                </a:lnTo>
                <a:lnTo>
                  <a:pt x="1076447" y="4192766"/>
                </a:lnTo>
                <a:lnTo>
                  <a:pt x="1088738" y="4149212"/>
                </a:lnTo>
                <a:lnTo>
                  <a:pt x="1100557" y="4105555"/>
                </a:lnTo>
                <a:lnTo>
                  <a:pt x="1111903" y="4061798"/>
                </a:lnTo>
                <a:lnTo>
                  <a:pt x="1122776" y="4017946"/>
                </a:lnTo>
                <a:lnTo>
                  <a:pt x="1133177" y="3974003"/>
                </a:lnTo>
                <a:lnTo>
                  <a:pt x="1143104" y="3929973"/>
                </a:lnTo>
                <a:lnTo>
                  <a:pt x="1152559" y="3885860"/>
                </a:lnTo>
                <a:lnTo>
                  <a:pt x="1161541" y="3841667"/>
                </a:lnTo>
                <a:lnTo>
                  <a:pt x="1170051" y="3797400"/>
                </a:lnTo>
                <a:lnTo>
                  <a:pt x="1178088" y="3753062"/>
                </a:lnTo>
                <a:lnTo>
                  <a:pt x="1185652" y="3708657"/>
                </a:lnTo>
                <a:lnTo>
                  <a:pt x="1192743" y="3664189"/>
                </a:lnTo>
                <a:lnTo>
                  <a:pt x="1199361" y="3619663"/>
                </a:lnTo>
                <a:lnTo>
                  <a:pt x="1205507" y="3575081"/>
                </a:lnTo>
                <a:lnTo>
                  <a:pt x="1211180" y="3530450"/>
                </a:lnTo>
                <a:lnTo>
                  <a:pt x="1216380" y="3485771"/>
                </a:lnTo>
                <a:lnTo>
                  <a:pt x="1221108" y="3441050"/>
                </a:lnTo>
                <a:lnTo>
                  <a:pt x="1225362" y="3396290"/>
                </a:lnTo>
                <a:lnTo>
                  <a:pt x="1229144" y="3351496"/>
                </a:lnTo>
                <a:lnTo>
                  <a:pt x="1232454" y="3306672"/>
                </a:lnTo>
                <a:lnTo>
                  <a:pt x="1235290" y="3261821"/>
                </a:lnTo>
                <a:lnTo>
                  <a:pt x="1237654" y="3216948"/>
                </a:lnTo>
                <a:lnTo>
                  <a:pt x="1239545" y="3172057"/>
                </a:lnTo>
                <a:lnTo>
                  <a:pt x="1240963" y="3127152"/>
                </a:lnTo>
                <a:lnTo>
                  <a:pt x="1241909" y="3082236"/>
                </a:lnTo>
                <a:lnTo>
                  <a:pt x="1242381" y="3037314"/>
                </a:lnTo>
                <a:lnTo>
                  <a:pt x="1242381" y="2992391"/>
                </a:lnTo>
                <a:lnTo>
                  <a:pt x="1241909" y="2947469"/>
                </a:lnTo>
                <a:lnTo>
                  <a:pt x="1240963" y="2902553"/>
                </a:lnTo>
                <a:lnTo>
                  <a:pt x="1239545" y="2857648"/>
                </a:lnTo>
                <a:lnTo>
                  <a:pt x="1237654" y="2812757"/>
                </a:lnTo>
                <a:lnTo>
                  <a:pt x="1235290" y="2767884"/>
                </a:lnTo>
                <a:lnTo>
                  <a:pt x="1232454" y="2723033"/>
                </a:lnTo>
                <a:lnTo>
                  <a:pt x="1229144" y="2678209"/>
                </a:lnTo>
                <a:lnTo>
                  <a:pt x="1225362" y="2633415"/>
                </a:lnTo>
                <a:lnTo>
                  <a:pt x="1221108" y="2588655"/>
                </a:lnTo>
                <a:lnTo>
                  <a:pt x="1216380" y="2543934"/>
                </a:lnTo>
                <a:lnTo>
                  <a:pt x="1211180" y="2499255"/>
                </a:lnTo>
                <a:lnTo>
                  <a:pt x="1205507" y="2454624"/>
                </a:lnTo>
                <a:lnTo>
                  <a:pt x="1199361" y="2410042"/>
                </a:lnTo>
                <a:lnTo>
                  <a:pt x="1192743" y="2365516"/>
                </a:lnTo>
                <a:lnTo>
                  <a:pt x="1185652" y="2321048"/>
                </a:lnTo>
                <a:lnTo>
                  <a:pt x="1178088" y="2276643"/>
                </a:lnTo>
                <a:lnTo>
                  <a:pt x="1170051" y="2232305"/>
                </a:lnTo>
                <a:lnTo>
                  <a:pt x="1161541" y="2188038"/>
                </a:lnTo>
                <a:lnTo>
                  <a:pt x="1152559" y="2143845"/>
                </a:lnTo>
                <a:lnTo>
                  <a:pt x="1143104" y="2099732"/>
                </a:lnTo>
                <a:lnTo>
                  <a:pt x="1133177" y="2055702"/>
                </a:lnTo>
                <a:lnTo>
                  <a:pt x="1122776" y="2011759"/>
                </a:lnTo>
                <a:lnTo>
                  <a:pt x="1111903" y="1967907"/>
                </a:lnTo>
                <a:lnTo>
                  <a:pt x="1100557" y="1924150"/>
                </a:lnTo>
                <a:lnTo>
                  <a:pt x="1088738" y="1880493"/>
                </a:lnTo>
                <a:lnTo>
                  <a:pt x="1076447" y="1836939"/>
                </a:lnTo>
                <a:lnTo>
                  <a:pt x="1063683" y="1793492"/>
                </a:lnTo>
                <a:lnTo>
                  <a:pt x="1050446" y="1750157"/>
                </a:lnTo>
                <a:lnTo>
                  <a:pt x="1036736" y="1706937"/>
                </a:lnTo>
                <a:lnTo>
                  <a:pt x="1022554" y="1663837"/>
                </a:lnTo>
                <a:lnTo>
                  <a:pt x="1007898" y="1620861"/>
                </a:lnTo>
                <a:lnTo>
                  <a:pt x="992770" y="1578012"/>
                </a:lnTo>
                <a:lnTo>
                  <a:pt x="977170" y="1535294"/>
                </a:lnTo>
                <a:lnTo>
                  <a:pt x="961096" y="1492713"/>
                </a:lnTo>
                <a:lnTo>
                  <a:pt x="944550" y="1450271"/>
                </a:lnTo>
                <a:lnTo>
                  <a:pt x="927531" y="1407973"/>
                </a:lnTo>
                <a:lnTo>
                  <a:pt x="910040" y="1365823"/>
                </a:lnTo>
                <a:lnTo>
                  <a:pt x="892075" y="1323825"/>
                </a:lnTo>
                <a:lnTo>
                  <a:pt x="873638" y="1281983"/>
                </a:lnTo>
                <a:lnTo>
                  <a:pt x="854728" y="1240301"/>
                </a:lnTo>
                <a:lnTo>
                  <a:pt x="835345" y="1198783"/>
                </a:lnTo>
                <a:lnTo>
                  <a:pt x="815490" y="1157434"/>
                </a:lnTo>
                <a:lnTo>
                  <a:pt x="795162" y="1116256"/>
                </a:lnTo>
                <a:lnTo>
                  <a:pt x="774361" y="1075255"/>
                </a:lnTo>
                <a:lnTo>
                  <a:pt x="753087" y="1034434"/>
                </a:lnTo>
                <a:lnTo>
                  <a:pt x="731341" y="993798"/>
                </a:lnTo>
                <a:lnTo>
                  <a:pt x="709122" y="953350"/>
                </a:lnTo>
                <a:lnTo>
                  <a:pt x="686430" y="913094"/>
                </a:lnTo>
                <a:lnTo>
                  <a:pt x="663265" y="873035"/>
                </a:lnTo>
                <a:lnTo>
                  <a:pt x="639628" y="833177"/>
                </a:lnTo>
                <a:lnTo>
                  <a:pt x="615517" y="793523"/>
                </a:lnTo>
                <a:lnTo>
                  <a:pt x="590935" y="754078"/>
                </a:lnTo>
                <a:lnTo>
                  <a:pt x="565879" y="714845"/>
                </a:lnTo>
                <a:lnTo>
                  <a:pt x="540351" y="675830"/>
                </a:lnTo>
                <a:lnTo>
                  <a:pt x="514349" y="637035"/>
                </a:lnTo>
                <a:lnTo>
                  <a:pt x="487875" y="598465"/>
                </a:lnTo>
                <a:lnTo>
                  <a:pt x="460929" y="560124"/>
                </a:lnTo>
                <a:lnTo>
                  <a:pt x="433509" y="522016"/>
                </a:lnTo>
                <a:lnTo>
                  <a:pt x="405617" y="484145"/>
                </a:lnTo>
                <a:lnTo>
                  <a:pt x="377252" y="446516"/>
                </a:lnTo>
                <a:lnTo>
                  <a:pt x="348415" y="409131"/>
                </a:lnTo>
                <a:lnTo>
                  <a:pt x="319104" y="371996"/>
                </a:lnTo>
                <a:lnTo>
                  <a:pt x="289321" y="335113"/>
                </a:lnTo>
                <a:lnTo>
                  <a:pt x="259065" y="298489"/>
                </a:lnTo>
                <a:lnTo>
                  <a:pt x="228337" y="262125"/>
                </a:lnTo>
                <a:lnTo>
                  <a:pt x="197135" y="226027"/>
                </a:lnTo>
                <a:lnTo>
                  <a:pt x="165461" y="190199"/>
                </a:lnTo>
                <a:lnTo>
                  <a:pt x="133314" y="154643"/>
                </a:lnTo>
                <a:lnTo>
                  <a:pt x="100695" y="119366"/>
                </a:lnTo>
                <a:lnTo>
                  <a:pt x="67602" y="84370"/>
                </a:lnTo>
                <a:lnTo>
                  <a:pt x="34037" y="49660"/>
                </a:lnTo>
                <a:lnTo>
                  <a:pt x="0" y="15239"/>
                </a:lnTo>
                <a:lnTo>
                  <a:pt x="15252" y="0"/>
                </a:lnTo>
                <a:close/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0871" y="831634"/>
            <a:ext cx="7693659" cy="1186180"/>
          </a:xfrm>
          <a:custGeom>
            <a:avLst/>
            <a:gdLst/>
            <a:ahLst/>
            <a:cxnLst/>
            <a:rect l="l" t="t" r="r" b="b"/>
            <a:pathLst>
              <a:path w="7693659" h="1186180">
                <a:moveTo>
                  <a:pt x="0" y="1185760"/>
                </a:moveTo>
                <a:lnTo>
                  <a:pt x="7693406" y="1185760"/>
                </a:lnTo>
                <a:lnTo>
                  <a:pt x="7693406" y="0"/>
                </a:lnTo>
                <a:lnTo>
                  <a:pt x="0" y="0"/>
                </a:lnTo>
                <a:lnTo>
                  <a:pt x="0" y="118576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0871" y="831634"/>
            <a:ext cx="7693659" cy="1186180"/>
          </a:xfrm>
          <a:custGeom>
            <a:avLst/>
            <a:gdLst/>
            <a:ahLst/>
            <a:cxnLst/>
            <a:rect l="l" t="t" r="r" b="b"/>
            <a:pathLst>
              <a:path w="7693659" h="1186180">
                <a:moveTo>
                  <a:pt x="0" y="1185760"/>
                </a:moveTo>
                <a:lnTo>
                  <a:pt x="7693406" y="1185760"/>
                </a:lnTo>
                <a:lnTo>
                  <a:pt x="7693406" y="0"/>
                </a:lnTo>
                <a:lnTo>
                  <a:pt x="0" y="0"/>
                </a:lnTo>
                <a:lnTo>
                  <a:pt x="0" y="118576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92401" y="1088897"/>
            <a:ext cx="6523990" cy="611505"/>
          </a:xfrm>
          <a:prstGeom prst="rect"/>
        </p:spPr>
        <p:txBody>
          <a:bodyPr wrap="square" lIns="0" tIns="42545" rIns="0" bIns="0" rtlCol="0" vert="horz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dirty="0" sz="2000" spc="-215">
                <a:latin typeface="Arial"/>
                <a:cs typeface="Arial"/>
              </a:rPr>
              <a:t>La </a:t>
            </a:r>
            <a:r>
              <a:rPr dirty="0" sz="2000" spc="-105">
                <a:latin typeface="Arial"/>
                <a:cs typeface="Arial"/>
              </a:rPr>
              <a:t>obsolescencia </a:t>
            </a:r>
            <a:r>
              <a:rPr dirty="0" sz="2000" spc="-90">
                <a:latin typeface="Arial"/>
                <a:cs typeface="Arial"/>
              </a:rPr>
              <a:t>de </a:t>
            </a:r>
            <a:r>
              <a:rPr dirty="0" sz="2000" spc="-95">
                <a:latin typeface="Arial"/>
                <a:cs typeface="Arial"/>
              </a:rPr>
              <a:t>una </a:t>
            </a:r>
            <a:r>
              <a:rPr dirty="0" sz="2000" spc="-60">
                <a:latin typeface="Arial"/>
                <a:cs typeface="Arial"/>
              </a:rPr>
              <a:t>planta </a:t>
            </a:r>
            <a:r>
              <a:rPr dirty="0" sz="2000" spc="-90">
                <a:latin typeface="Arial"/>
                <a:cs typeface="Arial"/>
              </a:rPr>
              <a:t>de </a:t>
            </a:r>
            <a:r>
              <a:rPr dirty="0" sz="2000" spc="-70">
                <a:latin typeface="Arial"/>
                <a:cs typeface="Arial"/>
              </a:rPr>
              <a:t>fabricación </a:t>
            </a:r>
            <a:r>
              <a:rPr dirty="0" sz="2000" spc="-35">
                <a:latin typeface="Arial"/>
                <a:cs typeface="Arial"/>
              </a:rPr>
              <a:t>por </a:t>
            </a:r>
            <a:r>
              <a:rPr dirty="0" sz="2000" spc="-50">
                <a:latin typeface="Arial"/>
                <a:cs typeface="Arial"/>
              </a:rPr>
              <a:t>el</a:t>
            </a:r>
            <a:r>
              <a:rPr dirty="0" sz="2000" spc="-265">
                <a:latin typeface="Arial"/>
                <a:cs typeface="Arial"/>
              </a:rPr>
              <a:t> </a:t>
            </a:r>
            <a:r>
              <a:rPr dirty="0" sz="2000" spc="-85">
                <a:latin typeface="Arial"/>
                <a:cs typeface="Arial"/>
              </a:rPr>
              <a:t>transcurso  </a:t>
            </a:r>
            <a:r>
              <a:rPr dirty="0" sz="2000" spc="-60">
                <a:latin typeface="Arial"/>
                <a:cs typeface="Arial"/>
              </a:rPr>
              <a:t>del </a:t>
            </a:r>
            <a:r>
              <a:rPr dirty="0" sz="2000" spc="-30">
                <a:latin typeface="Arial"/>
                <a:cs typeface="Arial"/>
              </a:rPr>
              <a:t>tiempo </a:t>
            </a:r>
            <a:r>
              <a:rPr dirty="0" sz="2000" spc="-60">
                <a:latin typeface="Arial"/>
                <a:cs typeface="Arial"/>
              </a:rPr>
              <a:t>o </a:t>
            </a:r>
            <a:r>
              <a:rPr dirty="0" sz="2000" spc="-35">
                <a:latin typeface="Arial"/>
                <a:cs typeface="Arial"/>
              </a:rPr>
              <a:t>por</a:t>
            </a:r>
            <a:r>
              <a:rPr dirty="0" sz="2000" spc="-409">
                <a:latin typeface="Arial"/>
                <a:cs typeface="Arial"/>
              </a:rPr>
              <a:t> </a:t>
            </a:r>
            <a:r>
              <a:rPr dirty="0" sz="2000" spc="-70">
                <a:latin typeface="Arial"/>
                <a:cs typeface="Arial"/>
              </a:rPr>
              <a:t>la </a:t>
            </a:r>
            <a:r>
              <a:rPr dirty="0" sz="2000" spc="-65">
                <a:latin typeface="Arial"/>
                <a:cs typeface="Arial"/>
              </a:rPr>
              <a:t>aparición </a:t>
            </a:r>
            <a:r>
              <a:rPr dirty="0" sz="2000" spc="-90">
                <a:latin typeface="Arial"/>
                <a:cs typeface="Arial"/>
              </a:rPr>
              <a:t>de </a:t>
            </a:r>
            <a:r>
              <a:rPr dirty="0" sz="2000" spc="-125">
                <a:latin typeface="Arial"/>
                <a:cs typeface="Arial"/>
              </a:rPr>
              <a:t>nuevas </a:t>
            </a:r>
            <a:r>
              <a:rPr dirty="0" sz="2000" spc="-90">
                <a:latin typeface="Arial"/>
                <a:cs typeface="Arial"/>
              </a:rPr>
              <a:t>tecnologías.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1602" y="815213"/>
            <a:ext cx="1218526" cy="1218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1602" y="815213"/>
            <a:ext cx="1218565" cy="1218565"/>
          </a:xfrm>
          <a:custGeom>
            <a:avLst/>
            <a:gdLst/>
            <a:ahLst/>
            <a:cxnLst/>
            <a:rect l="l" t="t" r="r" b="b"/>
            <a:pathLst>
              <a:path w="1218565" h="1218564">
                <a:moveTo>
                  <a:pt x="0" y="609219"/>
                </a:moveTo>
                <a:lnTo>
                  <a:pt x="1833" y="561613"/>
                </a:lnTo>
                <a:lnTo>
                  <a:pt x="7242" y="515010"/>
                </a:lnTo>
                <a:lnTo>
                  <a:pt x="16091" y="469543"/>
                </a:lnTo>
                <a:lnTo>
                  <a:pt x="28245" y="425348"/>
                </a:lnTo>
                <a:lnTo>
                  <a:pt x="43569" y="382561"/>
                </a:lnTo>
                <a:lnTo>
                  <a:pt x="61927" y="341317"/>
                </a:lnTo>
                <a:lnTo>
                  <a:pt x="83184" y="301751"/>
                </a:lnTo>
                <a:lnTo>
                  <a:pt x="107203" y="264001"/>
                </a:lnTo>
                <a:lnTo>
                  <a:pt x="133850" y="228200"/>
                </a:lnTo>
                <a:lnTo>
                  <a:pt x="162990" y="194484"/>
                </a:lnTo>
                <a:lnTo>
                  <a:pt x="194486" y="162989"/>
                </a:lnTo>
                <a:lnTo>
                  <a:pt x="228204" y="133850"/>
                </a:lnTo>
                <a:lnTo>
                  <a:pt x="264007" y="107204"/>
                </a:lnTo>
                <a:lnTo>
                  <a:pt x="301761" y="83185"/>
                </a:lnTo>
                <a:lnTo>
                  <a:pt x="341330" y="61928"/>
                </a:lnTo>
                <a:lnTo>
                  <a:pt x="382578" y="43570"/>
                </a:lnTo>
                <a:lnTo>
                  <a:pt x="425370" y="28246"/>
                </a:lnTo>
                <a:lnTo>
                  <a:pt x="469571" y="16091"/>
                </a:lnTo>
                <a:lnTo>
                  <a:pt x="515044" y="7242"/>
                </a:lnTo>
                <a:lnTo>
                  <a:pt x="561656" y="1833"/>
                </a:lnTo>
                <a:lnTo>
                  <a:pt x="609269" y="0"/>
                </a:lnTo>
                <a:lnTo>
                  <a:pt x="656883" y="1833"/>
                </a:lnTo>
                <a:lnTo>
                  <a:pt x="703494" y="7242"/>
                </a:lnTo>
                <a:lnTo>
                  <a:pt x="748967" y="16091"/>
                </a:lnTo>
                <a:lnTo>
                  <a:pt x="793168" y="28246"/>
                </a:lnTo>
                <a:lnTo>
                  <a:pt x="835959" y="43570"/>
                </a:lnTo>
                <a:lnTo>
                  <a:pt x="877206" y="61928"/>
                </a:lnTo>
                <a:lnTo>
                  <a:pt x="916774" y="83185"/>
                </a:lnTo>
                <a:lnTo>
                  <a:pt x="954527" y="107204"/>
                </a:lnTo>
                <a:lnTo>
                  <a:pt x="990330" y="133850"/>
                </a:lnTo>
                <a:lnTo>
                  <a:pt x="1024046" y="162989"/>
                </a:lnTo>
                <a:lnTo>
                  <a:pt x="1055542" y="194484"/>
                </a:lnTo>
                <a:lnTo>
                  <a:pt x="1084680" y="228200"/>
                </a:lnTo>
                <a:lnTo>
                  <a:pt x="1111327" y="264001"/>
                </a:lnTo>
                <a:lnTo>
                  <a:pt x="1135346" y="301751"/>
                </a:lnTo>
                <a:lnTo>
                  <a:pt x="1156601" y="341317"/>
                </a:lnTo>
                <a:lnTo>
                  <a:pt x="1174959" y="382561"/>
                </a:lnTo>
                <a:lnTo>
                  <a:pt x="1190282" y="425348"/>
                </a:lnTo>
                <a:lnTo>
                  <a:pt x="1202436" y="469543"/>
                </a:lnTo>
                <a:lnTo>
                  <a:pt x="1211285" y="515010"/>
                </a:lnTo>
                <a:lnTo>
                  <a:pt x="1216693" y="561613"/>
                </a:lnTo>
                <a:lnTo>
                  <a:pt x="1218526" y="609219"/>
                </a:lnTo>
                <a:lnTo>
                  <a:pt x="1216693" y="656841"/>
                </a:lnTo>
                <a:lnTo>
                  <a:pt x="1211285" y="703460"/>
                </a:lnTo>
                <a:lnTo>
                  <a:pt x="1202436" y="748941"/>
                </a:lnTo>
                <a:lnTo>
                  <a:pt x="1190282" y="793149"/>
                </a:lnTo>
                <a:lnTo>
                  <a:pt x="1174959" y="835947"/>
                </a:lnTo>
                <a:lnTo>
                  <a:pt x="1156601" y="877201"/>
                </a:lnTo>
                <a:lnTo>
                  <a:pt x="1135346" y="916775"/>
                </a:lnTo>
                <a:lnTo>
                  <a:pt x="1111327" y="954533"/>
                </a:lnTo>
                <a:lnTo>
                  <a:pt x="1084680" y="990341"/>
                </a:lnTo>
                <a:lnTo>
                  <a:pt x="1055542" y="1024062"/>
                </a:lnTo>
                <a:lnTo>
                  <a:pt x="1024046" y="1055561"/>
                </a:lnTo>
                <a:lnTo>
                  <a:pt x="990330" y="1084704"/>
                </a:lnTo>
                <a:lnTo>
                  <a:pt x="954527" y="1111353"/>
                </a:lnTo>
                <a:lnTo>
                  <a:pt x="916774" y="1135375"/>
                </a:lnTo>
                <a:lnTo>
                  <a:pt x="877206" y="1156633"/>
                </a:lnTo>
                <a:lnTo>
                  <a:pt x="835959" y="1174992"/>
                </a:lnTo>
                <a:lnTo>
                  <a:pt x="793168" y="1190317"/>
                </a:lnTo>
                <a:lnTo>
                  <a:pt x="748967" y="1202472"/>
                </a:lnTo>
                <a:lnTo>
                  <a:pt x="703494" y="1211322"/>
                </a:lnTo>
                <a:lnTo>
                  <a:pt x="656883" y="1216731"/>
                </a:lnTo>
                <a:lnTo>
                  <a:pt x="609269" y="1218564"/>
                </a:lnTo>
                <a:lnTo>
                  <a:pt x="561656" y="1216731"/>
                </a:lnTo>
                <a:lnTo>
                  <a:pt x="515044" y="1211322"/>
                </a:lnTo>
                <a:lnTo>
                  <a:pt x="469571" y="1202472"/>
                </a:lnTo>
                <a:lnTo>
                  <a:pt x="425370" y="1190317"/>
                </a:lnTo>
                <a:lnTo>
                  <a:pt x="382578" y="1174992"/>
                </a:lnTo>
                <a:lnTo>
                  <a:pt x="341330" y="1156633"/>
                </a:lnTo>
                <a:lnTo>
                  <a:pt x="301761" y="1135375"/>
                </a:lnTo>
                <a:lnTo>
                  <a:pt x="264007" y="1111353"/>
                </a:lnTo>
                <a:lnTo>
                  <a:pt x="228204" y="1084704"/>
                </a:lnTo>
                <a:lnTo>
                  <a:pt x="194486" y="1055561"/>
                </a:lnTo>
                <a:lnTo>
                  <a:pt x="162990" y="1024062"/>
                </a:lnTo>
                <a:lnTo>
                  <a:pt x="133850" y="990341"/>
                </a:lnTo>
                <a:lnTo>
                  <a:pt x="107203" y="954533"/>
                </a:lnTo>
                <a:lnTo>
                  <a:pt x="83184" y="916775"/>
                </a:lnTo>
                <a:lnTo>
                  <a:pt x="61927" y="877201"/>
                </a:lnTo>
                <a:lnTo>
                  <a:pt x="43569" y="835947"/>
                </a:lnTo>
                <a:lnTo>
                  <a:pt x="28245" y="793149"/>
                </a:lnTo>
                <a:lnTo>
                  <a:pt x="16091" y="748941"/>
                </a:lnTo>
                <a:lnTo>
                  <a:pt x="7242" y="703460"/>
                </a:lnTo>
                <a:lnTo>
                  <a:pt x="1833" y="656841"/>
                </a:lnTo>
                <a:lnTo>
                  <a:pt x="0" y="609219"/>
                </a:lnTo>
                <a:close/>
              </a:path>
            </a:pathLst>
          </a:custGeom>
          <a:ln w="25400">
            <a:solidFill>
              <a:srgbClr val="C0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89710" y="2294039"/>
            <a:ext cx="7134859" cy="1186180"/>
          </a:xfrm>
          <a:custGeom>
            <a:avLst/>
            <a:gdLst/>
            <a:ahLst/>
            <a:cxnLst/>
            <a:rect l="l" t="t" r="r" b="b"/>
            <a:pathLst>
              <a:path w="7134859" h="1186179">
                <a:moveTo>
                  <a:pt x="0" y="1185760"/>
                </a:moveTo>
                <a:lnTo>
                  <a:pt x="7134606" y="1185760"/>
                </a:lnTo>
                <a:lnTo>
                  <a:pt x="7134606" y="0"/>
                </a:lnTo>
                <a:lnTo>
                  <a:pt x="0" y="0"/>
                </a:lnTo>
                <a:lnTo>
                  <a:pt x="0" y="118576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89710" y="2294039"/>
            <a:ext cx="7134859" cy="1186180"/>
          </a:xfrm>
          <a:custGeom>
            <a:avLst/>
            <a:gdLst/>
            <a:ahLst/>
            <a:cxnLst/>
            <a:rect l="l" t="t" r="r" b="b"/>
            <a:pathLst>
              <a:path w="7134859" h="1186179">
                <a:moveTo>
                  <a:pt x="0" y="1185760"/>
                </a:moveTo>
                <a:lnTo>
                  <a:pt x="7134606" y="1185760"/>
                </a:lnTo>
                <a:lnTo>
                  <a:pt x="7134606" y="0"/>
                </a:lnTo>
                <a:lnTo>
                  <a:pt x="0" y="0"/>
                </a:lnTo>
                <a:lnTo>
                  <a:pt x="0" y="118576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80491" y="2277745"/>
            <a:ext cx="1218565" cy="12185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80491" y="2277745"/>
            <a:ext cx="1218565" cy="1218565"/>
          </a:xfrm>
          <a:custGeom>
            <a:avLst/>
            <a:gdLst/>
            <a:ahLst/>
            <a:cxnLst/>
            <a:rect l="l" t="t" r="r" b="b"/>
            <a:pathLst>
              <a:path w="1218564" h="1218564">
                <a:moveTo>
                  <a:pt x="0" y="609218"/>
                </a:moveTo>
                <a:lnTo>
                  <a:pt x="1833" y="561613"/>
                </a:lnTo>
                <a:lnTo>
                  <a:pt x="7242" y="515010"/>
                </a:lnTo>
                <a:lnTo>
                  <a:pt x="16091" y="469543"/>
                </a:lnTo>
                <a:lnTo>
                  <a:pt x="28245" y="425348"/>
                </a:lnTo>
                <a:lnTo>
                  <a:pt x="43568" y="382561"/>
                </a:lnTo>
                <a:lnTo>
                  <a:pt x="61926" y="341317"/>
                </a:lnTo>
                <a:lnTo>
                  <a:pt x="83182" y="301751"/>
                </a:lnTo>
                <a:lnTo>
                  <a:pt x="107200" y="264001"/>
                </a:lnTo>
                <a:lnTo>
                  <a:pt x="133846" y="228200"/>
                </a:lnTo>
                <a:lnTo>
                  <a:pt x="162984" y="194484"/>
                </a:lnTo>
                <a:lnTo>
                  <a:pt x="194479" y="162989"/>
                </a:lnTo>
                <a:lnTo>
                  <a:pt x="228194" y="133850"/>
                </a:lnTo>
                <a:lnTo>
                  <a:pt x="263995" y="107204"/>
                </a:lnTo>
                <a:lnTo>
                  <a:pt x="301746" y="83185"/>
                </a:lnTo>
                <a:lnTo>
                  <a:pt x="341311" y="61928"/>
                </a:lnTo>
                <a:lnTo>
                  <a:pt x="382555" y="43570"/>
                </a:lnTo>
                <a:lnTo>
                  <a:pt x="425343" y="28246"/>
                </a:lnTo>
                <a:lnTo>
                  <a:pt x="469539" y="16091"/>
                </a:lnTo>
                <a:lnTo>
                  <a:pt x="515007" y="7242"/>
                </a:lnTo>
                <a:lnTo>
                  <a:pt x="561612" y="1833"/>
                </a:lnTo>
                <a:lnTo>
                  <a:pt x="609219" y="0"/>
                </a:lnTo>
                <a:lnTo>
                  <a:pt x="656841" y="1833"/>
                </a:lnTo>
                <a:lnTo>
                  <a:pt x="703460" y="7242"/>
                </a:lnTo>
                <a:lnTo>
                  <a:pt x="748941" y="16091"/>
                </a:lnTo>
                <a:lnTo>
                  <a:pt x="793149" y="28246"/>
                </a:lnTo>
                <a:lnTo>
                  <a:pt x="835947" y="43570"/>
                </a:lnTo>
                <a:lnTo>
                  <a:pt x="877201" y="61928"/>
                </a:lnTo>
                <a:lnTo>
                  <a:pt x="916775" y="83185"/>
                </a:lnTo>
                <a:lnTo>
                  <a:pt x="954533" y="107204"/>
                </a:lnTo>
                <a:lnTo>
                  <a:pt x="990341" y="133850"/>
                </a:lnTo>
                <a:lnTo>
                  <a:pt x="1024062" y="162989"/>
                </a:lnTo>
                <a:lnTo>
                  <a:pt x="1055561" y="194484"/>
                </a:lnTo>
                <a:lnTo>
                  <a:pt x="1084704" y="228200"/>
                </a:lnTo>
                <a:lnTo>
                  <a:pt x="1111353" y="264001"/>
                </a:lnTo>
                <a:lnTo>
                  <a:pt x="1135375" y="301751"/>
                </a:lnTo>
                <a:lnTo>
                  <a:pt x="1156633" y="341317"/>
                </a:lnTo>
                <a:lnTo>
                  <a:pt x="1174992" y="382561"/>
                </a:lnTo>
                <a:lnTo>
                  <a:pt x="1190317" y="425348"/>
                </a:lnTo>
                <a:lnTo>
                  <a:pt x="1202472" y="469543"/>
                </a:lnTo>
                <a:lnTo>
                  <a:pt x="1211322" y="515010"/>
                </a:lnTo>
                <a:lnTo>
                  <a:pt x="1216731" y="561613"/>
                </a:lnTo>
                <a:lnTo>
                  <a:pt x="1218565" y="609218"/>
                </a:lnTo>
                <a:lnTo>
                  <a:pt x="1216731" y="656841"/>
                </a:lnTo>
                <a:lnTo>
                  <a:pt x="1211322" y="703460"/>
                </a:lnTo>
                <a:lnTo>
                  <a:pt x="1202472" y="748941"/>
                </a:lnTo>
                <a:lnTo>
                  <a:pt x="1190317" y="793149"/>
                </a:lnTo>
                <a:lnTo>
                  <a:pt x="1174992" y="835947"/>
                </a:lnTo>
                <a:lnTo>
                  <a:pt x="1156633" y="877201"/>
                </a:lnTo>
                <a:lnTo>
                  <a:pt x="1135375" y="916775"/>
                </a:lnTo>
                <a:lnTo>
                  <a:pt x="1111353" y="954533"/>
                </a:lnTo>
                <a:lnTo>
                  <a:pt x="1084704" y="990341"/>
                </a:lnTo>
                <a:lnTo>
                  <a:pt x="1055561" y="1024062"/>
                </a:lnTo>
                <a:lnTo>
                  <a:pt x="1024062" y="1055561"/>
                </a:lnTo>
                <a:lnTo>
                  <a:pt x="990341" y="1084704"/>
                </a:lnTo>
                <a:lnTo>
                  <a:pt x="954533" y="1111353"/>
                </a:lnTo>
                <a:lnTo>
                  <a:pt x="916775" y="1135375"/>
                </a:lnTo>
                <a:lnTo>
                  <a:pt x="877201" y="1156633"/>
                </a:lnTo>
                <a:lnTo>
                  <a:pt x="835947" y="1174992"/>
                </a:lnTo>
                <a:lnTo>
                  <a:pt x="793149" y="1190317"/>
                </a:lnTo>
                <a:lnTo>
                  <a:pt x="748941" y="1202472"/>
                </a:lnTo>
                <a:lnTo>
                  <a:pt x="703460" y="1211322"/>
                </a:lnTo>
                <a:lnTo>
                  <a:pt x="656841" y="1216731"/>
                </a:lnTo>
                <a:lnTo>
                  <a:pt x="609219" y="1218564"/>
                </a:lnTo>
                <a:lnTo>
                  <a:pt x="561612" y="1216731"/>
                </a:lnTo>
                <a:lnTo>
                  <a:pt x="515007" y="1211322"/>
                </a:lnTo>
                <a:lnTo>
                  <a:pt x="469539" y="1202472"/>
                </a:lnTo>
                <a:lnTo>
                  <a:pt x="425343" y="1190317"/>
                </a:lnTo>
                <a:lnTo>
                  <a:pt x="382555" y="1174992"/>
                </a:lnTo>
                <a:lnTo>
                  <a:pt x="341311" y="1156633"/>
                </a:lnTo>
                <a:lnTo>
                  <a:pt x="301746" y="1135375"/>
                </a:lnTo>
                <a:lnTo>
                  <a:pt x="263995" y="1111353"/>
                </a:lnTo>
                <a:lnTo>
                  <a:pt x="228194" y="1084704"/>
                </a:lnTo>
                <a:lnTo>
                  <a:pt x="194479" y="1055561"/>
                </a:lnTo>
                <a:lnTo>
                  <a:pt x="162984" y="1024062"/>
                </a:lnTo>
                <a:lnTo>
                  <a:pt x="133846" y="990341"/>
                </a:lnTo>
                <a:lnTo>
                  <a:pt x="107200" y="954533"/>
                </a:lnTo>
                <a:lnTo>
                  <a:pt x="83182" y="916775"/>
                </a:lnTo>
                <a:lnTo>
                  <a:pt x="61926" y="877201"/>
                </a:lnTo>
                <a:lnTo>
                  <a:pt x="43568" y="835947"/>
                </a:lnTo>
                <a:lnTo>
                  <a:pt x="28245" y="793149"/>
                </a:lnTo>
                <a:lnTo>
                  <a:pt x="16091" y="748941"/>
                </a:lnTo>
                <a:lnTo>
                  <a:pt x="7242" y="703460"/>
                </a:lnTo>
                <a:lnTo>
                  <a:pt x="1833" y="656841"/>
                </a:lnTo>
                <a:lnTo>
                  <a:pt x="0" y="609218"/>
                </a:lnTo>
                <a:close/>
              </a:path>
            </a:pathLst>
          </a:custGeom>
          <a:ln w="25399">
            <a:solidFill>
              <a:srgbClr val="9BBA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89710" y="3756571"/>
            <a:ext cx="7134859" cy="1186180"/>
          </a:xfrm>
          <a:custGeom>
            <a:avLst/>
            <a:gdLst/>
            <a:ahLst/>
            <a:cxnLst/>
            <a:rect l="l" t="t" r="r" b="b"/>
            <a:pathLst>
              <a:path w="7134859" h="1186179">
                <a:moveTo>
                  <a:pt x="0" y="1185760"/>
                </a:moveTo>
                <a:lnTo>
                  <a:pt x="7134606" y="1185760"/>
                </a:lnTo>
                <a:lnTo>
                  <a:pt x="7134606" y="0"/>
                </a:lnTo>
                <a:lnTo>
                  <a:pt x="0" y="0"/>
                </a:lnTo>
                <a:lnTo>
                  <a:pt x="0" y="118576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89710" y="3756571"/>
            <a:ext cx="7134859" cy="1186180"/>
          </a:xfrm>
          <a:custGeom>
            <a:avLst/>
            <a:gdLst/>
            <a:ahLst/>
            <a:cxnLst/>
            <a:rect l="l" t="t" r="r" b="b"/>
            <a:pathLst>
              <a:path w="7134859" h="1186179">
                <a:moveTo>
                  <a:pt x="0" y="1185760"/>
                </a:moveTo>
                <a:lnTo>
                  <a:pt x="7134606" y="1185760"/>
                </a:lnTo>
                <a:lnTo>
                  <a:pt x="7134606" y="0"/>
                </a:lnTo>
                <a:lnTo>
                  <a:pt x="0" y="0"/>
                </a:lnTo>
                <a:lnTo>
                  <a:pt x="0" y="118576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80491" y="3740277"/>
            <a:ext cx="1218565" cy="1218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80491" y="3740277"/>
            <a:ext cx="1218565" cy="1218565"/>
          </a:xfrm>
          <a:custGeom>
            <a:avLst/>
            <a:gdLst/>
            <a:ahLst/>
            <a:cxnLst/>
            <a:rect l="l" t="t" r="r" b="b"/>
            <a:pathLst>
              <a:path w="1218564" h="1218564">
                <a:moveTo>
                  <a:pt x="0" y="609219"/>
                </a:moveTo>
                <a:lnTo>
                  <a:pt x="1833" y="561597"/>
                </a:lnTo>
                <a:lnTo>
                  <a:pt x="7242" y="514980"/>
                </a:lnTo>
                <a:lnTo>
                  <a:pt x="16091" y="469503"/>
                </a:lnTo>
                <a:lnTo>
                  <a:pt x="28245" y="425300"/>
                </a:lnTo>
                <a:lnTo>
                  <a:pt x="43568" y="382508"/>
                </a:lnTo>
                <a:lnTo>
                  <a:pt x="61926" y="341261"/>
                </a:lnTo>
                <a:lnTo>
                  <a:pt x="83182" y="301695"/>
                </a:lnTo>
                <a:lnTo>
                  <a:pt x="107200" y="263945"/>
                </a:lnTo>
                <a:lnTo>
                  <a:pt x="133846" y="228146"/>
                </a:lnTo>
                <a:lnTo>
                  <a:pt x="162984" y="194434"/>
                </a:lnTo>
                <a:lnTo>
                  <a:pt x="194479" y="162944"/>
                </a:lnTo>
                <a:lnTo>
                  <a:pt x="228194" y="133810"/>
                </a:lnTo>
                <a:lnTo>
                  <a:pt x="263995" y="107170"/>
                </a:lnTo>
                <a:lnTo>
                  <a:pt x="301746" y="83156"/>
                </a:lnTo>
                <a:lnTo>
                  <a:pt x="341311" y="61906"/>
                </a:lnTo>
                <a:lnTo>
                  <a:pt x="382555" y="43554"/>
                </a:lnTo>
                <a:lnTo>
                  <a:pt x="425343" y="28235"/>
                </a:lnTo>
                <a:lnTo>
                  <a:pt x="469539" y="16085"/>
                </a:lnTo>
                <a:lnTo>
                  <a:pt x="515007" y="7239"/>
                </a:lnTo>
                <a:lnTo>
                  <a:pt x="561612" y="1832"/>
                </a:lnTo>
                <a:lnTo>
                  <a:pt x="609219" y="0"/>
                </a:lnTo>
                <a:lnTo>
                  <a:pt x="656841" y="1832"/>
                </a:lnTo>
                <a:lnTo>
                  <a:pt x="703460" y="7239"/>
                </a:lnTo>
                <a:lnTo>
                  <a:pt x="748941" y="16085"/>
                </a:lnTo>
                <a:lnTo>
                  <a:pt x="793149" y="28235"/>
                </a:lnTo>
                <a:lnTo>
                  <a:pt x="835947" y="43554"/>
                </a:lnTo>
                <a:lnTo>
                  <a:pt x="877201" y="61906"/>
                </a:lnTo>
                <a:lnTo>
                  <a:pt x="916775" y="83156"/>
                </a:lnTo>
                <a:lnTo>
                  <a:pt x="954533" y="107170"/>
                </a:lnTo>
                <a:lnTo>
                  <a:pt x="990341" y="133810"/>
                </a:lnTo>
                <a:lnTo>
                  <a:pt x="1024062" y="162944"/>
                </a:lnTo>
                <a:lnTo>
                  <a:pt x="1055561" y="194434"/>
                </a:lnTo>
                <a:lnTo>
                  <a:pt x="1084704" y="228146"/>
                </a:lnTo>
                <a:lnTo>
                  <a:pt x="1111353" y="263945"/>
                </a:lnTo>
                <a:lnTo>
                  <a:pt x="1135375" y="301695"/>
                </a:lnTo>
                <a:lnTo>
                  <a:pt x="1156633" y="341261"/>
                </a:lnTo>
                <a:lnTo>
                  <a:pt x="1174992" y="382508"/>
                </a:lnTo>
                <a:lnTo>
                  <a:pt x="1190317" y="425300"/>
                </a:lnTo>
                <a:lnTo>
                  <a:pt x="1202472" y="469503"/>
                </a:lnTo>
                <a:lnTo>
                  <a:pt x="1211322" y="514980"/>
                </a:lnTo>
                <a:lnTo>
                  <a:pt x="1216731" y="561597"/>
                </a:lnTo>
                <a:lnTo>
                  <a:pt x="1218565" y="609219"/>
                </a:lnTo>
                <a:lnTo>
                  <a:pt x="1216731" y="656824"/>
                </a:lnTo>
                <a:lnTo>
                  <a:pt x="1211322" y="703427"/>
                </a:lnTo>
                <a:lnTo>
                  <a:pt x="1202472" y="748894"/>
                </a:lnTo>
                <a:lnTo>
                  <a:pt x="1190317" y="793089"/>
                </a:lnTo>
                <a:lnTo>
                  <a:pt x="1174992" y="835876"/>
                </a:lnTo>
                <a:lnTo>
                  <a:pt x="1156633" y="877120"/>
                </a:lnTo>
                <a:lnTo>
                  <a:pt x="1135375" y="916686"/>
                </a:lnTo>
                <a:lnTo>
                  <a:pt x="1111353" y="954436"/>
                </a:lnTo>
                <a:lnTo>
                  <a:pt x="1084704" y="990237"/>
                </a:lnTo>
                <a:lnTo>
                  <a:pt x="1055561" y="1023953"/>
                </a:lnTo>
                <a:lnTo>
                  <a:pt x="1024062" y="1055448"/>
                </a:lnTo>
                <a:lnTo>
                  <a:pt x="990341" y="1084587"/>
                </a:lnTo>
                <a:lnTo>
                  <a:pt x="954533" y="1111233"/>
                </a:lnTo>
                <a:lnTo>
                  <a:pt x="916775" y="1135253"/>
                </a:lnTo>
                <a:lnTo>
                  <a:pt x="877201" y="1156509"/>
                </a:lnTo>
                <a:lnTo>
                  <a:pt x="835947" y="1174867"/>
                </a:lnTo>
                <a:lnTo>
                  <a:pt x="793149" y="1190191"/>
                </a:lnTo>
                <a:lnTo>
                  <a:pt x="748941" y="1202346"/>
                </a:lnTo>
                <a:lnTo>
                  <a:pt x="703460" y="1211195"/>
                </a:lnTo>
                <a:lnTo>
                  <a:pt x="656841" y="1216604"/>
                </a:lnTo>
                <a:lnTo>
                  <a:pt x="609219" y="1218438"/>
                </a:lnTo>
                <a:lnTo>
                  <a:pt x="561612" y="1216604"/>
                </a:lnTo>
                <a:lnTo>
                  <a:pt x="515007" y="1211195"/>
                </a:lnTo>
                <a:lnTo>
                  <a:pt x="469539" y="1202346"/>
                </a:lnTo>
                <a:lnTo>
                  <a:pt x="425343" y="1190191"/>
                </a:lnTo>
                <a:lnTo>
                  <a:pt x="382555" y="1174867"/>
                </a:lnTo>
                <a:lnTo>
                  <a:pt x="341311" y="1156509"/>
                </a:lnTo>
                <a:lnTo>
                  <a:pt x="301746" y="1135252"/>
                </a:lnTo>
                <a:lnTo>
                  <a:pt x="263995" y="1111233"/>
                </a:lnTo>
                <a:lnTo>
                  <a:pt x="228194" y="1084587"/>
                </a:lnTo>
                <a:lnTo>
                  <a:pt x="194479" y="1055448"/>
                </a:lnTo>
                <a:lnTo>
                  <a:pt x="162984" y="1023953"/>
                </a:lnTo>
                <a:lnTo>
                  <a:pt x="133846" y="990237"/>
                </a:lnTo>
                <a:lnTo>
                  <a:pt x="107200" y="954436"/>
                </a:lnTo>
                <a:lnTo>
                  <a:pt x="83182" y="916685"/>
                </a:lnTo>
                <a:lnTo>
                  <a:pt x="61926" y="877120"/>
                </a:lnTo>
                <a:lnTo>
                  <a:pt x="43568" y="835876"/>
                </a:lnTo>
                <a:lnTo>
                  <a:pt x="28245" y="793089"/>
                </a:lnTo>
                <a:lnTo>
                  <a:pt x="16091" y="748894"/>
                </a:lnTo>
                <a:lnTo>
                  <a:pt x="7242" y="703427"/>
                </a:lnTo>
                <a:lnTo>
                  <a:pt x="1833" y="656824"/>
                </a:lnTo>
                <a:lnTo>
                  <a:pt x="0" y="609219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0871" y="5219115"/>
            <a:ext cx="7693659" cy="1186180"/>
          </a:xfrm>
          <a:custGeom>
            <a:avLst/>
            <a:gdLst/>
            <a:ahLst/>
            <a:cxnLst/>
            <a:rect l="l" t="t" r="r" b="b"/>
            <a:pathLst>
              <a:path w="7693659" h="1186179">
                <a:moveTo>
                  <a:pt x="0" y="1185760"/>
                </a:moveTo>
                <a:lnTo>
                  <a:pt x="7693406" y="1185760"/>
                </a:lnTo>
                <a:lnTo>
                  <a:pt x="7693406" y="0"/>
                </a:lnTo>
                <a:lnTo>
                  <a:pt x="0" y="0"/>
                </a:lnTo>
                <a:lnTo>
                  <a:pt x="0" y="118576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30871" y="5219115"/>
            <a:ext cx="7693659" cy="1186180"/>
          </a:xfrm>
          <a:custGeom>
            <a:avLst/>
            <a:gdLst/>
            <a:ahLst/>
            <a:cxnLst/>
            <a:rect l="l" t="t" r="r" b="b"/>
            <a:pathLst>
              <a:path w="7693659" h="1186179">
                <a:moveTo>
                  <a:pt x="0" y="1185760"/>
                </a:moveTo>
                <a:lnTo>
                  <a:pt x="7693406" y="1185760"/>
                </a:lnTo>
                <a:lnTo>
                  <a:pt x="7693406" y="0"/>
                </a:lnTo>
                <a:lnTo>
                  <a:pt x="0" y="0"/>
                </a:lnTo>
                <a:lnTo>
                  <a:pt x="0" y="118576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692401" y="2411983"/>
            <a:ext cx="6847840" cy="381635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571500" marR="5080">
              <a:lnSpc>
                <a:spcPct val="91800"/>
              </a:lnSpc>
              <a:spcBef>
                <a:spcPts val="300"/>
              </a:spcBef>
            </a:pPr>
            <a:r>
              <a:rPr dirty="0" sz="2000" spc="-215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dirty="0" sz="2000" spc="-75">
                <a:solidFill>
                  <a:srgbClr val="FFFFFF"/>
                </a:solidFill>
                <a:latin typeface="Arial"/>
                <a:cs typeface="Arial"/>
              </a:rPr>
              <a:t>presión </a:t>
            </a:r>
            <a:r>
              <a:rPr dirty="0" sz="2000" spc="-9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dirty="0" sz="2000" spc="-7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dirty="0" sz="2000" spc="-80">
                <a:solidFill>
                  <a:srgbClr val="FFFFFF"/>
                </a:solidFill>
                <a:latin typeface="Arial"/>
                <a:cs typeface="Arial"/>
              </a:rPr>
              <a:t>competencia, </a:t>
            </a:r>
            <a:r>
              <a:rPr dirty="0" sz="2000" spc="-75">
                <a:solidFill>
                  <a:srgbClr val="FFFFFF"/>
                </a:solidFill>
                <a:latin typeface="Arial"/>
                <a:cs typeface="Arial"/>
              </a:rPr>
              <a:t>que, </a:t>
            </a:r>
            <a:r>
              <a:rPr dirty="0" sz="2000" spc="-100">
                <a:solidFill>
                  <a:srgbClr val="FFFFFF"/>
                </a:solidFill>
                <a:latin typeface="Arial"/>
                <a:cs typeface="Arial"/>
              </a:rPr>
              <a:t>para </a:t>
            </a:r>
            <a:r>
              <a:rPr dirty="0" sz="2000" spc="-65">
                <a:solidFill>
                  <a:srgbClr val="FFFFFF"/>
                </a:solidFill>
                <a:latin typeface="Arial"/>
                <a:cs typeface="Arial"/>
              </a:rPr>
              <a:t>aumentar 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el 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nivel</a:t>
            </a:r>
            <a:r>
              <a:rPr dirty="0" sz="2000" spc="-3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Arial"/>
                <a:cs typeface="Arial"/>
              </a:rPr>
              <a:t>de  </a:t>
            </a:r>
            <a:r>
              <a:rPr dirty="0" sz="2000" spc="-75">
                <a:solidFill>
                  <a:srgbClr val="FFFFFF"/>
                </a:solidFill>
                <a:latin typeface="Arial"/>
                <a:cs typeface="Arial"/>
              </a:rPr>
              <a:t>servicio 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ofrecido, </a:t>
            </a:r>
            <a:r>
              <a:rPr dirty="0" sz="2000" spc="-85">
                <a:solidFill>
                  <a:srgbClr val="FFFFFF"/>
                </a:solidFill>
                <a:latin typeface="Arial"/>
                <a:cs typeface="Arial"/>
              </a:rPr>
              <a:t>puede </a:t>
            </a:r>
            <a:r>
              <a:rPr dirty="0" sz="2000" spc="-60">
                <a:solidFill>
                  <a:srgbClr val="FFFFFF"/>
                </a:solidFill>
                <a:latin typeface="Arial"/>
                <a:cs typeface="Arial"/>
              </a:rPr>
              <a:t>llevar </a:t>
            </a:r>
            <a:r>
              <a:rPr dirty="0" sz="2000" spc="-15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000" spc="-7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dirty="0" sz="2000" spc="-85">
                <a:solidFill>
                  <a:srgbClr val="FFFFFF"/>
                </a:solidFill>
                <a:latin typeface="Arial"/>
                <a:cs typeface="Arial"/>
              </a:rPr>
              <a:t>creación </a:t>
            </a:r>
            <a:r>
              <a:rPr dirty="0" sz="2000" spc="-9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dirty="0" sz="2000" spc="-145">
                <a:solidFill>
                  <a:srgbClr val="FFFFFF"/>
                </a:solidFill>
                <a:latin typeface="Arial"/>
                <a:cs typeface="Arial"/>
              </a:rPr>
              <a:t>más  </a:t>
            </a:r>
            <a:r>
              <a:rPr dirty="0" sz="2000" spc="-85">
                <a:solidFill>
                  <a:srgbClr val="FFFFFF"/>
                </a:solidFill>
                <a:latin typeface="Arial"/>
                <a:cs typeface="Arial"/>
              </a:rPr>
              <a:t>instalaciones </a:t>
            </a:r>
            <a:r>
              <a:rPr dirty="0" sz="2000" spc="-55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dirty="0" sz="2000" spc="-15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000" spc="-7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dirty="0" sz="2000" spc="-80">
                <a:solidFill>
                  <a:srgbClr val="FFFFFF"/>
                </a:solidFill>
                <a:latin typeface="Arial"/>
                <a:cs typeface="Arial"/>
              </a:rPr>
              <a:t>relocalización </a:t>
            </a:r>
            <a:r>
              <a:rPr dirty="0" sz="2000" spc="-9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dirty="0" sz="2000" spc="-114">
                <a:solidFill>
                  <a:srgbClr val="FFFFFF"/>
                </a:solidFill>
                <a:latin typeface="Arial"/>
                <a:cs typeface="Arial"/>
              </a:rPr>
              <a:t>algunas</a:t>
            </a:r>
            <a:r>
              <a:rPr dirty="0" sz="2000" spc="-2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Arial"/>
                <a:cs typeface="Arial"/>
              </a:rPr>
              <a:t>existentes.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571500" marR="104775">
              <a:lnSpc>
                <a:spcPct val="91700"/>
              </a:lnSpc>
              <a:spcBef>
                <a:spcPts val="1510"/>
              </a:spcBef>
            </a:pPr>
            <a:r>
              <a:rPr dirty="0" sz="2000" spc="-135">
                <a:solidFill>
                  <a:srgbClr val="FFFFFF"/>
                </a:solidFill>
                <a:latin typeface="Arial"/>
                <a:cs typeface="Arial"/>
              </a:rPr>
              <a:t>Cambios </a:t>
            </a:r>
            <a:r>
              <a:rPr dirty="0" sz="2000" spc="-90">
                <a:solidFill>
                  <a:srgbClr val="FFFFFF"/>
                </a:solidFill>
                <a:latin typeface="Arial"/>
                <a:cs typeface="Arial"/>
              </a:rPr>
              <a:t>en 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otros </a:t>
            </a:r>
            <a:r>
              <a:rPr dirty="0" sz="2000" spc="-100">
                <a:solidFill>
                  <a:srgbClr val="FFFFFF"/>
                </a:solidFill>
                <a:latin typeface="Arial"/>
                <a:cs typeface="Arial"/>
              </a:rPr>
              <a:t>recursos, </a:t>
            </a:r>
            <a:r>
              <a:rPr dirty="0" sz="2000" spc="-90">
                <a:solidFill>
                  <a:srgbClr val="FFFFFF"/>
                </a:solidFill>
                <a:latin typeface="Arial"/>
                <a:cs typeface="Arial"/>
              </a:rPr>
              <a:t>como </a:t>
            </a:r>
            <a:r>
              <a:rPr dirty="0" sz="2000" spc="-7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dirty="0" sz="2000" spc="-85">
                <a:solidFill>
                  <a:srgbClr val="FFFFFF"/>
                </a:solidFill>
                <a:latin typeface="Arial"/>
                <a:cs typeface="Arial"/>
              </a:rPr>
              <a:t>mano </a:t>
            </a:r>
            <a:r>
              <a:rPr dirty="0" sz="2000" spc="-9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dirty="0" sz="2000" spc="-75">
                <a:solidFill>
                  <a:srgbClr val="FFFFFF"/>
                </a:solidFill>
                <a:latin typeface="Arial"/>
                <a:cs typeface="Arial"/>
              </a:rPr>
              <a:t>obra </a:t>
            </a:r>
            <a:r>
              <a:rPr dirty="0" sz="2000" spc="-6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dirty="0" sz="2000" spc="-90">
                <a:solidFill>
                  <a:srgbClr val="FFFFFF"/>
                </a:solidFill>
                <a:latin typeface="Arial"/>
                <a:cs typeface="Arial"/>
              </a:rPr>
              <a:t>los  </a:t>
            </a:r>
            <a:r>
              <a:rPr dirty="0" sz="2000" spc="-85">
                <a:solidFill>
                  <a:srgbClr val="FFFFFF"/>
                </a:solidFill>
                <a:latin typeface="Arial"/>
                <a:cs typeface="Arial"/>
              </a:rPr>
              <a:t>componentes </a:t>
            </a:r>
            <a:r>
              <a:rPr dirty="0" sz="2000" spc="-80">
                <a:solidFill>
                  <a:srgbClr val="FFFFFF"/>
                </a:solidFill>
                <a:latin typeface="Arial"/>
                <a:cs typeface="Arial"/>
              </a:rPr>
              <a:t>subcontratados, </a:t>
            </a:r>
            <a:r>
              <a:rPr dirty="0" sz="2000" spc="-6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dirty="0" sz="2000" spc="-90">
                <a:solidFill>
                  <a:srgbClr val="FFFFFF"/>
                </a:solidFill>
                <a:latin typeface="Arial"/>
                <a:cs typeface="Arial"/>
              </a:rPr>
              <a:t>en </a:t>
            </a:r>
            <a:r>
              <a:rPr dirty="0" sz="2000" spc="-120">
                <a:solidFill>
                  <a:srgbClr val="FFFFFF"/>
                </a:solidFill>
                <a:latin typeface="Arial"/>
                <a:cs typeface="Arial"/>
              </a:rPr>
              <a:t>las </a:t>
            </a:r>
            <a:r>
              <a:rPr dirty="0" sz="2000" spc="-85">
                <a:solidFill>
                  <a:srgbClr val="FFFFFF"/>
                </a:solidFill>
                <a:latin typeface="Arial"/>
                <a:cs typeface="Arial"/>
              </a:rPr>
              <a:t>condiciones</a:t>
            </a:r>
            <a:r>
              <a:rPr dirty="0" sz="2000" spc="-3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Arial"/>
                <a:cs typeface="Arial"/>
              </a:rPr>
              <a:t>políticas  </a:t>
            </a:r>
            <a:r>
              <a:rPr dirty="0" sz="2000" spc="-6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dirty="0" sz="2000" spc="-110">
                <a:solidFill>
                  <a:srgbClr val="FFFFFF"/>
                </a:solidFill>
                <a:latin typeface="Arial"/>
                <a:cs typeface="Arial"/>
              </a:rPr>
              <a:t>económicas </a:t>
            </a:r>
            <a:r>
              <a:rPr dirty="0" sz="2000" spc="-9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dirty="0" sz="2000" spc="-95">
                <a:solidFill>
                  <a:srgbClr val="FFFFFF"/>
                </a:solidFill>
                <a:latin typeface="Arial"/>
                <a:cs typeface="Arial"/>
              </a:rPr>
              <a:t>una </a:t>
            </a:r>
            <a:r>
              <a:rPr dirty="0" sz="2000" spc="-65">
                <a:solidFill>
                  <a:srgbClr val="FFFFFF"/>
                </a:solidFill>
                <a:latin typeface="Arial"/>
                <a:cs typeface="Arial"/>
              </a:rPr>
              <a:t>región </a:t>
            </a:r>
            <a:r>
              <a:rPr dirty="0" sz="2000" spc="-114">
                <a:solidFill>
                  <a:srgbClr val="FFFFFF"/>
                </a:solidFill>
                <a:latin typeface="Arial"/>
                <a:cs typeface="Arial"/>
              </a:rPr>
              <a:t>son </a:t>
            </a:r>
            <a:r>
              <a:rPr dirty="0" sz="2000" spc="-70">
                <a:solidFill>
                  <a:srgbClr val="FFFFFF"/>
                </a:solidFill>
                <a:latin typeface="Arial"/>
                <a:cs typeface="Arial"/>
              </a:rPr>
              <a:t>otras </a:t>
            </a:r>
            <a:r>
              <a:rPr dirty="0" sz="2000" spc="-95">
                <a:solidFill>
                  <a:srgbClr val="FFFFFF"/>
                </a:solidFill>
                <a:latin typeface="Arial"/>
                <a:cs typeface="Arial"/>
              </a:rPr>
              <a:t>posibles </a:t>
            </a:r>
            <a:r>
              <a:rPr dirty="0" sz="2000" spc="-160">
                <a:solidFill>
                  <a:srgbClr val="FFFFFF"/>
                </a:solidFill>
                <a:latin typeface="Arial"/>
                <a:cs typeface="Arial"/>
              </a:rPr>
              <a:t>causas </a:t>
            </a:r>
            <a:r>
              <a:rPr dirty="0" sz="2000" spc="-95">
                <a:solidFill>
                  <a:srgbClr val="FFFFFF"/>
                </a:solidFill>
                <a:latin typeface="Arial"/>
                <a:cs typeface="Arial"/>
              </a:rPr>
              <a:t>de  </a:t>
            </a:r>
            <a:r>
              <a:rPr dirty="0" sz="2000" spc="-80">
                <a:solidFill>
                  <a:srgbClr val="FFFFFF"/>
                </a:solidFill>
                <a:latin typeface="Arial"/>
                <a:cs typeface="Arial"/>
              </a:rPr>
              <a:t>relocalización.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 marR="359410">
              <a:lnSpc>
                <a:spcPct val="91800"/>
              </a:lnSpc>
              <a:spcBef>
                <a:spcPts val="1515"/>
              </a:spcBef>
            </a:pPr>
            <a:r>
              <a:rPr dirty="0" sz="2000" spc="-220">
                <a:solidFill>
                  <a:srgbClr val="FFFFFF"/>
                </a:solidFill>
                <a:latin typeface="Arial"/>
                <a:cs typeface="Arial"/>
              </a:rPr>
              <a:t>Las </a:t>
            </a:r>
            <a:r>
              <a:rPr dirty="0" sz="2000" spc="-90">
                <a:solidFill>
                  <a:srgbClr val="FFFFFF"/>
                </a:solidFill>
                <a:latin typeface="Arial"/>
                <a:cs typeface="Arial"/>
              </a:rPr>
              <a:t>fusiones </a:t>
            </a:r>
            <a:r>
              <a:rPr dirty="0" sz="2000" spc="-95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dirty="0" sz="2000" spc="-85">
                <a:solidFill>
                  <a:srgbClr val="FFFFFF"/>
                </a:solidFill>
                <a:latin typeface="Arial"/>
                <a:cs typeface="Arial"/>
              </a:rPr>
              <a:t>adquisiciones 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entre </a:t>
            </a:r>
            <a:r>
              <a:rPr dirty="0" sz="2000" spc="-120">
                <a:solidFill>
                  <a:srgbClr val="FFFFFF"/>
                </a:solidFill>
                <a:latin typeface="Arial"/>
                <a:cs typeface="Arial"/>
              </a:rPr>
              <a:t>empresas </a:t>
            </a:r>
            <a:r>
              <a:rPr dirty="0" sz="2000" spc="-85">
                <a:solidFill>
                  <a:srgbClr val="FFFFFF"/>
                </a:solidFill>
                <a:latin typeface="Arial"/>
                <a:cs typeface="Arial"/>
              </a:rPr>
              <a:t>pueden </a:t>
            </a:r>
            <a:r>
              <a:rPr dirty="0" sz="2000" spc="-95">
                <a:solidFill>
                  <a:srgbClr val="FFFFFF"/>
                </a:solidFill>
                <a:latin typeface="Arial"/>
                <a:cs typeface="Arial"/>
              </a:rPr>
              <a:t>hacer </a:t>
            </a:r>
            <a:r>
              <a:rPr dirty="0" sz="2000" spc="-80">
                <a:solidFill>
                  <a:srgbClr val="FFFFFF"/>
                </a:solidFill>
                <a:latin typeface="Arial"/>
                <a:cs typeface="Arial"/>
              </a:rPr>
              <a:t>que  </a:t>
            </a:r>
            <a:r>
              <a:rPr dirty="0" sz="2000" spc="-114">
                <a:solidFill>
                  <a:srgbClr val="FFFFFF"/>
                </a:solidFill>
                <a:latin typeface="Arial"/>
                <a:cs typeface="Arial"/>
              </a:rPr>
              <a:t>algunas </a:t>
            </a:r>
            <a:r>
              <a:rPr dirty="0" sz="2000" spc="-60">
                <a:solidFill>
                  <a:srgbClr val="FFFFFF"/>
                </a:solidFill>
                <a:latin typeface="Arial"/>
                <a:cs typeface="Arial"/>
              </a:rPr>
              <a:t>resulten </a:t>
            </a:r>
            <a:r>
              <a:rPr dirty="0" sz="2000" spc="-80">
                <a:solidFill>
                  <a:srgbClr val="FFFFFF"/>
                </a:solidFill>
                <a:latin typeface="Arial"/>
                <a:cs typeface="Arial"/>
              </a:rPr>
              <a:t>redundantes </a:t>
            </a:r>
            <a:r>
              <a:rPr dirty="0" sz="2000" spc="-6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dirty="0" sz="2000" spc="-85">
                <a:solidFill>
                  <a:srgbClr val="FFFFFF"/>
                </a:solidFill>
                <a:latin typeface="Arial"/>
                <a:cs typeface="Arial"/>
              </a:rPr>
              <a:t>queden </a:t>
            </a:r>
            <a:r>
              <a:rPr dirty="0" sz="2000" spc="-70">
                <a:solidFill>
                  <a:srgbClr val="FFFFFF"/>
                </a:solidFill>
                <a:latin typeface="Arial"/>
                <a:cs typeface="Arial"/>
              </a:rPr>
              <a:t>mal </a:t>
            </a:r>
            <a:r>
              <a:rPr dirty="0" sz="2000" spc="-110">
                <a:solidFill>
                  <a:srgbClr val="FFFFFF"/>
                </a:solidFill>
                <a:latin typeface="Arial"/>
                <a:cs typeface="Arial"/>
              </a:rPr>
              <a:t>ubicadas </a:t>
            </a:r>
            <a:r>
              <a:rPr dirty="0" sz="2000" spc="-100">
                <a:solidFill>
                  <a:srgbClr val="FFFFFF"/>
                </a:solidFill>
                <a:latin typeface="Arial"/>
                <a:cs typeface="Arial"/>
              </a:rPr>
              <a:t>con  </a:t>
            </a:r>
            <a:r>
              <a:rPr dirty="0" sz="2000" spc="-80">
                <a:solidFill>
                  <a:srgbClr val="FFFFFF"/>
                </a:solidFill>
                <a:latin typeface="Arial"/>
                <a:cs typeface="Arial"/>
              </a:rPr>
              <a:t>respecto </a:t>
            </a:r>
            <a:r>
              <a:rPr dirty="0" sz="2000" spc="-15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000" spc="-120">
                <a:solidFill>
                  <a:srgbClr val="FFFFFF"/>
                </a:solidFill>
                <a:latin typeface="Arial"/>
                <a:cs typeface="Arial"/>
              </a:rPr>
              <a:t>las</a:t>
            </a:r>
            <a:r>
              <a:rPr dirty="0" sz="20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Arial"/>
                <a:cs typeface="Arial"/>
              </a:rPr>
              <a:t>demás.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1602" y="5202682"/>
            <a:ext cx="1218526" cy="1218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1602" y="5202682"/>
            <a:ext cx="1218565" cy="1219200"/>
          </a:xfrm>
          <a:custGeom>
            <a:avLst/>
            <a:gdLst/>
            <a:ahLst/>
            <a:cxnLst/>
            <a:rect l="l" t="t" r="r" b="b"/>
            <a:pathLst>
              <a:path w="1218565" h="1219200">
                <a:moveTo>
                  <a:pt x="0" y="609320"/>
                </a:moveTo>
                <a:lnTo>
                  <a:pt x="1833" y="561701"/>
                </a:lnTo>
                <a:lnTo>
                  <a:pt x="7242" y="515085"/>
                </a:lnTo>
                <a:lnTo>
                  <a:pt x="16091" y="469607"/>
                </a:lnTo>
                <a:lnTo>
                  <a:pt x="28245" y="425402"/>
                </a:lnTo>
                <a:lnTo>
                  <a:pt x="43569" y="382605"/>
                </a:lnTo>
                <a:lnTo>
                  <a:pt x="61927" y="341354"/>
                </a:lnTo>
                <a:lnTo>
                  <a:pt x="83184" y="301782"/>
                </a:lnTo>
                <a:lnTo>
                  <a:pt x="107203" y="264025"/>
                </a:lnTo>
                <a:lnTo>
                  <a:pt x="133850" y="228219"/>
                </a:lnTo>
                <a:lnTo>
                  <a:pt x="162990" y="194498"/>
                </a:lnTo>
                <a:lnTo>
                  <a:pt x="194486" y="163000"/>
                </a:lnTo>
                <a:lnTo>
                  <a:pt x="228204" y="133858"/>
                </a:lnTo>
                <a:lnTo>
                  <a:pt x="264007" y="107209"/>
                </a:lnTo>
                <a:lnTo>
                  <a:pt x="301761" y="83188"/>
                </a:lnTo>
                <a:lnTo>
                  <a:pt x="341330" y="61930"/>
                </a:lnTo>
                <a:lnTo>
                  <a:pt x="382578" y="43571"/>
                </a:lnTo>
                <a:lnTo>
                  <a:pt x="425370" y="28247"/>
                </a:lnTo>
                <a:lnTo>
                  <a:pt x="469571" y="16092"/>
                </a:lnTo>
                <a:lnTo>
                  <a:pt x="515044" y="7242"/>
                </a:lnTo>
                <a:lnTo>
                  <a:pt x="561656" y="1833"/>
                </a:lnTo>
                <a:lnTo>
                  <a:pt x="609269" y="0"/>
                </a:lnTo>
                <a:lnTo>
                  <a:pt x="656883" y="1833"/>
                </a:lnTo>
                <a:lnTo>
                  <a:pt x="703494" y="7242"/>
                </a:lnTo>
                <a:lnTo>
                  <a:pt x="748967" y="16092"/>
                </a:lnTo>
                <a:lnTo>
                  <a:pt x="793168" y="28247"/>
                </a:lnTo>
                <a:lnTo>
                  <a:pt x="835959" y="43571"/>
                </a:lnTo>
                <a:lnTo>
                  <a:pt x="877206" y="61930"/>
                </a:lnTo>
                <a:lnTo>
                  <a:pt x="916774" y="83188"/>
                </a:lnTo>
                <a:lnTo>
                  <a:pt x="954527" y="107209"/>
                </a:lnTo>
                <a:lnTo>
                  <a:pt x="990330" y="133858"/>
                </a:lnTo>
                <a:lnTo>
                  <a:pt x="1024046" y="163000"/>
                </a:lnTo>
                <a:lnTo>
                  <a:pt x="1055542" y="194498"/>
                </a:lnTo>
                <a:lnTo>
                  <a:pt x="1084680" y="228219"/>
                </a:lnTo>
                <a:lnTo>
                  <a:pt x="1111327" y="264025"/>
                </a:lnTo>
                <a:lnTo>
                  <a:pt x="1135346" y="301782"/>
                </a:lnTo>
                <a:lnTo>
                  <a:pt x="1156601" y="341354"/>
                </a:lnTo>
                <a:lnTo>
                  <a:pt x="1174959" y="382605"/>
                </a:lnTo>
                <a:lnTo>
                  <a:pt x="1190282" y="425402"/>
                </a:lnTo>
                <a:lnTo>
                  <a:pt x="1202436" y="469607"/>
                </a:lnTo>
                <a:lnTo>
                  <a:pt x="1211285" y="515085"/>
                </a:lnTo>
                <a:lnTo>
                  <a:pt x="1216693" y="561701"/>
                </a:lnTo>
                <a:lnTo>
                  <a:pt x="1218526" y="609320"/>
                </a:lnTo>
                <a:lnTo>
                  <a:pt x="1216693" y="656934"/>
                </a:lnTo>
                <a:lnTo>
                  <a:pt x="1211285" y="703545"/>
                </a:lnTo>
                <a:lnTo>
                  <a:pt x="1202436" y="749019"/>
                </a:lnTo>
                <a:lnTo>
                  <a:pt x="1190282" y="793220"/>
                </a:lnTo>
                <a:lnTo>
                  <a:pt x="1174959" y="836012"/>
                </a:lnTo>
                <a:lnTo>
                  <a:pt x="1156601" y="877260"/>
                </a:lnTo>
                <a:lnTo>
                  <a:pt x="1135346" y="916828"/>
                </a:lnTo>
                <a:lnTo>
                  <a:pt x="1111327" y="954582"/>
                </a:lnTo>
                <a:lnTo>
                  <a:pt x="1084680" y="990386"/>
                </a:lnTo>
                <a:lnTo>
                  <a:pt x="1055542" y="1024103"/>
                </a:lnTo>
                <a:lnTo>
                  <a:pt x="1024046" y="1055599"/>
                </a:lnTo>
                <a:lnTo>
                  <a:pt x="990330" y="1084739"/>
                </a:lnTo>
                <a:lnTo>
                  <a:pt x="954527" y="1111386"/>
                </a:lnTo>
                <a:lnTo>
                  <a:pt x="916774" y="1135406"/>
                </a:lnTo>
                <a:lnTo>
                  <a:pt x="877206" y="1156662"/>
                </a:lnTo>
                <a:lnTo>
                  <a:pt x="835959" y="1175020"/>
                </a:lnTo>
                <a:lnTo>
                  <a:pt x="793168" y="1190344"/>
                </a:lnTo>
                <a:lnTo>
                  <a:pt x="748967" y="1202498"/>
                </a:lnTo>
                <a:lnTo>
                  <a:pt x="703494" y="1211348"/>
                </a:lnTo>
                <a:lnTo>
                  <a:pt x="656883" y="1216757"/>
                </a:lnTo>
                <a:lnTo>
                  <a:pt x="609269" y="1218590"/>
                </a:lnTo>
                <a:lnTo>
                  <a:pt x="561656" y="1216757"/>
                </a:lnTo>
                <a:lnTo>
                  <a:pt x="515044" y="1211348"/>
                </a:lnTo>
                <a:lnTo>
                  <a:pt x="469571" y="1202498"/>
                </a:lnTo>
                <a:lnTo>
                  <a:pt x="425370" y="1190344"/>
                </a:lnTo>
                <a:lnTo>
                  <a:pt x="382578" y="1175020"/>
                </a:lnTo>
                <a:lnTo>
                  <a:pt x="341330" y="1156662"/>
                </a:lnTo>
                <a:lnTo>
                  <a:pt x="301761" y="1135406"/>
                </a:lnTo>
                <a:lnTo>
                  <a:pt x="264007" y="1111386"/>
                </a:lnTo>
                <a:lnTo>
                  <a:pt x="228204" y="1084739"/>
                </a:lnTo>
                <a:lnTo>
                  <a:pt x="194486" y="1055599"/>
                </a:lnTo>
                <a:lnTo>
                  <a:pt x="162990" y="1024103"/>
                </a:lnTo>
                <a:lnTo>
                  <a:pt x="133850" y="990386"/>
                </a:lnTo>
                <a:lnTo>
                  <a:pt x="107203" y="954582"/>
                </a:lnTo>
                <a:lnTo>
                  <a:pt x="83184" y="916828"/>
                </a:lnTo>
                <a:lnTo>
                  <a:pt x="61927" y="877260"/>
                </a:lnTo>
                <a:lnTo>
                  <a:pt x="43569" y="836012"/>
                </a:lnTo>
                <a:lnTo>
                  <a:pt x="28245" y="793220"/>
                </a:lnTo>
                <a:lnTo>
                  <a:pt x="16091" y="749019"/>
                </a:lnTo>
                <a:lnTo>
                  <a:pt x="7242" y="703545"/>
                </a:lnTo>
                <a:lnTo>
                  <a:pt x="1833" y="656934"/>
                </a:lnTo>
                <a:lnTo>
                  <a:pt x="0" y="609320"/>
                </a:lnTo>
                <a:close/>
              </a:path>
            </a:pathLst>
          </a:custGeom>
          <a:ln w="25400">
            <a:solidFill>
              <a:srgbClr val="4AACC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6383" y="2654807"/>
            <a:ext cx="7703820" cy="3342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11427" y="2744216"/>
            <a:ext cx="7181850" cy="298386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just" marL="12700" marR="5080">
              <a:lnSpc>
                <a:spcPct val="91600"/>
              </a:lnSpc>
              <a:spcBef>
                <a:spcPts val="345"/>
              </a:spcBef>
            </a:pPr>
            <a:r>
              <a:rPr dirty="0" sz="2500" spc="-275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dirty="0" sz="2500" spc="-105">
                <a:solidFill>
                  <a:srgbClr val="FFFFFF"/>
                </a:solidFill>
                <a:latin typeface="Arial"/>
                <a:cs typeface="Arial"/>
              </a:rPr>
              <a:t>localización </a:t>
            </a:r>
            <a:r>
              <a:rPr dirty="0" sz="2500" spc="-12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dirty="0" sz="2500" spc="-9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dirty="0" sz="2500" spc="-105">
                <a:solidFill>
                  <a:srgbClr val="FFFFFF"/>
                </a:solidFill>
                <a:latin typeface="Arial"/>
                <a:cs typeface="Arial"/>
              </a:rPr>
              <a:t>competencia </a:t>
            </a:r>
            <a:r>
              <a:rPr dirty="0" sz="2500" spc="-70">
                <a:solidFill>
                  <a:srgbClr val="FFFFFF"/>
                </a:solidFill>
                <a:latin typeface="Arial"/>
                <a:cs typeface="Arial"/>
              </a:rPr>
              <a:t>también </a:t>
            </a:r>
            <a:r>
              <a:rPr dirty="0" sz="2500" spc="-65">
                <a:solidFill>
                  <a:srgbClr val="FFFFFF"/>
                </a:solidFill>
                <a:latin typeface="Arial"/>
                <a:cs typeface="Arial"/>
              </a:rPr>
              <a:t>forma </a:t>
            </a:r>
            <a:r>
              <a:rPr dirty="0" sz="2500" spc="-55">
                <a:solidFill>
                  <a:srgbClr val="FFFFFF"/>
                </a:solidFill>
                <a:latin typeface="Arial"/>
                <a:cs typeface="Arial"/>
              </a:rPr>
              <a:t>parte  </a:t>
            </a:r>
            <a:r>
              <a:rPr dirty="0" sz="2500" spc="-12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dirty="0" sz="2500" spc="-155">
                <a:solidFill>
                  <a:srgbClr val="FFFFFF"/>
                </a:solidFill>
                <a:latin typeface="Arial"/>
                <a:cs typeface="Arial"/>
              </a:rPr>
              <a:t>las </a:t>
            </a:r>
            <a:r>
              <a:rPr dirty="0" sz="2500" spc="-125">
                <a:solidFill>
                  <a:srgbClr val="FFFFFF"/>
                </a:solidFill>
                <a:latin typeface="Arial"/>
                <a:cs typeface="Arial"/>
              </a:rPr>
              <a:t>consideraciones </a:t>
            </a:r>
            <a:r>
              <a:rPr dirty="0" sz="2500" spc="-120">
                <a:solidFill>
                  <a:srgbClr val="FFFFFF"/>
                </a:solidFill>
                <a:latin typeface="Arial"/>
                <a:cs typeface="Arial"/>
              </a:rPr>
              <a:t>estratégicas, sobre </a:t>
            </a:r>
            <a:r>
              <a:rPr dirty="0" sz="2500" spc="-30">
                <a:solidFill>
                  <a:srgbClr val="FFFFFF"/>
                </a:solidFill>
                <a:latin typeface="Arial"/>
                <a:cs typeface="Arial"/>
              </a:rPr>
              <a:t>todo </a:t>
            </a:r>
            <a:r>
              <a:rPr dirty="0" sz="2500" spc="-125">
                <a:solidFill>
                  <a:srgbClr val="FFFFFF"/>
                </a:solidFill>
                <a:latin typeface="Arial"/>
                <a:cs typeface="Arial"/>
              </a:rPr>
              <a:t>para </a:t>
            </a:r>
            <a:r>
              <a:rPr dirty="0" sz="2500" spc="-114">
                <a:solidFill>
                  <a:srgbClr val="FFFFFF"/>
                </a:solidFill>
                <a:latin typeface="Arial"/>
                <a:cs typeface="Arial"/>
              </a:rPr>
              <a:t>los  </a:t>
            </a:r>
            <a:r>
              <a:rPr dirty="0" sz="2500" spc="-110">
                <a:solidFill>
                  <a:srgbClr val="FFFFFF"/>
                </a:solidFill>
                <a:latin typeface="Arial"/>
                <a:cs typeface="Arial"/>
              </a:rPr>
              <a:t>servicios.</a:t>
            </a:r>
            <a:endParaRPr sz="2500">
              <a:latin typeface="Arial"/>
              <a:cs typeface="Arial"/>
            </a:endParaRPr>
          </a:p>
          <a:p>
            <a:pPr algn="just" marL="12700" marR="6985">
              <a:lnSpc>
                <a:spcPct val="91500"/>
              </a:lnSpc>
              <a:spcBef>
                <a:spcPts val="1070"/>
              </a:spcBef>
            </a:pPr>
            <a:r>
              <a:rPr dirty="0" sz="2500" spc="-180">
                <a:solidFill>
                  <a:srgbClr val="FFFFFF"/>
                </a:solidFill>
                <a:latin typeface="Arial"/>
                <a:cs typeface="Arial"/>
              </a:rPr>
              <a:t>Así, </a:t>
            </a:r>
            <a:r>
              <a:rPr dirty="0" sz="2500" spc="-9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dirty="0" sz="2500" spc="-114">
                <a:solidFill>
                  <a:srgbClr val="FFFFFF"/>
                </a:solidFill>
                <a:latin typeface="Arial"/>
                <a:cs typeface="Arial"/>
              </a:rPr>
              <a:t>existencia </a:t>
            </a:r>
            <a:r>
              <a:rPr dirty="0" sz="2500" spc="-12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dirty="0" sz="2500" spc="-85">
                <a:solidFill>
                  <a:srgbClr val="FFFFFF"/>
                </a:solidFill>
                <a:latin typeface="Arial"/>
                <a:cs typeface="Arial"/>
              </a:rPr>
              <a:t>un </a:t>
            </a:r>
            <a:r>
              <a:rPr dirty="0" sz="2500" spc="-65">
                <a:solidFill>
                  <a:srgbClr val="FFFFFF"/>
                </a:solidFill>
                <a:latin typeface="Arial"/>
                <a:cs typeface="Arial"/>
              </a:rPr>
              <a:t>competidor </a:t>
            </a:r>
            <a:r>
              <a:rPr dirty="0" sz="2500" spc="-114">
                <a:solidFill>
                  <a:srgbClr val="FFFFFF"/>
                </a:solidFill>
                <a:latin typeface="Arial"/>
                <a:cs typeface="Arial"/>
              </a:rPr>
              <a:t>en </a:t>
            </a:r>
            <a:r>
              <a:rPr dirty="0" sz="2500" spc="-125">
                <a:solidFill>
                  <a:srgbClr val="FFFFFF"/>
                </a:solidFill>
                <a:latin typeface="Arial"/>
                <a:cs typeface="Arial"/>
              </a:rPr>
              <a:t>una </a:t>
            </a:r>
            <a:r>
              <a:rPr dirty="0" sz="2500" spc="-170">
                <a:solidFill>
                  <a:srgbClr val="FFFFFF"/>
                </a:solidFill>
                <a:latin typeface="Arial"/>
                <a:cs typeface="Arial"/>
              </a:rPr>
              <a:t>zona </a:t>
            </a:r>
            <a:r>
              <a:rPr dirty="0" sz="2500" spc="-110">
                <a:solidFill>
                  <a:srgbClr val="FFFFFF"/>
                </a:solidFill>
                <a:latin typeface="Arial"/>
                <a:cs typeface="Arial"/>
              </a:rPr>
              <a:t>puede  </a:t>
            </a:r>
            <a:r>
              <a:rPr dirty="0" sz="2500" spc="-114">
                <a:solidFill>
                  <a:srgbClr val="FFFFFF"/>
                </a:solidFill>
                <a:latin typeface="Arial"/>
                <a:cs typeface="Arial"/>
              </a:rPr>
              <a:t>hacerla inadecuada; </a:t>
            </a:r>
            <a:r>
              <a:rPr dirty="0" sz="2500" spc="-35">
                <a:solidFill>
                  <a:srgbClr val="FFFFFF"/>
                </a:solidFill>
                <a:latin typeface="Arial"/>
                <a:cs typeface="Arial"/>
              </a:rPr>
              <a:t>otra </a:t>
            </a:r>
            <a:r>
              <a:rPr dirty="0" sz="2500" spc="-170">
                <a:solidFill>
                  <a:srgbClr val="FFFFFF"/>
                </a:solidFill>
                <a:latin typeface="Arial"/>
                <a:cs typeface="Arial"/>
              </a:rPr>
              <a:t>veces, </a:t>
            </a:r>
            <a:r>
              <a:rPr dirty="0" sz="2500" spc="-114">
                <a:solidFill>
                  <a:srgbClr val="FFFFFF"/>
                </a:solidFill>
                <a:latin typeface="Arial"/>
                <a:cs typeface="Arial"/>
              </a:rPr>
              <a:t>en </a:t>
            </a:r>
            <a:r>
              <a:rPr dirty="0" sz="2500" spc="-110">
                <a:solidFill>
                  <a:srgbClr val="FFFFFF"/>
                </a:solidFill>
                <a:latin typeface="Arial"/>
                <a:cs typeface="Arial"/>
              </a:rPr>
              <a:t>cambio, </a:t>
            </a:r>
            <a:r>
              <a:rPr dirty="0" sz="2500" spc="-145">
                <a:solidFill>
                  <a:srgbClr val="FFFFFF"/>
                </a:solidFill>
                <a:latin typeface="Arial"/>
                <a:cs typeface="Arial"/>
              </a:rPr>
              <a:t>las  </a:t>
            </a:r>
            <a:r>
              <a:rPr dirty="0" sz="2500" spc="-150">
                <a:solidFill>
                  <a:srgbClr val="FFFFFF"/>
                </a:solidFill>
                <a:latin typeface="Arial"/>
                <a:cs typeface="Arial"/>
              </a:rPr>
              <a:t>empresas </a:t>
            </a:r>
            <a:r>
              <a:rPr dirty="0" sz="2500" spc="-155">
                <a:solidFill>
                  <a:srgbClr val="FFFFFF"/>
                </a:solidFill>
                <a:latin typeface="Arial"/>
                <a:cs typeface="Arial"/>
              </a:rPr>
              <a:t>buscan </a:t>
            </a:r>
            <a:r>
              <a:rPr dirty="0" sz="2500" spc="-125">
                <a:solidFill>
                  <a:srgbClr val="FFFFFF"/>
                </a:solidFill>
                <a:latin typeface="Arial"/>
                <a:cs typeface="Arial"/>
              </a:rPr>
              <a:t>localizarse </a:t>
            </a:r>
            <a:r>
              <a:rPr dirty="0" sz="2500" spc="-150">
                <a:solidFill>
                  <a:srgbClr val="FFFFFF"/>
                </a:solidFill>
                <a:latin typeface="Arial"/>
                <a:cs typeface="Arial"/>
              </a:rPr>
              <a:t>cerca </a:t>
            </a:r>
            <a:r>
              <a:rPr dirty="0" sz="2500" spc="-12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dirty="0" sz="2500" spc="-215">
                <a:solidFill>
                  <a:srgbClr val="FFFFFF"/>
                </a:solidFill>
                <a:latin typeface="Arial"/>
                <a:cs typeface="Arial"/>
              </a:rPr>
              <a:t>sus </a:t>
            </a:r>
            <a:r>
              <a:rPr dirty="0" sz="2500" spc="-90">
                <a:solidFill>
                  <a:srgbClr val="FFFFFF"/>
                </a:solidFill>
                <a:latin typeface="Arial"/>
                <a:cs typeface="Arial"/>
              </a:rPr>
              <a:t>competidores  </a:t>
            </a:r>
            <a:r>
              <a:rPr dirty="0" sz="2500" spc="-130">
                <a:solidFill>
                  <a:srgbClr val="FFFFFF"/>
                </a:solidFill>
                <a:latin typeface="Arial"/>
                <a:cs typeface="Arial"/>
              </a:rPr>
              <a:t>con </a:t>
            </a:r>
            <a:r>
              <a:rPr dirty="0" sz="2500" spc="-40">
                <a:solidFill>
                  <a:srgbClr val="FFFFFF"/>
                </a:solidFill>
                <a:latin typeface="Arial"/>
                <a:cs typeface="Arial"/>
              </a:rPr>
              <a:t>objeto </a:t>
            </a:r>
            <a:r>
              <a:rPr dirty="0" sz="2500" spc="-12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dirty="0" sz="2500" spc="-85">
                <a:solidFill>
                  <a:srgbClr val="FFFFFF"/>
                </a:solidFill>
                <a:latin typeface="Arial"/>
                <a:cs typeface="Arial"/>
              </a:rPr>
              <a:t>reforzar </a:t>
            </a:r>
            <a:r>
              <a:rPr dirty="0" sz="2500" spc="-180">
                <a:solidFill>
                  <a:srgbClr val="FFFFFF"/>
                </a:solidFill>
                <a:latin typeface="Arial"/>
                <a:cs typeface="Arial"/>
              </a:rPr>
              <a:t>su </a:t>
            </a:r>
            <a:r>
              <a:rPr dirty="0" sz="2500" spc="-70">
                <a:solidFill>
                  <a:srgbClr val="FFFFFF"/>
                </a:solidFill>
                <a:latin typeface="Arial"/>
                <a:cs typeface="Arial"/>
              </a:rPr>
              <a:t>poder </a:t>
            </a:r>
            <a:r>
              <a:rPr dirty="0" sz="2500" spc="-12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dirty="0" sz="2500" spc="-90">
                <a:solidFill>
                  <a:srgbClr val="FFFFFF"/>
                </a:solidFill>
                <a:latin typeface="Arial"/>
                <a:cs typeface="Arial"/>
              </a:rPr>
              <a:t>atracción </a:t>
            </a:r>
            <a:r>
              <a:rPr dirty="0" sz="2500" spc="-110">
                <a:solidFill>
                  <a:srgbClr val="FFFFFF"/>
                </a:solidFill>
                <a:latin typeface="Arial"/>
                <a:cs typeface="Arial"/>
              </a:rPr>
              <a:t>de  </a:t>
            </a:r>
            <a:r>
              <a:rPr dirty="0" sz="2500" spc="-90">
                <a:solidFill>
                  <a:srgbClr val="FFFFFF"/>
                </a:solidFill>
                <a:latin typeface="Arial"/>
                <a:cs typeface="Arial"/>
              </a:rPr>
              <a:t>clientes.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7383" y="723900"/>
            <a:ext cx="6809232" cy="1703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69136" y="612648"/>
            <a:ext cx="6338316" cy="1886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14412" y="747902"/>
            <a:ext cx="6715125" cy="16094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14412" y="747902"/>
            <a:ext cx="6715125" cy="1609725"/>
          </a:xfrm>
          <a:prstGeom prst="rect"/>
          <a:ln w="9525">
            <a:solidFill>
              <a:srgbClr val="000000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1174115" marR="621030" indent="-549275">
              <a:lnSpc>
                <a:spcPct val="100000"/>
              </a:lnSpc>
              <a:spcBef>
                <a:spcPts val="225"/>
              </a:spcBef>
            </a:pPr>
            <a:r>
              <a:rPr dirty="0" sz="4300" spc="245">
                <a:solidFill>
                  <a:srgbClr val="F9C090"/>
                </a:solidFill>
              </a:rPr>
              <a:t>C</a:t>
            </a:r>
            <a:r>
              <a:rPr dirty="0" sz="4300" spc="35">
                <a:solidFill>
                  <a:srgbClr val="F9C090"/>
                </a:solidFill>
              </a:rPr>
              <a:t>ONSID</a:t>
            </a:r>
            <a:r>
              <a:rPr dirty="0" sz="4300" spc="50">
                <a:solidFill>
                  <a:srgbClr val="F9C090"/>
                </a:solidFill>
              </a:rPr>
              <a:t>E</a:t>
            </a:r>
            <a:r>
              <a:rPr dirty="0" sz="4300" spc="260">
                <a:solidFill>
                  <a:srgbClr val="F9C090"/>
                </a:solidFill>
              </a:rPr>
              <a:t>R</a:t>
            </a:r>
            <a:r>
              <a:rPr dirty="0" sz="4300" spc="265">
                <a:solidFill>
                  <a:srgbClr val="F9C090"/>
                </a:solidFill>
              </a:rPr>
              <a:t>A</a:t>
            </a:r>
            <a:r>
              <a:rPr dirty="0" sz="4300" spc="65">
                <a:solidFill>
                  <a:srgbClr val="F9C090"/>
                </a:solidFill>
              </a:rPr>
              <a:t>CION</a:t>
            </a:r>
            <a:r>
              <a:rPr dirty="0" sz="4300" spc="80">
                <a:solidFill>
                  <a:srgbClr val="F9C090"/>
                </a:solidFill>
              </a:rPr>
              <a:t>E</a:t>
            </a:r>
            <a:r>
              <a:rPr dirty="0" sz="4300" spc="90">
                <a:solidFill>
                  <a:srgbClr val="F9C090"/>
                </a:solidFill>
              </a:rPr>
              <a:t>S  </a:t>
            </a:r>
            <a:r>
              <a:rPr dirty="0" sz="4300" spc="185">
                <a:solidFill>
                  <a:srgbClr val="F9C090"/>
                </a:solidFill>
              </a:rPr>
              <a:t>ESTRATÉGICAS</a:t>
            </a:r>
            <a:endParaRPr sz="4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8939" y="1544040"/>
            <a:ext cx="5786120" cy="4108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878840">
              <a:lnSpc>
                <a:spcPts val="2690"/>
              </a:lnSpc>
            </a:pPr>
            <a:r>
              <a:rPr dirty="0" sz="2400" spc="40">
                <a:solidFill>
                  <a:srgbClr val="FFFFFF"/>
                </a:solidFill>
                <a:latin typeface="Georgia"/>
                <a:cs typeface="Georgia"/>
              </a:rPr>
              <a:t>MEDIOS </a:t>
            </a:r>
            <a:r>
              <a:rPr dirty="0" sz="2400" spc="20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r>
              <a:rPr dirty="0" sz="2400" spc="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114">
                <a:solidFill>
                  <a:srgbClr val="FFFFFF"/>
                </a:solidFill>
                <a:latin typeface="Georgia"/>
                <a:cs typeface="Georgia"/>
              </a:rPr>
              <a:t>TRANSPORTE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72130" y="2508123"/>
            <a:ext cx="5079365" cy="569595"/>
          </a:xfrm>
          <a:custGeom>
            <a:avLst/>
            <a:gdLst/>
            <a:ahLst/>
            <a:cxnLst/>
            <a:rect l="l" t="t" r="r" b="b"/>
            <a:pathLst>
              <a:path w="5079365" h="569594">
                <a:moveTo>
                  <a:pt x="5078984" y="0"/>
                </a:moveTo>
                <a:lnTo>
                  <a:pt x="284606" y="0"/>
                </a:lnTo>
                <a:lnTo>
                  <a:pt x="0" y="284606"/>
                </a:lnTo>
                <a:lnTo>
                  <a:pt x="284606" y="569213"/>
                </a:lnTo>
                <a:lnTo>
                  <a:pt x="5078984" y="569213"/>
                </a:lnTo>
                <a:lnTo>
                  <a:pt x="5078984" y="0"/>
                </a:lnTo>
                <a:close/>
              </a:path>
            </a:pathLst>
          </a:custGeom>
          <a:solidFill>
            <a:srgbClr val="AD47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13966" y="2433827"/>
            <a:ext cx="833247" cy="681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7208" y="3353561"/>
            <a:ext cx="5288915" cy="605155"/>
          </a:xfrm>
          <a:custGeom>
            <a:avLst/>
            <a:gdLst/>
            <a:ahLst/>
            <a:cxnLst/>
            <a:rect l="l" t="t" r="r" b="b"/>
            <a:pathLst>
              <a:path w="5288915" h="605154">
                <a:moveTo>
                  <a:pt x="5288661" y="0"/>
                </a:moveTo>
                <a:lnTo>
                  <a:pt x="302514" y="0"/>
                </a:lnTo>
                <a:lnTo>
                  <a:pt x="0" y="302387"/>
                </a:lnTo>
                <a:lnTo>
                  <a:pt x="302514" y="604901"/>
                </a:lnTo>
                <a:lnTo>
                  <a:pt x="5288661" y="604901"/>
                </a:lnTo>
                <a:lnTo>
                  <a:pt x="5288661" y="0"/>
                </a:lnTo>
                <a:close/>
              </a:path>
            </a:pathLst>
          </a:custGeom>
          <a:solidFill>
            <a:srgbClr val="BD61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49400" y="3281553"/>
            <a:ext cx="752094" cy="743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49400" y="3281553"/>
            <a:ext cx="752475" cy="744220"/>
          </a:xfrm>
          <a:custGeom>
            <a:avLst/>
            <a:gdLst/>
            <a:ahLst/>
            <a:cxnLst/>
            <a:rect l="l" t="t" r="r" b="b"/>
            <a:pathLst>
              <a:path w="752475" h="744220">
                <a:moveTo>
                  <a:pt x="0" y="371983"/>
                </a:moveTo>
                <a:lnTo>
                  <a:pt x="2928" y="325313"/>
                </a:lnTo>
                <a:lnTo>
                  <a:pt x="11479" y="280376"/>
                </a:lnTo>
                <a:lnTo>
                  <a:pt x="25301" y="237519"/>
                </a:lnTo>
                <a:lnTo>
                  <a:pt x="44042" y="197091"/>
                </a:lnTo>
                <a:lnTo>
                  <a:pt x="67351" y="159441"/>
                </a:lnTo>
                <a:lnTo>
                  <a:pt x="94875" y="124916"/>
                </a:lnTo>
                <a:lnTo>
                  <a:pt x="126264" y="93864"/>
                </a:lnTo>
                <a:lnTo>
                  <a:pt x="161165" y="66634"/>
                </a:lnTo>
                <a:lnTo>
                  <a:pt x="199226" y="43574"/>
                </a:lnTo>
                <a:lnTo>
                  <a:pt x="240097" y="25033"/>
                </a:lnTo>
                <a:lnTo>
                  <a:pt x="283425" y="11357"/>
                </a:lnTo>
                <a:lnTo>
                  <a:pt x="328859" y="2897"/>
                </a:lnTo>
                <a:lnTo>
                  <a:pt x="376047" y="0"/>
                </a:lnTo>
                <a:lnTo>
                  <a:pt x="423209" y="2897"/>
                </a:lnTo>
                <a:lnTo>
                  <a:pt x="468626" y="11357"/>
                </a:lnTo>
                <a:lnTo>
                  <a:pt x="511944" y="25033"/>
                </a:lnTo>
                <a:lnTo>
                  <a:pt x="552810" y="43574"/>
                </a:lnTo>
                <a:lnTo>
                  <a:pt x="590873" y="66634"/>
                </a:lnTo>
                <a:lnTo>
                  <a:pt x="625778" y="93864"/>
                </a:lnTo>
                <a:lnTo>
                  <a:pt x="657174" y="124916"/>
                </a:lnTo>
                <a:lnTo>
                  <a:pt x="684707" y="159441"/>
                </a:lnTo>
                <a:lnTo>
                  <a:pt x="708026" y="197091"/>
                </a:lnTo>
                <a:lnTo>
                  <a:pt x="726776" y="237519"/>
                </a:lnTo>
                <a:lnTo>
                  <a:pt x="740606" y="280376"/>
                </a:lnTo>
                <a:lnTo>
                  <a:pt x="749163" y="325313"/>
                </a:lnTo>
                <a:lnTo>
                  <a:pt x="752094" y="371983"/>
                </a:lnTo>
                <a:lnTo>
                  <a:pt x="749163" y="418652"/>
                </a:lnTo>
                <a:lnTo>
                  <a:pt x="740606" y="463589"/>
                </a:lnTo>
                <a:lnTo>
                  <a:pt x="726776" y="506446"/>
                </a:lnTo>
                <a:lnTo>
                  <a:pt x="708026" y="546874"/>
                </a:lnTo>
                <a:lnTo>
                  <a:pt x="684707" y="584524"/>
                </a:lnTo>
                <a:lnTo>
                  <a:pt x="657174" y="619049"/>
                </a:lnTo>
                <a:lnTo>
                  <a:pt x="625778" y="650101"/>
                </a:lnTo>
                <a:lnTo>
                  <a:pt x="590873" y="677331"/>
                </a:lnTo>
                <a:lnTo>
                  <a:pt x="552810" y="700391"/>
                </a:lnTo>
                <a:lnTo>
                  <a:pt x="511944" y="718932"/>
                </a:lnTo>
                <a:lnTo>
                  <a:pt x="468626" y="732608"/>
                </a:lnTo>
                <a:lnTo>
                  <a:pt x="423209" y="741068"/>
                </a:lnTo>
                <a:lnTo>
                  <a:pt x="376047" y="743966"/>
                </a:lnTo>
                <a:lnTo>
                  <a:pt x="328859" y="741068"/>
                </a:lnTo>
                <a:lnTo>
                  <a:pt x="283425" y="732608"/>
                </a:lnTo>
                <a:lnTo>
                  <a:pt x="240097" y="718932"/>
                </a:lnTo>
                <a:lnTo>
                  <a:pt x="199226" y="700391"/>
                </a:lnTo>
                <a:lnTo>
                  <a:pt x="161165" y="677331"/>
                </a:lnTo>
                <a:lnTo>
                  <a:pt x="126264" y="650101"/>
                </a:lnTo>
                <a:lnTo>
                  <a:pt x="94875" y="619049"/>
                </a:lnTo>
                <a:lnTo>
                  <a:pt x="67351" y="584524"/>
                </a:lnTo>
                <a:lnTo>
                  <a:pt x="44042" y="546874"/>
                </a:lnTo>
                <a:lnTo>
                  <a:pt x="25301" y="506446"/>
                </a:lnTo>
                <a:lnTo>
                  <a:pt x="11479" y="463589"/>
                </a:lnTo>
                <a:lnTo>
                  <a:pt x="2928" y="418652"/>
                </a:lnTo>
                <a:lnTo>
                  <a:pt x="0" y="371983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98319" y="4266565"/>
            <a:ext cx="5288915" cy="605155"/>
          </a:xfrm>
          <a:custGeom>
            <a:avLst/>
            <a:gdLst/>
            <a:ahLst/>
            <a:cxnLst/>
            <a:rect l="l" t="t" r="r" b="b"/>
            <a:pathLst>
              <a:path w="5288915" h="605154">
                <a:moveTo>
                  <a:pt x="5288660" y="0"/>
                </a:moveTo>
                <a:lnTo>
                  <a:pt x="302387" y="0"/>
                </a:lnTo>
                <a:lnTo>
                  <a:pt x="0" y="302514"/>
                </a:lnTo>
                <a:lnTo>
                  <a:pt x="302387" y="604901"/>
                </a:lnTo>
                <a:lnTo>
                  <a:pt x="5288660" y="604901"/>
                </a:lnTo>
                <a:lnTo>
                  <a:pt x="5288660" y="0"/>
                </a:lnTo>
                <a:close/>
              </a:path>
            </a:pathLst>
          </a:custGeom>
          <a:solidFill>
            <a:srgbClr val="C882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41272" y="4204589"/>
            <a:ext cx="716407" cy="720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21941" y="5190871"/>
            <a:ext cx="5288915" cy="605155"/>
          </a:xfrm>
          <a:custGeom>
            <a:avLst/>
            <a:gdLst/>
            <a:ahLst/>
            <a:cxnLst/>
            <a:rect l="l" t="t" r="r" b="b"/>
            <a:pathLst>
              <a:path w="5288915" h="605154">
                <a:moveTo>
                  <a:pt x="5288660" y="0"/>
                </a:moveTo>
                <a:lnTo>
                  <a:pt x="302513" y="0"/>
                </a:lnTo>
                <a:lnTo>
                  <a:pt x="0" y="302513"/>
                </a:lnTo>
                <a:lnTo>
                  <a:pt x="302513" y="604926"/>
                </a:lnTo>
                <a:lnTo>
                  <a:pt x="5288660" y="604926"/>
                </a:lnTo>
                <a:lnTo>
                  <a:pt x="5288660" y="0"/>
                </a:lnTo>
                <a:close/>
              </a:path>
            </a:pathLst>
          </a:custGeom>
          <a:solidFill>
            <a:srgbClr val="D5A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122801" y="2542743"/>
            <a:ext cx="1889125" cy="31242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13715">
              <a:lnSpc>
                <a:spcPct val="100000"/>
              </a:lnSpc>
              <a:spcBef>
                <a:spcPts val="105"/>
              </a:spcBef>
            </a:pPr>
            <a:r>
              <a:rPr dirty="0" sz="2600" spc="-160">
                <a:solidFill>
                  <a:srgbClr val="FFFFFF"/>
                </a:solidFill>
                <a:latin typeface="Arial"/>
                <a:cs typeface="Arial"/>
              </a:rPr>
              <a:t>Por</a:t>
            </a:r>
            <a:r>
              <a:rPr dirty="0" sz="26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175">
                <a:solidFill>
                  <a:srgbClr val="FFFFFF"/>
                </a:solidFill>
                <a:latin typeface="Arial"/>
                <a:cs typeface="Arial"/>
              </a:rPr>
              <a:t>agua</a:t>
            </a:r>
            <a:endParaRPr sz="2600">
              <a:latin typeface="Arial"/>
              <a:cs typeface="Arial"/>
            </a:endParaRPr>
          </a:p>
          <a:p>
            <a:pPr algn="ctr" marL="12065" marR="5080">
              <a:lnSpc>
                <a:spcPts val="7190"/>
              </a:lnSpc>
              <a:spcBef>
                <a:spcPts val="525"/>
              </a:spcBef>
            </a:pPr>
            <a:r>
              <a:rPr dirty="0" sz="2600" spc="-160">
                <a:solidFill>
                  <a:srgbClr val="FFFFFF"/>
                </a:solidFill>
                <a:latin typeface="Arial"/>
                <a:cs typeface="Arial"/>
              </a:rPr>
              <a:t>Por</a:t>
            </a:r>
            <a:r>
              <a:rPr dirty="0" sz="2600" spc="-2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45">
                <a:solidFill>
                  <a:srgbClr val="FFFFFF"/>
                </a:solidFill>
                <a:latin typeface="Arial"/>
                <a:cs typeface="Arial"/>
              </a:rPr>
              <a:t>ferrocarril  </a:t>
            </a:r>
            <a:r>
              <a:rPr dirty="0" sz="2600" spc="-160">
                <a:solidFill>
                  <a:srgbClr val="FFFFFF"/>
                </a:solidFill>
                <a:latin typeface="Arial"/>
                <a:cs typeface="Arial"/>
              </a:rPr>
              <a:t>Por</a:t>
            </a:r>
            <a:r>
              <a:rPr dirty="0" sz="26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85">
                <a:solidFill>
                  <a:srgbClr val="FFFFFF"/>
                </a:solidFill>
                <a:latin typeface="Arial"/>
                <a:cs typeface="Arial"/>
              </a:rPr>
              <a:t>carretera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Times New Roman"/>
              <a:cs typeface="Times New Roman"/>
            </a:endParaRPr>
          </a:p>
          <a:p>
            <a:pPr marL="557530">
              <a:lnSpc>
                <a:spcPct val="100000"/>
              </a:lnSpc>
            </a:pPr>
            <a:r>
              <a:rPr dirty="0" sz="2600" spc="-120">
                <a:solidFill>
                  <a:srgbClr val="FFFFFF"/>
                </a:solidFill>
                <a:latin typeface="Arial"/>
                <a:cs typeface="Arial"/>
              </a:rPr>
              <a:t>Aéreo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85646" y="5110098"/>
            <a:ext cx="811022" cy="766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866392" y="211073"/>
            <a:ext cx="562419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43990" marR="5080" indent="-1431290">
              <a:lnSpc>
                <a:spcPct val="100000"/>
              </a:lnSpc>
              <a:spcBef>
                <a:spcPts val="100"/>
              </a:spcBef>
            </a:pPr>
            <a:r>
              <a:rPr dirty="0" sz="2400" spc="20" b="1">
                <a:solidFill>
                  <a:srgbClr val="FF0000"/>
                </a:solidFill>
                <a:latin typeface="Georgia"/>
                <a:cs typeface="Georgia"/>
              </a:rPr>
              <a:t>Factores</a:t>
            </a:r>
            <a:r>
              <a:rPr dirty="0" sz="2400" spc="-60" b="1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dirty="0" sz="2400" spc="260" b="1">
                <a:solidFill>
                  <a:srgbClr val="FF0000"/>
                </a:solidFill>
                <a:latin typeface="Georgia"/>
                <a:cs typeface="Georgia"/>
              </a:rPr>
              <a:t>a</a:t>
            </a:r>
            <a:r>
              <a:rPr dirty="0" sz="2400" spc="-25" b="1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dirty="0" sz="2400" spc="60" b="1">
                <a:solidFill>
                  <a:srgbClr val="FF0000"/>
                </a:solidFill>
                <a:latin typeface="Georgia"/>
                <a:cs typeface="Georgia"/>
              </a:rPr>
              <a:t>considerar</a:t>
            </a:r>
            <a:r>
              <a:rPr dirty="0" sz="2400" spc="-55" b="1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dirty="0" sz="2400" spc="170" b="1">
                <a:solidFill>
                  <a:srgbClr val="FF0000"/>
                </a:solidFill>
                <a:latin typeface="Georgia"/>
                <a:cs typeface="Georgia"/>
              </a:rPr>
              <a:t>para</a:t>
            </a:r>
            <a:r>
              <a:rPr dirty="0" sz="2400" spc="-60" b="1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dirty="0" sz="2400" spc="135" b="1">
                <a:solidFill>
                  <a:srgbClr val="FF0000"/>
                </a:solidFill>
                <a:latin typeface="Georgia"/>
                <a:cs typeface="Georgia"/>
              </a:rPr>
              <a:t>ubicar  </a:t>
            </a:r>
            <a:r>
              <a:rPr dirty="0" sz="2400" spc="80" b="1">
                <a:solidFill>
                  <a:srgbClr val="FF0000"/>
                </a:solidFill>
                <a:latin typeface="Georgia"/>
                <a:cs typeface="Georgia"/>
              </a:rPr>
              <a:t>las</a:t>
            </a:r>
            <a:r>
              <a:rPr dirty="0" sz="2400" spc="-55" b="1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dirty="0" sz="2400" spc="70" b="1">
                <a:solidFill>
                  <a:srgbClr val="FF0000"/>
                </a:solidFill>
                <a:latin typeface="Georgia"/>
                <a:cs typeface="Georgia"/>
              </a:rPr>
              <a:t>instalaciones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6488" y="1680972"/>
            <a:ext cx="7431023" cy="1123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16479" y="1842516"/>
            <a:ext cx="3166872" cy="870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9591" y="1700783"/>
            <a:ext cx="7344867" cy="10377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70479" y="1942592"/>
            <a:ext cx="2573655" cy="4679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 spc="-245" b="1">
                <a:latin typeface="Trebuchet MS"/>
                <a:cs typeface="Trebuchet MS"/>
              </a:rPr>
              <a:t>La </a:t>
            </a:r>
            <a:r>
              <a:rPr dirty="0" sz="2900" spc="-125" b="1">
                <a:latin typeface="Trebuchet MS"/>
                <a:cs typeface="Trebuchet MS"/>
              </a:rPr>
              <a:t>mano </a:t>
            </a:r>
            <a:r>
              <a:rPr dirty="0" sz="2900" spc="-165" b="1">
                <a:latin typeface="Trebuchet MS"/>
                <a:cs typeface="Trebuchet MS"/>
              </a:rPr>
              <a:t>de</a:t>
            </a:r>
            <a:r>
              <a:rPr dirty="0" sz="2900" spc="-385" b="1">
                <a:latin typeface="Trebuchet MS"/>
                <a:cs typeface="Trebuchet MS"/>
              </a:rPr>
              <a:t> </a:t>
            </a:r>
            <a:r>
              <a:rPr dirty="0" sz="2900" spc="-150" b="1">
                <a:latin typeface="Trebuchet MS"/>
                <a:cs typeface="Trebuchet MS"/>
              </a:rPr>
              <a:t>obra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0119" y="1784604"/>
            <a:ext cx="1554480" cy="915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03350" y="1804542"/>
            <a:ext cx="1468958" cy="830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56488" y="2822448"/>
            <a:ext cx="7431023" cy="11231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16479" y="2983992"/>
            <a:ext cx="4166616" cy="8702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99591" y="2842260"/>
            <a:ext cx="7344867" cy="10375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60119" y="2926079"/>
            <a:ext cx="1554480" cy="9159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03350" y="2946019"/>
            <a:ext cx="1468958" cy="83007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56488" y="3963923"/>
            <a:ext cx="7431023" cy="11231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16479" y="4125467"/>
            <a:ext cx="3325368" cy="8702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99591" y="3983609"/>
            <a:ext cx="7344867" cy="103771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60119" y="4067555"/>
            <a:ext cx="1554480" cy="9159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03350" y="4087367"/>
            <a:ext cx="1468958" cy="8301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56488" y="5105400"/>
            <a:ext cx="7431023" cy="11231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316479" y="5064252"/>
            <a:ext cx="6068568" cy="127406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99591" y="5125084"/>
            <a:ext cx="7344867" cy="103760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570479" y="3084017"/>
            <a:ext cx="5476875" cy="29533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 spc="-185" b="1">
                <a:solidFill>
                  <a:srgbClr val="FFFFFF"/>
                </a:solidFill>
                <a:latin typeface="Trebuchet MS"/>
                <a:cs typeface="Trebuchet MS"/>
              </a:rPr>
              <a:t>Los </a:t>
            </a:r>
            <a:r>
              <a:rPr dirty="0" sz="2900" spc="-140" b="1">
                <a:solidFill>
                  <a:srgbClr val="FFFFFF"/>
                </a:solidFill>
                <a:latin typeface="Trebuchet MS"/>
                <a:cs typeface="Trebuchet MS"/>
              </a:rPr>
              <a:t>suministros</a:t>
            </a:r>
            <a:r>
              <a:rPr dirty="0" sz="29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-140" b="1">
                <a:solidFill>
                  <a:srgbClr val="FFFFFF"/>
                </a:solidFill>
                <a:latin typeface="Trebuchet MS"/>
                <a:cs typeface="Trebuchet MS"/>
              </a:rPr>
              <a:t>básicos</a:t>
            </a:r>
            <a:endParaRPr sz="2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75"/>
              </a:spcBef>
            </a:pPr>
            <a:r>
              <a:rPr dirty="0" sz="2900" spc="-245" b="1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dirty="0" sz="2900" spc="-155" b="1">
                <a:solidFill>
                  <a:srgbClr val="FFFFFF"/>
                </a:solidFill>
                <a:latin typeface="Trebuchet MS"/>
                <a:cs typeface="Trebuchet MS"/>
              </a:rPr>
              <a:t>calidad </a:t>
            </a:r>
            <a:r>
              <a:rPr dirty="0" sz="2900" spc="-165" b="1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9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-145" b="1">
                <a:solidFill>
                  <a:srgbClr val="FFFFFF"/>
                </a:solidFill>
                <a:latin typeface="Trebuchet MS"/>
                <a:cs typeface="Trebuchet MS"/>
              </a:rPr>
              <a:t>vida</a:t>
            </a:r>
            <a:endParaRPr sz="2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 marR="5080">
              <a:lnSpc>
                <a:spcPts val="3180"/>
              </a:lnSpc>
            </a:pPr>
            <a:r>
              <a:rPr dirty="0" sz="2900" spc="-200" b="1">
                <a:solidFill>
                  <a:srgbClr val="FFFFFF"/>
                </a:solidFill>
                <a:latin typeface="Trebuchet MS"/>
                <a:cs typeface="Trebuchet MS"/>
              </a:rPr>
              <a:t>Las </a:t>
            </a:r>
            <a:r>
              <a:rPr dirty="0" sz="2900" spc="-165" b="1">
                <a:solidFill>
                  <a:srgbClr val="FFFFFF"/>
                </a:solidFill>
                <a:latin typeface="Trebuchet MS"/>
                <a:cs typeface="Trebuchet MS"/>
              </a:rPr>
              <a:t>condiciones </a:t>
            </a:r>
            <a:r>
              <a:rPr dirty="0" sz="2900" spc="-150" b="1">
                <a:solidFill>
                  <a:srgbClr val="FFFFFF"/>
                </a:solidFill>
                <a:latin typeface="Trebuchet MS"/>
                <a:cs typeface="Trebuchet MS"/>
              </a:rPr>
              <a:t>climatológicas </a:t>
            </a:r>
            <a:r>
              <a:rPr dirty="0" sz="2900" spc="-165" b="1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900" spc="-3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-135" b="1">
                <a:solidFill>
                  <a:srgbClr val="FFFFFF"/>
                </a:solidFill>
                <a:latin typeface="Trebuchet MS"/>
                <a:cs typeface="Trebuchet MS"/>
              </a:rPr>
              <a:t>la  </a:t>
            </a:r>
            <a:r>
              <a:rPr dirty="0" sz="2900" spc="-195" b="1">
                <a:solidFill>
                  <a:srgbClr val="FFFFFF"/>
                </a:solidFill>
                <a:latin typeface="Trebuchet MS"/>
                <a:cs typeface="Trebuchet MS"/>
              </a:rPr>
              <a:t>zona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60119" y="5209032"/>
            <a:ext cx="1554480" cy="9159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03350" y="5228844"/>
            <a:ext cx="1468958" cy="8300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69670" y="91186"/>
            <a:ext cx="7201534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22830" marR="5080" indent="-2310765">
              <a:lnSpc>
                <a:spcPct val="100000"/>
              </a:lnSpc>
              <a:spcBef>
                <a:spcPts val="95"/>
              </a:spcBef>
            </a:pPr>
            <a:r>
              <a:rPr dirty="0" sz="2800" spc="25" b="1">
                <a:solidFill>
                  <a:srgbClr val="FF0000"/>
                </a:solidFill>
                <a:latin typeface="Georgia"/>
                <a:cs typeface="Georgia"/>
              </a:rPr>
              <a:t>Factores</a:t>
            </a:r>
            <a:r>
              <a:rPr dirty="0" sz="2800" spc="-45" b="1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dirty="0" sz="2800" spc="300" b="1">
                <a:solidFill>
                  <a:srgbClr val="FF0000"/>
                </a:solidFill>
                <a:latin typeface="Georgia"/>
                <a:cs typeface="Georgia"/>
              </a:rPr>
              <a:t>a</a:t>
            </a:r>
            <a:r>
              <a:rPr dirty="0" sz="2800" spc="-15" b="1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dirty="0" sz="2800" spc="70" b="1">
                <a:solidFill>
                  <a:srgbClr val="FF0000"/>
                </a:solidFill>
                <a:latin typeface="Georgia"/>
                <a:cs typeface="Georgia"/>
              </a:rPr>
              <a:t>considerar</a:t>
            </a:r>
            <a:r>
              <a:rPr dirty="0" sz="2800" spc="-45" b="1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dirty="0" sz="2800" spc="195" b="1">
                <a:solidFill>
                  <a:srgbClr val="FF0000"/>
                </a:solidFill>
                <a:latin typeface="Georgia"/>
                <a:cs typeface="Georgia"/>
              </a:rPr>
              <a:t>para</a:t>
            </a:r>
            <a:r>
              <a:rPr dirty="0" sz="2800" spc="-40" b="1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dirty="0" sz="2800" spc="160" b="1">
                <a:solidFill>
                  <a:srgbClr val="FF0000"/>
                </a:solidFill>
                <a:latin typeface="Georgia"/>
                <a:cs typeface="Georgia"/>
              </a:rPr>
              <a:t>ubicar</a:t>
            </a:r>
            <a:r>
              <a:rPr dirty="0" sz="2800" spc="-55" b="1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dirty="0" sz="2800" spc="90" b="1">
                <a:solidFill>
                  <a:srgbClr val="FF0000"/>
                </a:solidFill>
                <a:latin typeface="Georgia"/>
                <a:cs typeface="Georgia"/>
              </a:rPr>
              <a:t>las  </a:t>
            </a:r>
            <a:r>
              <a:rPr dirty="0" sz="2800" spc="80" b="1">
                <a:solidFill>
                  <a:srgbClr val="FF0000"/>
                </a:solidFill>
                <a:latin typeface="Georgia"/>
                <a:cs typeface="Georgia"/>
              </a:rPr>
              <a:t>instalaciones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6488" y="1969007"/>
            <a:ext cx="7431023" cy="1123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31720" y="2179320"/>
            <a:ext cx="2737104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9591" y="1988820"/>
            <a:ext cx="7344867" cy="10377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5239" y="2267838"/>
            <a:ext cx="2217420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165" b="1">
                <a:latin typeface="Trebuchet MS"/>
                <a:cs typeface="Trebuchet MS"/>
              </a:rPr>
              <a:t>El </a:t>
            </a:r>
            <a:r>
              <a:rPr dirty="0" sz="2500" spc="-155" b="1">
                <a:latin typeface="Trebuchet MS"/>
                <a:cs typeface="Trebuchet MS"/>
              </a:rPr>
              <a:t>marco</a:t>
            </a:r>
            <a:r>
              <a:rPr dirty="0" sz="2500" spc="-295" b="1">
                <a:latin typeface="Trebuchet MS"/>
                <a:cs typeface="Trebuchet MS"/>
              </a:rPr>
              <a:t> </a:t>
            </a:r>
            <a:r>
              <a:rPr dirty="0" sz="2500" spc="-165" b="1">
                <a:latin typeface="Trebuchet MS"/>
                <a:cs typeface="Trebuchet MS"/>
              </a:rPr>
              <a:t>jurídico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0119" y="2072639"/>
            <a:ext cx="1554480" cy="915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03350" y="2092579"/>
            <a:ext cx="1468958" cy="830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56488" y="3110483"/>
            <a:ext cx="7431023" cy="11231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31720" y="3320796"/>
            <a:ext cx="5458967" cy="7619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99591" y="3130295"/>
            <a:ext cx="7344867" cy="10375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60119" y="3214116"/>
            <a:ext cx="1554480" cy="9159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03350" y="3234054"/>
            <a:ext cx="1468958" cy="8300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56488" y="4251959"/>
            <a:ext cx="7431023" cy="11231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31720" y="4462271"/>
            <a:ext cx="4533900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99591" y="4271645"/>
            <a:ext cx="7344867" cy="103771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60119" y="4355591"/>
            <a:ext cx="1554480" cy="9159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03350" y="4375403"/>
            <a:ext cx="1468958" cy="83019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56488" y="5393435"/>
            <a:ext cx="7431023" cy="11231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331720" y="5361432"/>
            <a:ext cx="5362956" cy="12466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99591" y="5413121"/>
            <a:ext cx="7344867" cy="103760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19480">
              <a:lnSpc>
                <a:spcPct val="100000"/>
              </a:lnSpc>
              <a:spcBef>
                <a:spcPts val="95"/>
              </a:spcBef>
            </a:pPr>
            <a:r>
              <a:rPr dirty="0" spc="-165"/>
              <a:t>Los </a:t>
            </a:r>
            <a:r>
              <a:rPr dirty="0" spc="-125"/>
              <a:t>impuestos </a:t>
            </a:r>
            <a:r>
              <a:rPr dirty="0" spc="-155"/>
              <a:t>y </a:t>
            </a:r>
            <a:r>
              <a:rPr dirty="0" spc="-100"/>
              <a:t>los </a:t>
            </a:r>
            <a:r>
              <a:rPr dirty="0" spc="-140"/>
              <a:t>servicios</a:t>
            </a:r>
            <a:r>
              <a:rPr dirty="0" spc="-375"/>
              <a:t> </a:t>
            </a:r>
            <a:r>
              <a:rPr dirty="0" spc="-130"/>
              <a:t>públicos</a:t>
            </a:r>
          </a:p>
          <a:p>
            <a:pPr marL="919480" marR="930910">
              <a:lnSpc>
                <a:spcPct val="236000"/>
              </a:lnSpc>
              <a:spcBef>
                <a:spcPts val="1910"/>
              </a:spcBef>
            </a:pPr>
            <a:r>
              <a:rPr dirty="0" spc="-170"/>
              <a:t>Las </a:t>
            </a:r>
            <a:r>
              <a:rPr dirty="0" spc="-140"/>
              <a:t>actitudes </a:t>
            </a:r>
            <a:r>
              <a:rPr dirty="0" spc="-145"/>
              <a:t>hacia </a:t>
            </a:r>
            <a:r>
              <a:rPr dirty="0" spc="-114"/>
              <a:t>la</a:t>
            </a:r>
            <a:r>
              <a:rPr dirty="0" spc="-335"/>
              <a:t> </a:t>
            </a:r>
            <a:r>
              <a:rPr dirty="0" spc="-145"/>
              <a:t>empresa  </a:t>
            </a:r>
            <a:r>
              <a:rPr dirty="0" spc="-114"/>
              <a:t>Otros</a:t>
            </a:r>
            <a:r>
              <a:rPr dirty="0" spc="-185"/>
              <a:t> </a:t>
            </a:r>
            <a:r>
              <a:rPr dirty="0" spc="-150"/>
              <a:t>factores</a:t>
            </a:r>
          </a:p>
          <a:p>
            <a:pPr marL="919480">
              <a:lnSpc>
                <a:spcPct val="100000"/>
              </a:lnSpc>
              <a:spcBef>
                <a:spcPts val="820"/>
              </a:spcBef>
            </a:pPr>
            <a:r>
              <a:rPr dirty="0" spc="-100"/>
              <a:t>Cultura/Moneda/Estabilidad</a:t>
            </a:r>
            <a:r>
              <a:rPr dirty="0" spc="-204"/>
              <a:t> </a:t>
            </a:r>
            <a:r>
              <a:rPr dirty="0" spc="-140"/>
              <a:t>Política</a:t>
            </a:r>
          </a:p>
        </p:txBody>
      </p:sp>
      <p:sp>
        <p:nvSpPr>
          <p:cNvPr id="22" name="object 22"/>
          <p:cNvSpPr/>
          <p:nvPr/>
        </p:nvSpPr>
        <p:spPr>
          <a:xfrm>
            <a:off x="960119" y="5497067"/>
            <a:ext cx="1554480" cy="9159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03350" y="5516879"/>
            <a:ext cx="1468958" cy="83007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734057" y="214121"/>
            <a:ext cx="46297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94155" marR="5080" indent="-148209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solidFill>
                  <a:srgbClr val="FF0000"/>
                </a:solidFill>
                <a:latin typeface="Georgia"/>
                <a:cs typeface="Georgia"/>
              </a:rPr>
              <a:t>Factores</a:t>
            </a:r>
            <a:r>
              <a:rPr dirty="0" sz="1800" spc="-55" b="1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dirty="0" sz="1800" spc="195" b="1">
                <a:solidFill>
                  <a:srgbClr val="FF0000"/>
                </a:solidFill>
                <a:latin typeface="Georgia"/>
                <a:cs typeface="Georgia"/>
              </a:rPr>
              <a:t>a</a:t>
            </a:r>
            <a:r>
              <a:rPr dirty="0" sz="1800" spc="-25" b="1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dirty="0" sz="1800" spc="45" b="1">
                <a:solidFill>
                  <a:srgbClr val="FF0000"/>
                </a:solidFill>
                <a:latin typeface="Georgia"/>
                <a:cs typeface="Georgia"/>
              </a:rPr>
              <a:t>considerar</a:t>
            </a:r>
            <a:r>
              <a:rPr dirty="0" sz="1800" spc="-70" b="1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dirty="0" sz="1800" spc="125" b="1">
                <a:solidFill>
                  <a:srgbClr val="FF0000"/>
                </a:solidFill>
                <a:latin typeface="Georgia"/>
                <a:cs typeface="Georgia"/>
              </a:rPr>
              <a:t>para</a:t>
            </a:r>
            <a:r>
              <a:rPr dirty="0" sz="1800" spc="-60" b="1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dirty="0" sz="1800" spc="105" b="1">
                <a:solidFill>
                  <a:srgbClr val="FF0000"/>
                </a:solidFill>
                <a:latin typeface="Georgia"/>
                <a:cs typeface="Georgia"/>
              </a:rPr>
              <a:t>ubicar</a:t>
            </a:r>
            <a:r>
              <a:rPr dirty="0" sz="1800" spc="-50" b="1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dirty="0" sz="1800" spc="60" b="1">
                <a:solidFill>
                  <a:srgbClr val="FF0000"/>
                </a:solidFill>
                <a:latin typeface="Georgia"/>
                <a:cs typeface="Georgia"/>
              </a:rPr>
              <a:t>las  </a:t>
            </a:r>
            <a:r>
              <a:rPr dirty="0" sz="1800" spc="50" b="1">
                <a:solidFill>
                  <a:srgbClr val="FF0000"/>
                </a:solidFill>
                <a:latin typeface="Georgia"/>
                <a:cs typeface="Georgia"/>
              </a:rPr>
              <a:t>instalaciones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9744" y="4748784"/>
            <a:ext cx="7287768" cy="1194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93647" y="5317235"/>
            <a:ext cx="7301483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52676" y="4864430"/>
            <a:ext cx="5581650" cy="847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80">
                <a:solidFill>
                  <a:srgbClr val="FFFFFF"/>
                </a:solidFill>
                <a:latin typeface="Arial"/>
                <a:cs typeface="Arial"/>
              </a:rPr>
              <a:t>3. </a:t>
            </a:r>
            <a:r>
              <a:rPr dirty="0" sz="2100" spc="-240">
                <a:solidFill>
                  <a:srgbClr val="FFFFFF"/>
                </a:solidFill>
                <a:latin typeface="Arial"/>
                <a:cs typeface="Arial"/>
              </a:rPr>
              <a:t>DETERMINAR </a:t>
            </a:r>
            <a:r>
              <a:rPr dirty="0" sz="2100" spc="-340">
                <a:solidFill>
                  <a:srgbClr val="FFFFFF"/>
                </a:solidFill>
                <a:latin typeface="Arial"/>
                <a:cs typeface="Arial"/>
              </a:rPr>
              <a:t>LOS </a:t>
            </a:r>
            <a:r>
              <a:rPr dirty="0" sz="2100" spc="-254">
                <a:solidFill>
                  <a:srgbClr val="FFFFFF"/>
                </a:solidFill>
                <a:latin typeface="Arial"/>
                <a:cs typeface="Arial"/>
              </a:rPr>
              <a:t>REQUERIMIENTOS </a:t>
            </a:r>
            <a:r>
              <a:rPr dirty="0" sz="2100" spc="-30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100" spc="-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-320">
                <a:solidFill>
                  <a:srgbClr val="FFFFFF"/>
                </a:solidFill>
                <a:latin typeface="Arial"/>
                <a:cs typeface="Arial"/>
              </a:rPr>
              <a:t>ESPACIO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1184275">
              <a:lnSpc>
                <a:spcPct val="100000"/>
              </a:lnSpc>
            </a:pPr>
            <a:r>
              <a:rPr dirty="0" sz="1600" spc="-90">
                <a:latin typeface="Arial"/>
                <a:cs typeface="Arial"/>
              </a:rPr>
              <a:t>Generar </a:t>
            </a:r>
            <a:r>
              <a:rPr dirty="0" sz="1600" spc="-85">
                <a:latin typeface="Arial"/>
                <a:cs typeface="Arial"/>
              </a:rPr>
              <a:t>planes </a:t>
            </a:r>
            <a:r>
              <a:rPr dirty="0" sz="1600" spc="-80">
                <a:latin typeface="Arial"/>
                <a:cs typeface="Arial"/>
              </a:rPr>
              <a:t>de </a:t>
            </a:r>
            <a:r>
              <a:rPr dirty="0" sz="1600" spc="-60">
                <a:latin typeface="Arial"/>
                <a:cs typeface="Arial"/>
              </a:rPr>
              <a:t>instalación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alternos.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9744" y="3063239"/>
            <a:ext cx="7287768" cy="1789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65094" y="3178302"/>
            <a:ext cx="296037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80">
                <a:solidFill>
                  <a:srgbClr val="FFFFFF"/>
                </a:solidFill>
                <a:latin typeface="Arial"/>
                <a:cs typeface="Arial"/>
              </a:rPr>
              <a:t>2. </a:t>
            </a:r>
            <a:r>
              <a:rPr dirty="0" sz="2100" spc="-220">
                <a:solidFill>
                  <a:srgbClr val="FFFFFF"/>
                </a:solidFill>
                <a:latin typeface="Arial"/>
                <a:cs typeface="Arial"/>
              </a:rPr>
              <a:t>ANALIZAR </a:t>
            </a:r>
            <a:r>
              <a:rPr dirty="0" sz="2100" spc="-335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z="2100" spc="-3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-260">
                <a:solidFill>
                  <a:srgbClr val="FFFFFF"/>
                </a:solidFill>
                <a:latin typeface="Arial"/>
                <a:cs typeface="Arial"/>
              </a:rPr>
              <a:t>PROBLEMA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3647" y="3605784"/>
            <a:ext cx="3700272" cy="7437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99158" y="3667125"/>
            <a:ext cx="2886710" cy="49149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980440" marR="5080" indent="-968375">
              <a:lnSpc>
                <a:spcPts val="1750"/>
              </a:lnSpc>
              <a:spcBef>
                <a:spcPts val="295"/>
              </a:spcBef>
            </a:pPr>
            <a:r>
              <a:rPr dirty="0" sz="1600" spc="-50">
                <a:latin typeface="Arial"/>
                <a:cs typeface="Arial"/>
              </a:rPr>
              <a:t>Determinar </a:t>
            </a:r>
            <a:r>
              <a:rPr dirty="0" sz="1600" spc="-100">
                <a:latin typeface="Arial"/>
                <a:cs typeface="Arial"/>
              </a:rPr>
              <a:t>las </a:t>
            </a:r>
            <a:r>
              <a:rPr dirty="0" sz="1600" spc="-70">
                <a:latin typeface="Arial"/>
                <a:cs typeface="Arial"/>
              </a:rPr>
              <a:t>relaciones </a:t>
            </a:r>
            <a:r>
              <a:rPr dirty="0" sz="1600" spc="-35">
                <a:latin typeface="Arial"/>
                <a:cs typeface="Arial"/>
              </a:rPr>
              <a:t>entre</a:t>
            </a:r>
            <a:r>
              <a:rPr dirty="0" sz="1600" spc="-150">
                <a:latin typeface="Arial"/>
                <a:cs typeface="Arial"/>
              </a:rPr>
              <a:t> </a:t>
            </a:r>
            <a:r>
              <a:rPr dirty="0" sz="1600" spc="-100">
                <a:latin typeface="Arial"/>
                <a:cs typeface="Arial"/>
              </a:rPr>
              <a:t>las  </a:t>
            </a:r>
            <a:r>
              <a:rPr dirty="0" sz="1600" spc="-65">
                <a:latin typeface="Arial"/>
                <a:cs typeface="Arial"/>
              </a:rPr>
              <a:t>actividades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93335" y="3605784"/>
            <a:ext cx="3707891" cy="7437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788534" y="3667125"/>
            <a:ext cx="3310254" cy="49149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123315" marR="5080" indent="-1111250">
              <a:lnSpc>
                <a:spcPts val="1750"/>
              </a:lnSpc>
              <a:spcBef>
                <a:spcPts val="295"/>
              </a:spcBef>
            </a:pPr>
            <a:r>
              <a:rPr dirty="0" sz="1600" spc="-100">
                <a:latin typeface="Arial"/>
                <a:cs typeface="Arial"/>
              </a:rPr>
              <a:t>Deben </a:t>
            </a:r>
            <a:r>
              <a:rPr dirty="0" sz="1600" spc="-50">
                <a:latin typeface="Arial"/>
                <a:cs typeface="Arial"/>
              </a:rPr>
              <a:t>definirse </a:t>
            </a:r>
            <a:r>
              <a:rPr dirty="0" sz="1600" spc="-75">
                <a:latin typeface="Arial"/>
                <a:cs typeface="Arial"/>
              </a:rPr>
              <a:t>relaciones </a:t>
            </a:r>
            <a:r>
              <a:rPr dirty="0" sz="1600" spc="-50">
                <a:latin typeface="Arial"/>
                <a:cs typeface="Arial"/>
              </a:rPr>
              <a:t>cuantitativas  </a:t>
            </a:r>
            <a:r>
              <a:rPr dirty="0" sz="1600" spc="-80">
                <a:latin typeface="Arial"/>
                <a:cs typeface="Arial"/>
              </a:rPr>
              <a:t>y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60">
                <a:latin typeface="Arial"/>
                <a:cs typeface="Arial"/>
              </a:rPr>
              <a:t>cualitativas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99744" y="1377696"/>
            <a:ext cx="7287768" cy="17891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271773" y="1492122"/>
            <a:ext cx="2744470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80">
                <a:latin typeface="Arial"/>
                <a:cs typeface="Arial"/>
              </a:rPr>
              <a:t>1. </a:t>
            </a:r>
            <a:r>
              <a:rPr dirty="0" sz="2100" spc="-229">
                <a:latin typeface="Arial"/>
                <a:cs typeface="Arial"/>
              </a:rPr>
              <a:t>DEFINIR </a:t>
            </a:r>
            <a:r>
              <a:rPr dirty="0" sz="2100" spc="-335">
                <a:latin typeface="Arial"/>
                <a:cs typeface="Arial"/>
              </a:rPr>
              <a:t>EL</a:t>
            </a:r>
            <a:r>
              <a:rPr dirty="0" sz="2100" spc="-409">
                <a:latin typeface="Arial"/>
                <a:cs typeface="Arial"/>
              </a:rPr>
              <a:t> </a:t>
            </a:r>
            <a:r>
              <a:rPr dirty="0" sz="2100" spc="-260">
                <a:latin typeface="Arial"/>
                <a:cs typeface="Arial"/>
              </a:rPr>
              <a:t>PROBLEMA</a:t>
            </a:r>
            <a:endParaRPr sz="2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3647" y="1967483"/>
            <a:ext cx="3700272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408557" y="2092579"/>
            <a:ext cx="28676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0">
                <a:latin typeface="Arial"/>
                <a:cs typeface="Arial"/>
              </a:rPr>
              <a:t>Definir </a:t>
            </a:r>
            <a:r>
              <a:rPr dirty="0" sz="1600" spc="-45">
                <a:latin typeface="Arial"/>
                <a:cs typeface="Arial"/>
              </a:rPr>
              <a:t>el </a:t>
            </a:r>
            <a:r>
              <a:rPr dirty="0" sz="1600" spc="-30">
                <a:latin typeface="Arial"/>
                <a:cs typeface="Arial"/>
              </a:rPr>
              <a:t>objetivo </a:t>
            </a:r>
            <a:r>
              <a:rPr dirty="0" sz="1600" spc="-80">
                <a:latin typeface="Arial"/>
                <a:cs typeface="Arial"/>
              </a:rPr>
              <a:t>de </a:t>
            </a:r>
            <a:r>
              <a:rPr dirty="0" sz="1600" spc="-60">
                <a:latin typeface="Arial"/>
                <a:cs typeface="Arial"/>
              </a:rPr>
              <a:t>la</a:t>
            </a:r>
            <a:r>
              <a:rPr dirty="0" sz="1600" spc="-260">
                <a:latin typeface="Arial"/>
                <a:cs typeface="Arial"/>
              </a:rPr>
              <a:t> </a:t>
            </a:r>
            <a:r>
              <a:rPr dirty="0" sz="1600" spc="-60">
                <a:latin typeface="Arial"/>
                <a:cs typeface="Arial"/>
              </a:rPr>
              <a:t>instalación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93335" y="1920239"/>
            <a:ext cx="3703319" cy="7437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794630" y="1980945"/>
            <a:ext cx="3298190" cy="49149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397635" marR="5080" indent="-1385570">
              <a:lnSpc>
                <a:spcPts val="1750"/>
              </a:lnSpc>
              <a:spcBef>
                <a:spcPts val="295"/>
              </a:spcBef>
            </a:pPr>
            <a:r>
              <a:rPr dirty="0" sz="1600" spc="-90">
                <a:latin typeface="Arial"/>
                <a:cs typeface="Arial"/>
              </a:rPr>
              <a:t>Especificar </a:t>
            </a:r>
            <a:r>
              <a:rPr dirty="0" sz="1600" spc="-100">
                <a:latin typeface="Arial"/>
                <a:cs typeface="Arial"/>
              </a:rPr>
              <a:t>las </a:t>
            </a:r>
            <a:r>
              <a:rPr dirty="0" sz="1600" spc="-65">
                <a:latin typeface="Arial"/>
                <a:cs typeface="Arial"/>
              </a:rPr>
              <a:t>actividades </a:t>
            </a:r>
            <a:r>
              <a:rPr dirty="0" sz="1600" spc="-45">
                <a:latin typeface="Arial"/>
                <a:cs typeface="Arial"/>
              </a:rPr>
              <a:t>principal </a:t>
            </a:r>
            <a:r>
              <a:rPr dirty="0" sz="1600" spc="-80">
                <a:latin typeface="Arial"/>
                <a:cs typeface="Arial"/>
              </a:rPr>
              <a:t>y de  apoyo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4524" y="341375"/>
            <a:ext cx="7004304" cy="12466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05116" y="341375"/>
            <a:ext cx="870203" cy="12466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54607" y="708151"/>
            <a:ext cx="6218555" cy="3658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17613" y="781812"/>
            <a:ext cx="100330" cy="150495"/>
          </a:xfrm>
          <a:custGeom>
            <a:avLst/>
            <a:gdLst/>
            <a:ahLst/>
            <a:cxnLst/>
            <a:rect l="l" t="t" r="r" b="b"/>
            <a:pathLst>
              <a:path w="100329" h="150494">
                <a:moveTo>
                  <a:pt x="50037" y="0"/>
                </a:moveTo>
                <a:lnTo>
                  <a:pt x="0" y="150240"/>
                </a:lnTo>
                <a:lnTo>
                  <a:pt x="100202" y="150240"/>
                </a:lnTo>
                <a:lnTo>
                  <a:pt x="50291" y="0"/>
                </a:lnTo>
                <a:lnTo>
                  <a:pt x="5003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79064" y="770636"/>
            <a:ext cx="147955" cy="240665"/>
          </a:xfrm>
          <a:custGeom>
            <a:avLst/>
            <a:gdLst/>
            <a:ahLst/>
            <a:cxnLst/>
            <a:rect l="l" t="t" r="r" b="b"/>
            <a:pathLst>
              <a:path w="147954" h="240665">
                <a:moveTo>
                  <a:pt x="0" y="0"/>
                </a:moveTo>
                <a:lnTo>
                  <a:pt x="0" y="240284"/>
                </a:lnTo>
                <a:lnTo>
                  <a:pt x="37465" y="240284"/>
                </a:lnTo>
                <a:lnTo>
                  <a:pt x="76434" y="235997"/>
                </a:lnTo>
                <a:lnTo>
                  <a:pt x="113714" y="216787"/>
                </a:lnTo>
                <a:lnTo>
                  <a:pt x="137334" y="182225"/>
                </a:lnTo>
                <a:lnTo>
                  <a:pt x="147294" y="132512"/>
                </a:lnTo>
                <a:lnTo>
                  <a:pt x="147700" y="117728"/>
                </a:lnTo>
                <a:lnTo>
                  <a:pt x="147341" y="105372"/>
                </a:lnTo>
                <a:lnTo>
                  <a:pt x="138475" y="60586"/>
                </a:lnTo>
                <a:lnTo>
                  <a:pt x="116111" y="26106"/>
                </a:lnTo>
                <a:lnTo>
                  <a:pt x="78738" y="4982"/>
                </a:lnTo>
                <a:lnTo>
                  <a:pt x="36322" y="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17217" y="760730"/>
            <a:ext cx="113283" cy="1381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987793" y="760094"/>
            <a:ext cx="116077" cy="1184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14398" y="760094"/>
            <a:ext cx="116077" cy="1184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209921" y="767080"/>
            <a:ext cx="184150" cy="247650"/>
          </a:xfrm>
          <a:custGeom>
            <a:avLst/>
            <a:gdLst/>
            <a:ahLst/>
            <a:cxnLst/>
            <a:rect l="l" t="t" r="r" b="b"/>
            <a:pathLst>
              <a:path w="184150" h="247650">
                <a:moveTo>
                  <a:pt x="92837" y="0"/>
                </a:moveTo>
                <a:lnTo>
                  <a:pt x="48640" y="10033"/>
                </a:lnTo>
                <a:lnTo>
                  <a:pt x="19938" y="36575"/>
                </a:lnTo>
                <a:lnTo>
                  <a:pt x="4444" y="75565"/>
                </a:lnTo>
                <a:lnTo>
                  <a:pt x="0" y="122682"/>
                </a:lnTo>
                <a:lnTo>
                  <a:pt x="263" y="136780"/>
                </a:lnTo>
                <a:lnTo>
                  <a:pt x="6887" y="185743"/>
                </a:lnTo>
                <a:lnTo>
                  <a:pt x="24719" y="221835"/>
                </a:lnTo>
                <a:lnTo>
                  <a:pt x="66722" y="245538"/>
                </a:lnTo>
                <a:lnTo>
                  <a:pt x="90931" y="247650"/>
                </a:lnTo>
                <a:lnTo>
                  <a:pt x="103624" y="247050"/>
                </a:lnTo>
                <a:lnTo>
                  <a:pt x="143631" y="232487"/>
                </a:lnTo>
                <a:lnTo>
                  <a:pt x="168929" y="202261"/>
                </a:lnTo>
                <a:lnTo>
                  <a:pt x="181250" y="160220"/>
                </a:lnTo>
                <a:lnTo>
                  <a:pt x="183768" y="123698"/>
                </a:lnTo>
                <a:lnTo>
                  <a:pt x="183505" y="110101"/>
                </a:lnTo>
                <a:lnTo>
                  <a:pt x="176879" y="62075"/>
                </a:lnTo>
                <a:lnTo>
                  <a:pt x="158849" y="26338"/>
                </a:lnTo>
                <a:lnTo>
                  <a:pt x="127234" y="4982"/>
                </a:lnTo>
                <a:lnTo>
                  <a:pt x="92837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219832" y="767080"/>
            <a:ext cx="184150" cy="247650"/>
          </a:xfrm>
          <a:custGeom>
            <a:avLst/>
            <a:gdLst/>
            <a:ahLst/>
            <a:cxnLst/>
            <a:rect l="l" t="t" r="r" b="b"/>
            <a:pathLst>
              <a:path w="184150" h="247650">
                <a:moveTo>
                  <a:pt x="92837" y="0"/>
                </a:moveTo>
                <a:lnTo>
                  <a:pt x="48641" y="10033"/>
                </a:lnTo>
                <a:lnTo>
                  <a:pt x="19939" y="36575"/>
                </a:lnTo>
                <a:lnTo>
                  <a:pt x="4444" y="75565"/>
                </a:lnTo>
                <a:lnTo>
                  <a:pt x="0" y="122682"/>
                </a:lnTo>
                <a:lnTo>
                  <a:pt x="263" y="136780"/>
                </a:lnTo>
                <a:lnTo>
                  <a:pt x="6887" y="185743"/>
                </a:lnTo>
                <a:lnTo>
                  <a:pt x="24719" y="221835"/>
                </a:lnTo>
                <a:lnTo>
                  <a:pt x="66722" y="245538"/>
                </a:lnTo>
                <a:lnTo>
                  <a:pt x="90931" y="247650"/>
                </a:lnTo>
                <a:lnTo>
                  <a:pt x="103624" y="247050"/>
                </a:lnTo>
                <a:lnTo>
                  <a:pt x="143631" y="232487"/>
                </a:lnTo>
                <a:lnTo>
                  <a:pt x="168929" y="202261"/>
                </a:lnTo>
                <a:lnTo>
                  <a:pt x="181250" y="160220"/>
                </a:lnTo>
                <a:lnTo>
                  <a:pt x="183769" y="123698"/>
                </a:lnTo>
                <a:lnTo>
                  <a:pt x="183505" y="110101"/>
                </a:lnTo>
                <a:lnTo>
                  <a:pt x="176879" y="62075"/>
                </a:lnTo>
                <a:lnTo>
                  <a:pt x="158849" y="26338"/>
                </a:lnTo>
                <a:lnTo>
                  <a:pt x="127234" y="4982"/>
                </a:lnTo>
                <a:lnTo>
                  <a:pt x="9283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925182" y="714375"/>
            <a:ext cx="262255" cy="355600"/>
          </a:xfrm>
          <a:custGeom>
            <a:avLst/>
            <a:gdLst/>
            <a:ahLst/>
            <a:cxnLst/>
            <a:rect l="l" t="t" r="r" b="b"/>
            <a:pathLst>
              <a:path w="262254" h="355600">
                <a:moveTo>
                  <a:pt x="21209" y="0"/>
                </a:moveTo>
                <a:lnTo>
                  <a:pt x="112775" y="0"/>
                </a:lnTo>
                <a:lnTo>
                  <a:pt x="122047" y="0"/>
                </a:lnTo>
                <a:lnTo>
                  <a:pt x="129667" y="126"/>
                </a:lnTo>
                <a:lnTo>
                  <a:pt x="135636" y="508"/>
                </a:lnTo>
                <a:lnTo>
                  <a:pt x="141732" y="888"/>
                </a:lnTo>
                <a:lnTo>
                  <a:pt x="147193" y="1397"/>
                </a:lnTo>
                <a:lnTo>
                  <a:pt x="190373" y="12319"/>
                </a:lnTo>
                <a:lnTo>
                  <a:pt x="224952" y="37758"/>
                </a:lnTo>
                <a:lnTo>
                  <a:pt x="242236" y="77104"/>
                </a:lnTo>
                <a:lnTo>
                  <a:pt x="243840" y="96900"/>
                </a:lnTo>
                <a:lnTo>
                  <a:pt x="243554" y="105640"/>
                </a:lnTo>
                <a:lnTo>
                  <a:pt x="233759" y="143128"/>
                </a:lnTo>
                <a:lnTo>
                  <a:pt x="204470" y="175387"/>
                </a:lnTo>
                <a:lnTo>
                  <a:pt x="175260" y="188975"/>
                </a:lnTo>
                <a:lnTo>
                  <a:pt x="180594" y="191515"/>
                </a:lnTo>
                <a:lnTo>
                  <a:pt x="211200" y="222630"/>
                </a:lnTo>
                <a:lnTo>
                  <a:pt x="225551" y="251840"/>
                </a:lnTo>
                <a:lnTo>
                  <a:pt x="255270" y="321437"/>
                </a:lnTo>
                <a:lnTo>
                  <a:pt x="262127" y="342264"/>
                </a:lnTo>
                <a:lnTo>
                  <a:pt x="262127" y="344170"/>
                </a:lnTo>
                <a:lnTo>
                  <a:pt x="262127" y="346075"/>
                </a:lnTo>
                <a:lnTo>
                  <a:pt x="261747" y="347852"/>
                </a:lnTo>
                <a:lnTo>
                  <a:pt x="260985" y="349123"/>
                </a:lnTo>
                <a:lnTo>
                  <a:pt x="260350" y="350520"/>
                </a:lnTo>
                <a:lnTo>
                  <a:pt x="231394" y="355091"/>
                </a:lnTo>
                <a:lnTo>
                  <a:pt x="222250" y="355091"/>
                </a:lnTo>
                <a:lnTo>
                  <a:pt x="214630" y="355091"/>
                </a:lnTo>
                <a:lnTo>
                  <a:pt x="193167" y="352425"/>
                </a:lnTo>
                <a:lnTo>
                  <a:pt x="190500" y="351409"/>
                </a:lnTo>
                <a:lnTo>
                  <a:pt x="184785" y="343026"/>
                </a:lnTo>
                <a:lnTo>
                  <a:pt x="153162" y="264033"/>
                </a:lnTo>
                <a:lnTo>
                  <a:pt x="134239" y="227584"/>
                </a:lnTo>
                <a:lnTo>
                  <a:pt x="129794" y="223012"/>
                </a:lnTo>
                <a:lnTo>
                  <a:pt x="125349" y="218312"/>
                </a:lnTo>
                <a:lnTo>
                  <a:pt x="120142" y="214884"/>
                </a:lnTo>
                <a:lnTo>
                  <a:pt x="114426" y="212471"/>
                </a:lnTo>
                <a:lnTo>
                  <a:pt x="108585" y="210058"/>
                </a:lnTo>
                <a:lnTo>
                  <a:pt x="101853" y="208914"/>
                </a:lnTo>
                <a:lnTo>
                  <a:pt x="94107" y="208914"/>
                </a:lnTo>
                <a:lnTo>
                  <a:pt x="71755" y="208914"/>
                </a:lnTo>
                <a:lnTo>
                  <a:pt x="71755" y="343535"/>
                </a:lnTo>
                <a:lnTo>
                  <a:pt x="71755" y="345439"/>
                </a:lnTo>
                <a:lnTo>
                  <a:pt x="71120" y="346963"/>
                </a:lnTo>
                <a:lnTo>
                  <a:pt x="53213" y="354202"/>
                </a:lnTo>
                <a:lnTo>
                  <a:pt x="48641" y="354711"/>
                </a:lnTo>
                <a:lnTo>
                  <a:pt x="42799" y="355091"/>
                </a:lnTo>
                <a:lnTo>
                  <a:pt x="35687" y="355091"/>
                </a:lnTo>
                <a:lnTo>
                  <a:pt x="28828" y="355091"/>
                </a:lnTo>
                <a:lnTo>
                  <a:pt x="22987" y="354711"/>
                </a:lnTo>
                <a:lnTo>
                  <a:pt x="18415" y="354202"/>
                </a:lnTo>
                <a:lnTo>
                  <a:pt x="13716" y="353695"/>
                </a:lnTo>
                <a:lnTo>
                  <a:pt x="10033" y="352933"/>
                </a:lnTo>
                <a:lnTo>
                  <a:pt x="7366" y="352044"/>
                </a:lnTo>
                <a:lnTo>
                  <a:pt x="4572" y="351154"/>
                </a:lnTo>
                <a:lnTo>
                  <a:pt x="2667" y="349885"/>
                </a:lnTo>
                <a:lnTo>
                  <a:pt x="1524" y="348488"/>
                </a:lnTo>
                <a:lnTo>
                  <a:pt x="508" y="346963"/>
                </a:lnTo>
                <a:lnTo>
                  <a:pt x="0" y="345439"/>
                </a:lnTo>
                <a:lnTo>
                  <a:pt x="0" y="343535"/>
                </a:lnTo>
                <a:lnTo>
                  <a:pt x="0" y="22733"/>
                </a:lnTo>
                <a:lnTo>
                  <a:pt x="0" y="14604"/>
                </a:lnTo>
                <a:lnTo>
                  <a:pt x="2032" y="8889"/>
                </a:lnTo>
                <a:lnTo>
                  <a:pt x="6096" y="5334"/>
                </a:lnTo>
                <a:lnTo>
                  <a:pt x="10160" y="1777"/>
                </a:lnTo>
                <a:lnTo>
                  <a:pt x="15240" y="0"/>
                </a:lnTo>
                <a:lnTo>
                  <a:pt x="2120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652386" y="714375"/>
            <a:ext cx="209550" cy="353695"/>
          </a:xfrm>
          <a:custGeom>
            <a:avLst/>
            <a:gdLst/>
            <a:ahLst/>
            <a:cxnLst/>
            <a:rect l="l" t="t" r="r" b="b"/>
            <a:pathLst>
              <a:path w="209550" h="353694">
                <a:moveTo>
                  <a:pt x="21209" y="0"/>
                </a:moveTo>
                <a:lnTo>
                  <a:pt x="197612" y="0"/>
                </a:lnTo>
                <a:lnTo>
                  <a:pt x="199263" y="0"/>
                </a:lnTo>
                <a:lnTo>
                  <a:pt x="200787" y="508"/>
                </a:lnTo>
                <a:lnTo>
                  <a:pt x="202057" y="1397"/>
                </a:lnTo>
                <a:lnTo>
                  <a:pt x="203327" y="2286"/>
                </a:lnTo>
                <a:lnTo>
                  <a:pt x="204470" y="3937"/>
                </a:lnTo>
                <a:lnTo>
                  <a:pt x="208026" y="22987"/>
                </a:lnTo>
                <a:lnTo>
                  <a:pt x="208026" y="28448"/>
                </a:lnTo>
                <a:lnTo>
                  <a:pt x="208026" y="33527"/>
                </a:lnTo>
                <a:lnTo>
                  <a:pt x="202057" y="54737"/>
                </a:lnTo>
                <a:lnTo>
                  <a:pt x="200787" y="55752"/>
                </a:lnTo>
                <a:lnTo>
                  <a:pt x="199263" y="56261"/>
                </a:lnTo>
                <a:lnTo>
                  <a:pt x="197612" y="56261"/>
                </a:lnTo>
                <a:lnTo>
                  <a:pt x="71501" y="56261"/>
                </a:lnTo>
                <a:lnTo>
                  <a:pt x="71501" y="142621"/>
                </a:lnTo>
                <a:lnTo>
                  <a:pt x="178308" y="142621"/>
                </a:lnTo>
                <a:lnTo>
                  <a:pt x="179959" y="142621"/>
                </a:lnTo>
                <a:lnTo>
                  <a:pt x="181483" y="143001"/>
                </a:lnTo>
                <a:lnTo>
                  <a:pt x="182753" y="144017"/>
                </a:lnTo>
                <a:lnTo>
                  <a:pt x="184150" y="145034"/>
                </a:lnTo>
                <a:lnTo>
                  <a:pt x="185293" y="146558"/>
                </a:lnTo>
                <a:lnTo>
                  <a:pt x="186182" y="148716"/>
                </a:lnTo>
                <a:lnTo>
                  <a:pt x="187071" y="150749"/>
                </a:lnTo>
                <a:lnTo>
                  <a:pt x="187833" y="153670"/>
                </a:lnTo>
                <a:lnTo>
                  <a:pt x="188214" y="157225"/>
                </a:lnTo>
                <a:lnTo>
                  <a:pt x="188722" y="160782"/>
                </a:lnTo>
                <a:lnTo>
                  <a:pt x="188976" y="165100"/>
                </a:lnTo>
                <a:lnTo>
                  <a:pt x="188976" y="170179"/>
                </a:lnTo>
                <a:lnTo>
                  <a:pt x="188976" y="175387"/>
                </a:lnTo>
                <a:lnTo>
                  <a:pt x="188722" y="179832"/>
                </a:lnTo>
                <a:lnTo>
                  <a:pt x="188214" y="183261"/>
                </a:lnTo>
                <a:lnTo>
                  <a:pt x="187833" y="186689"/>
                </a:lnTo>
                <a:lnTo>
                  <a:pt x="182753" y="196087"/>
                </a:lnTo>
                <a:lnTo>
                  <a:pt x="181483" y="196976"/>
                </a:lnTo>
                <a:lnTo>
                  <a:pt x="179959" y="197485"/>
                </a:lnTo>
                <a:lnTo>
                  <a:pt x="178308" y="197485"/>
                </a:lnTo>
                <a:lnTo>
                  <a:pt x="71501" y="197485"/>
                </a:lnTo>
                <a:lnTo>
                  <a:pt x="71501" y="297179"/>
                </a:lnTo>
                <a:lnTo>
                  <a:pt x="198755" y="297179"/>
                </a:lnTo>
                <a:lnTo>
                  <a:pt x="200406" y="297179"/>
                </a:lnTo>
                <a:lnTo>
                  <a:pt x="206629" y="303402"/>
                </a:lnTo>
                <a:lnTo>
                  <a:pt x="207645" y="305562"/>
                </a:lnTo>
                <a:lnTo>
                  <a:pt x="208280" y="308483"/>
                </a:lnTo>
                <a:lnTo>
                  <a:pt x="208788" y="312038"/>
                </a:lnTo>
                <a:lnTo>
                  <a:pt x="209169" y="315595"/>
                </a:lnTo>
                <a:lnTo>
                  <a:pt x="209423" y="320039"/>
                </a:lnTo>
                <a:lnTo>
                  <a:pt x="209423" y="325247"/>
                </a:lnTo>
                <a:lnTo>
                  <a:pt x="209423" y="330580"/>
                </a:lnTo>
                <a:lnTo>
                  <a:pt x="206629" y="347090"/>
                </a:lnTo>
                <a:lnTo>
                  <a:pt x="205740" y="349250"/>
                </a:lnTo>
                <a:lnTo>
                  <a:pt x="204597" y="350900"/>
                </a:lnTo>
                <a:lnTo>
                  <a:pt x="203327" y="351916"/>
                </a:lnTo>
                <a:lnTo>
                  <a:pt x="201930" y="352933"/>
                </a:lnTo>
                <a:lnTo>
                  <a:pt x="200406" y="353440"/>
                </a:lnTo>
                <a:lnTo>
                  <a:pt x="198755" y="353440"/>
                </a:lnTo>
                <a:lnTo>
                  <a:pt x="21209" y="353440"/>
                </a:lnTo>
                <a:lnTo>
                  <a:pt x="15240" y="353440"/>
                </a:lnTo>
                <a:lnTo>
                  <a:pt x="10160" y="351663"/>
                </a:lnTo>
                <a:lnTo>
                  <a:pt x="6096" y="348107"/>
                </a:lnTo>
                <a:lnTo>
                  <a:pt x="2032" y="344550"/>
                </a:lnTo>
                <a:lnTo>
                  <a:pt x="0" y="338709"/>
                </a:lnTo>
                <a:lnTo>
                  <a:pt x="0" y="330708"/>
                </a:lnTo>
                <a:lnTo>
                  <a:pt x="0" y="22733"/>
                </a:lnTo>
                <a:lnTo>
                  <a:pt x="0" y="14604"/>
                </a:lnTo>
                <a:lnTo>
                  <a:pt x="2032" y="8889"/>
                </a:lnTo>
                <a:lnTo>
                  <a:pt x="6096" y="5334"/>
                </a:lnTo>
                <a:lnTo>
                  <a:pt x="10160" y="1777"/>
                </a:lnTo>
                <a:lnTo>
                  <a:pt x="15240" y="0"/>
                </a:lnTo>
                <a:lnTo>
                  <a:pt x="2120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010783" y="714375"/>
            <a:ext cx="209550" cy="353695"/>
          </a:xfrm>
          <a:custGeom>
            <a:avLst/>
            <a:gdLst/>
            <a:ahLst/>
            <a:cxnLst/>
            <a:rect l="l" t="t" r="r" b="b"/>
            <a:pathLst>
              <a:path w="209550" h="353694">
                <a:moveTo>
                  <a:pt x="21208" y="0"/>
                </a:moveTo>
                <a:lnTo>
                  <a:pt x="197612" y="0"/>
                </a:lnTo>
                <a:lnTo>
                  <a:pt x="199262" y="0"/>
                </a:lnTo>
                <a:lnTo>
                  <a:pt x="200787" y="508"/>
                </a:lnTo>
                <a:lnTo>
                  <a:pt x="202056" y="1397"/>
                </a:lnTo>
                <a:lnTo>
                  <a:pt x="203326" y="2286"/>
                </a:lnTo>
                <a:lnTo>
                  <a:pt x="204469" y="3937"/>
                </a:lnTo>
                <a:lnTo>
                  <a:pt x="208025" y="22987"/>
                </a:lnTo>
                <a:lnTo>
                  <a:pt x="208025" y="28448"/>
                </a:lnTo>
                <a:lnTo>
                  <a:pt x="208025" y="33527"/>
                </a:lnTo>
                <a:lnTo>
                  <a:pt x="202056" y="54737"/>
                </a:lnTo>
                <a:lnTo>
                  <a:pt x="200787" y="55752"/>
                </a:lnTo>
                <a:lnTo>
                  <a:pt x="199262" y="56261"/>
                </a:lnTo>
                <a:lnTo>
                  <a:pt x="197612" y="56261"/>
                </a:lnTo>
                <a:lnTo>
                  <a:pt x="71500" y="56261"/>
                </a:lnTo>
                <a:lnTo>
                  <a:pt x="71500" y="142621"/>
                </a:lnTo>
                <a:lnTo>
                  <a:pt x="178307" y="142621"/>
                </a:lnTo>
                <a:lnTo>
                  <a:pt x="179958" y="142621"/>
                </a:lnTo>
                <a:lnTo>
                  <a:pt x="181482" y="143001"/>
                </a:lnTo>
                <a:lnTo>
                  <a:pt x="182752" y="144017"/>
                </a:lnTo>
                <a:lnTo>
                  <a:pt x="184150" y="145034"/>
                </a:lnTo>
                <a:lnTo>
                  <a:pt x="185292" y="146558"/>
                </a:lnTo>
                <a:lnTo>
                  <a:pt x="186181" y="148716"/>
                </a:lnTo>
                <a:lnTo>
                  <a:pt x="187070" y="150749"/>
                </a:lnTo>
                <a:lnTo>
                  <a:pt x="187832" y="153670"/>
                </a:lnTo>
                <a:lnTo>
                  <a:pt x="188213" y="157225"/>
                </a:lnTo>
                <a:lnTo>
                  <a:pt x="188721" y="160782"/>
                </a:lnTo>
                <a:lnTo>
                  <a:pt x="188975" y="165100"/>
                </a:lnTo>
                <a:lnTo>
                  <a:pt x="188975" y="170179"/>
                </a:lnTo>
                <a:lnTo>
                  <a:pt x="188975" y="175387"/>
                </a:lnTo>
                <a:lnTo>
                  <a:pt x="188721" y="179832"/>
                </a:lnTo>
                <a:lnTo>
                  <a:pt x="188213" y="183261"/>
                </a:lnTo>
                <a:lnTo>
                  <a:pt x="187832" y="186689"/>
                </a:lnTo>
                <a:lnTo>
                  <a:pt x="182752" y="196087"/>
                </a:lnTo>
                <a:lnTo>
                  <a:pt x="181482" y="196976"/>
                </a:lnTo>
                <a:lnTo>
                  <a:pt x="179958" y="197485"/>
                </a:lnTo>
                <a:lnTo>
                  <a:pt x="178307" y="197485"/>
                </a:lnTo>
                <a:lnTo>
                  <a:pt x="71500" y="197485"/>
                </a:lnTo>
                <a:lnTo>
                  <a:pt x="71500" y="297179"/>
                </a:lnTo>
                <a:lnTo>
                  <a:pt x="198754" y="297179"/>
                </a:lnTo>
                <a:lnTo>
                  <a:pt x="200405" y="297179"/>
                </a:lnTo>
                <a:lnTo>
                  <a:pt x="206628" y="303402"/>
                </a:lnTo>
                <a:lnTo>
                  <a:pt x="207644" y="305562"/>
                </a:lnTo>
                <a:lnTo>
                  <a:pt x="208279" y="308483"/>
                </a:lnTo>
                <a:lnTo>
                  <a:pt x="208787" y="312038"/>
                </a:lnTo>
                <a:lnTo>
                  <a:pt x="209168" y="315595"/>
                </a:lnTo>
                <a:lnTo>
                  <a:pt x="209422" y="320039"/>
                </a:lnTo>
                <a:lnTo>
                  <a:pt x="209422" y="325247"/>
                </a:lnTo>
                <a:lnTo>
                  <a:pt x="209422" y="330580"/>
                </a:lnTo>
                <a:lnTo>
                  <a:pt x="206628" y="347090"/>
                </a:lnTo>
                <a:lnTo>
                  <a:pt x="205739" y="349250"/>
                </a:lnTo>
                <a:lnTo>
                  <a:pt x="204596" y="350900"/>
                </a:lnTo>
                <a:lnTo>
                  <a:pt x="203326" y="351916"/>
                </a:lnTo>
                <a:lnTo>
                  <a:pt x="201929" y="352933"/>
                </a:lnTo>
                <a:lnTo>
                  <a:pt x="200405" y="353440"/>
                </a:lnTo>
                <a:lnTo>
                  <a:pt x="198754" y="353440"/>
                </a:lnTo>
                <a:lnTo>
                  <a:pt x="21208" y="353440"/>
                </a:lnTo>
                <a:lnTo>
                  <a:pt x="15239" y="353440"/>
                </a:lnTo>
                <a:lnTo>
                  <a:pt x="10159" y="351663"/>
                </a:lnTo>
                <a:lnTo>
                  <a:pt x="6095" y="348107"/>
                </a:lnTo>
                <a:lnTo>
                  <a:pt x="2031" y="344550"/>
                </a:lnTo>
                <a:lnTo>
                  <a:pt x="0" y="338709"/>
                </a:lnTo>
                <a:lnTo>
                  <a:pt x="0" y="330708"/>
                </a:lnTo>
                <a:lnTo>
                  <a:pt x="0" y="22733"/>
                </a:lnTo>
                <a:lnTo>
                  <a:pt x="0" y="14604"/>
                </a:lnTo>
                <a:lnTo>
                  <a:pt x="2031" y="8889"/>
                </a:lnTo>
                <a:lnTo>
                  <a:pt x="6095" y="5334"/>
                </a:lnTo>
                <a:lnTo>
                  <a:pt x="10159" y="1777"/>
                </a:lnTo>
                <a:lnTo>
                  <a:pt x="15239" y="0"/>
                </a:lnTo>
                <a:lnTo>
                  <a:pt x="21208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53813" y="714375"/>
            <a:ext cx="270510" cy="355600"/>
          </a:xfrm>
          <a:custGeom>
            <a:avLst/>
            <a:gdLst/>
            <a:ahLst/>
            <a:cxnLst/>
            <a:rect l="l" t="t" r="r" b="b"/>
            <a:pathLst>
              <a:path w="270510" h="355600">
                <a:moveTo>
                  <a:pt x="10667" y="0"/>
                </a:moveTo>
                <a:lnTo>
                  <a:pt x="259714" y="0"/>
                </a:lnTo>
                <a:lnTo>
                  <a:pt x="261365" y="0"/>
                </a:lnTo>
                <a:lnTo>
                  <a:pt x="262889" y="508"/>
                </a:lnTo>
                <a:lnTo>
                  <a:pt x="270383" y="24002"/>
                </a:lnTo>
                <a:lnTo>
                  <a:pt x="270383" y="29463"/>
                </a:lnTo>
                <a:lnTo>
                  <a:pt x="270383" y="34798"/>
                </a:lnTo>
                <a:lnTo>
                  <a:pt x="264287" y="57023"/>
                </a:lnTo>
                <a:lnTo>
                  <a:pt x="262889" y="58165"/>
                </a:lnTo>
                <a:lnTo>
                  <a:pt x="261365" y="58674"/>
                </a:lnTo>
                <a:lnTo>
                  <a:pt x="259714" y="58674"/>
                </a:lnTo>
                <a:lnTo>
                  <a:pt x="171196" y="58674"/>
                </a:lnTo>
                <a:lnTo>
                  <a:pt x="171196" y="343535"/>
                </a:lnTo>
                <a:lnTo>
                  <a:pt x="171196" y="345439"/>
                </a:lnTo>
                <a:lnTo>
                  <a:pt x="170687" y="346963"/>
                </a:lnTo>
                <a:lnTo>
                  <a:pt x="169545" y="348488"/>
                </a:lnTo>
                <a:lnTo>
                  <a:pt x="168275" y="349885"/>
                </a:lnTo>
                <a:lnTo>
                  <a:pt x="166370" y="351154"/>
                </a:lnTo>
                <a:lnTo>
                  <a:pt x="163575" y="352044"/>
                </a:lnTo>
                <a:lnTo>
                  <a:pt x="160909" y="352933"/>
                </a:lnTo>
                <a:lnTo>
                  <a:pt x="157225" y="353695"/>
                </a:lnTo>
                <a:lnTo>
                  <a:pt x="152526" y="354202"/>
                </a:lnTo>
                <a:lnTo>
                  <a:pt x="147954" y="354711"/>
                </a:lnTo>
                <a:lnTo>
                  <a:pt x="142112" y="355091"/>
                </a:lnTo>
                <a:lnTo>
                  <a:pt x="135254" y="355091"/>
                </a:lnTo>
                <a:lnTo>
                  <a:pt x="128270" y="355091"/>
                </a:lnTo>
                <a:lnTo>
                  <a:pt x="106807" y="352044"/>
                </a:lnTo>
                <a:lnTo>
                  <a:pt x="104012" y="351154"/>
                </a:lnTo>
                <a:lnTo>
                  <a:pt x="102108" y="349885"/>
                </a:lnTo>
                <a:lnTo>
                  <a:pt x="100964" y="348488"/>
                </a:lnTo>
                <a:lnTo>
                  <a:pt x="99695" y="346963"/>
                </a:lnTo>
                <a:lnTo>
                  <a:pt x="99187" y="345439"/>
                </a:lnTo>
                <a:lnTo>
                  <a:pt x="99187" y="343535"/>
                </a:lnTo>
                <a:lnTo>
                  <a:pt x="99187" y="58674"/>
                </a:lnTo>
                <a:lnTo>
                  <a:pt x="10667" y="58674"/>
                </a:lnTo>
                <a:lnTo>
                  <a:pt x="8889" y="58674"/>
                </a:lnTo>
                <a:lnTo>
                  <a:pt x="7365" y="58165"/>
                </a:lnTo>
                <a:lnTo>
                  <a:pt x="5969" y="57023"/>
                </a:lnTo>
                <a:lnTo>
                  <a:pt x="4699" y="56007"/>
                </a:lnTo>
                <a:lnTo>
                  <a:pt x="3683" y="54355"/>
                </a:lnTo>
                <a:lnTo>
                  <a:pt x="2794" y="52070"/>
                </a:lnTo>
                <a:lnTo>
                  <a:pt x="1904" y="49784"/>
                </a:lnTo>
                <a:lnTo>
                  <a:pt x="1142" y="46736"/>
                </a:lnTo>
                <a:lnTo>
                  <a:pt x="762" y="43052"/>
                </a:lnTo>
                <a:lnTo>
                  <a:pt x="253" y="39242"/>
                </a:lnTo>
                <a:lnTo>
                  <a:pt x="0" y="34798"/>
                </a:lnTo>
                <a:lnTo>
                  <a:pt x="0" y="29463"/>
                </a:lnTo>
                <a:lnTo>
                  <a:pt x="0" y="24002"/>
                </a:lnTo>
                <a:lnTo>
                  <a:pt x="253" y="19430"/>
                </a:lnTo>
                <a:lnTo>
                  <a:pt x="762" y="15621"/>
                </a:lnTo>
                <a:lnTo>
                  <a:pt x="1142" y="11811"/>
                </a:lnTo>
                <a:lnTo>
                  <a:pt x="1904" y="8636"/>
                </a:lnTo>
                <a:lnTo>
                  <a:pt x="2794" y="6476"/>
                </a:lnTo>
                <a:lnTo>
                  <a:pt x="3683" y="4190"/>
                </a:lnTo>
                <a:lnTo>
                  <a:pt x="4699" y="2539"/>
                </a:lnTo>
                <a:lnTo>
                  <a:pt x="5969" y="1524"/>
                </a:lnTo>
                <a:lnTo>
                  <a:pt x="7365" y="508"/>
                </a:lnTo>
                <a:lnTo>
                  <a:pt x="8889" y="0"/>
                </a:lnTo>
                <a:lnTo>
                  <a:pt x="1066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47515" y="714375"/>
            <a:ext cx="209550" cy="353695"/>
          </a:xfrm>
          <a:custGeom>
            <a:avLst/>
            <a:gdLst/>
            <a:ahLst/>
            <a:cxnLst/>
            <a:rect l="l" t="t" r="r" b="b"/>
            <a:pathLst>
              <a:path w="209550" h="353694">
                <a:moveTo>
                  <a:pt x="21209" y="0"/>
                </a:moveTo>
                <a:lnTo>
                  <a:pt x="197612" y="0"/>
                </a:lnTo>
                <a:lnTo>
                  <a:pt x="199262" y="0"/>
                </a:lnTo>
                <a:lnTo>
                  <a:pt x="200787" y="508"/>
                </a:lnTo>
                <a:lnTo>
                  <a:pt x="208025" y="22987"/>
                </a:lnTo>
                <a:lnTo>
                  <a:pt x="208025" y="28448"/>
                </a:lnTo>
                <a:lnTo>
                  <a:pt x="208025" y="33527"/>
                </a:lnTo>
                <a:lnTo>
                  <a:pt x="199262" y="56261"/>
                </a:lnTo>
                <a:lnTo>
                  <a:pt x="197612" y="56261"/>
                </a:lnTo>
                <a:lnTo>
                  <a:pt x="71500" y="56261"/>
                </a:lnTo>
                <a:lnTo>
                  <a:pt x="71500" y="142621"/>
                </a:lnTo>
                <a:lnTo>
                  <a:pt x="178308" y="142621"/>
                </a:lnTo>
                <a:lnTo>
                  <a:pt x="179959" y="142621"/>
                </a:lnTo>
                <a:lnTo>
                  <a:pt x="181483" y="143001"/>
                </a:lnTo>
                <a:lnTo>
                  <a:pt x="182752" y="144017"/>
                </a:lnTo>
                <a:lnTo>
                  <a:pt x="184150" y="145034"/>
                </a:lnTo>
                <a:lnTo>
                  <a:pt x="185293" y="146558"/>
                </a:lnTo>
                <a:lnTo>
                  <a:pt x="186182" y="148716"/>
                </a:lnTo>
                <a:lnTo>
                  <a:pt x="187071" y="150749"/>
                </a:lnTo>
                <a:lnTo>
                  <a:pt x="187833" y="153670"/>
                </a:lnTo>
                <a:lnTo>
                  <a:pt x="188213" y="157225"/>
                </a:lnTo>
                <a:lnTo>
                  <a:pt x="188722" y="160782"/>
                </a:lnTo>
                <a:lnTo>
                  <a:pt x="188975" y="165100"/>
                </a:lnTo>
                <a:lnTo>
                  <a:pt x="188975" y="170179"/>
                </a:lnTo>
                <a:lnTo>
                  <a:pt x="188975" y="175387"/>
                </a:lnTo>
                <a:lnTo>
                  <a:pt x="188722" y="179832"/>
                </a:lnTo>
                <a:lnTo>
                  <a:pt x="188213" y="183261"/>
                </a:lnTo>
                <a:lnTo>
                  <a:pt x="187833" y="186689"/>
                </a:lnTo>
                <a:lnTo>
                  <a:pt x="182752" y="196087"/>
                </a:lnTo>
                <a:lnTo>
                  <a:pt x="181483" y="196976"/>
                </a:lnTo>
                <a:lnTo>
                  <a:pt x="179959" y="197485"/>
                </a:lnTo>
                <a:lnTo>
                  <a:pt x="178308" y="197485"/>
                </a:lnTo>
                <a:lnTo>
                  <a:pt x="71500" y="197485"/>
                </a:lnTo>
                <a:lnTo>
                  <a:pt x="71500" y="297179"/>
                </a:lnTo>
                <a:lnTo>
                  <a:pt x="198755" y="297179"/>
                </a:lnTo>
                <a:lnTo>
                  <a:pt x="200406" y="297179"/>
                </a:lnTo>
                <a:lnTo>
                  <a:pt x="206629" y="303402"/>
                </a:lnTo>
                <a:lnTo>
                  <a:pt x="207645" y="305562"/>
                </a:lnTo>
                <a:lnTo>
                  <a:pt x="208280" y="308483"/>
                </a:lnTo>
                <a:lnTo>
                  <a:pt x="208787" y="312038"/>
                </a:lnTo>
                <a:lnTo>
                  <a:pt x="209169" y="315595"/>
                </a:lnTo>
                <a:lnTo>
                  <a:pt x="209423" y="320039"/>
                </a:lnTo>
                <a:lnTo>
                  <a:pt x="209423" y="325247"/>
                </a:lnTo>
                <a:lnTo>
                  <a:pt x="209423" y="330580"/>
                </a:lnTo>
                <a:lnTo>
                  <a:pt x="206629" y="347090"/>
                </a:lnTo>
                <a:lnTo>
                  <a:pt x="205739" y="349250"/>
                </a:lnTo>
                <a:lnTo>
                  <a:pt x="204597" y="350900"/>
                </a:lnTo>
                <a:lnTo>
                  <a:pt x="203326" y="351916"/>
                </a:lnTo>
                <a:lnTo>
                  <a:pt x="201930" y="352933"/>
                </a:lnTo>
                <a:lnTo>
                  <a:pt x="200406" y="353440"/>
                </a:lnTo>
                <a:lnTo>
                  <a:pt x="198755" y="353440"/>
                </a:lnTo>
                <a:lnTo>
                  <a:pt x="21209" y="353440"/>
                </a:lnTo>
                <a:lnTo>
                  <a:pt x="15239" y="353440"/>
                </a:lnTo>
                <a:lnTo>
                  <a:pt x="10160" y="351663"/>
                </a:lnTo>
                <a:lnTo>
                  <a:pt x="6096" y="348107"/>
                </a:lnTo>
                <a:lnTo>
                  <a:pt x="2032" y="344550"/>
                </a:lnTo>
                <a:lnTo>
                  <a:pt x="0" y="338709"/>
                </a:lnTo>
                <a:lnTo>
                  <a:pt x="0" y="330708"/>
                </a:lnTo>
                <a:lnTo>
                  <a:pt x="0" y="22733"/>
                </a:lnTo>
                <a:lnTo>
                  <a:pt x="0" y="14604"/>
                </a:lnTo>
                <a:lnTo>
                  <a:pt x="2032" y="8889"/>
                </a:lnTo>
                <a:lnTo>
                  <a:pt x="6096" y="5334"/>
                </a:lnTo>
                <a:lnTo>
                  <a:pt x="10160" y="1777"/>
                </a:lnTo>
                <a:lnTo>
                  <a:pt x="15239" y="0"/>
                </a:lnTo>
                <a:lnTo>
                  <a:pt x="2120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608959" y="714375"/>
            <a:ext cx="412115" cy="355600"/>
          </a:xfrm>
          <a:custGeom>
            <a:avLst/>
            <a:gdLst/>
            <a:ahLst/>
            <a:cxnLst/>
            <a:rect l="l" t="t" r="r" b="b"/>
            <a:pathLst>
              <a:path w="412114" h="355600">
                <a:moveTo>
                  <a:pt x="26924" y="0"/>
                </a:moveTo>
                <a:lnTo>
                  <a:pt x="73913" y="0"/>
                </a:lnTo>
                <a:lnTo>
                  <a:pt x="82295" y="0"/>
                </a:lnTo>
                <a:lnTo>
                  <a:pt x="89535" y="635"/>
                </a:lnTo>
                <a:lnTo>
                  <a:pt x="95503" y="2032"/>
                </a:lnTo>
                <a:lnTo>
                  <a:pt x="101600" y="3428"/>
                </a:lnTo>
                <a:lnTo>
                  <a:pt x="106679" y="5714"/>
                </a:lnTo>
                <a:lnTo>
                  <a:pt x="111125" y="8889"/>
                </a:lnTo>
                <a:lnTo>
                  <a:pt x="115442" y="12064"/>
                </a:lnTo>
                <a:lnTo>
                  <a:pt x="119125" y="16255"/>
                </a:lnTo>
                <a:lnTo>
                  <a:pt x="122046" y="21462"/>
                </a:lnTo>
                <a:lnTo>
                  <a:pt x="124967" y="26670"/>
                </a:lnTo>
                <a:lnTo>
                  <a:pt x="127507" y="33020"/>
                </a:lnTo>
                <a:lnTo>
                  <a:pt x="129666" y="40639"/>
                </a:lnTo>
                <a:lnTo>
                  <a:pt x="206120" y="251205"/>
                </a:lnTo>
                <a:lnTo>
                  <a:pt x="207263" y="251205"/>
                </a:lnTo>
                <a:lnTo>
                  <a:pt x="286385" y="41275"/>
                </a:lnTo>
                <a:lnTo>
                  <a:pt x="288798" y="33654"/>
                </a:lnTo>
                <a:lnTo>
                  <a:pt x="291338" y="27177"/>
                </a:lnTo>
                <a:lnTo>
                  <a:pt x="294258" y="21844"/>
                </a:lnTo>
                <a:lnTo>
                  <a:pt x="297052" y="16510"/>
                </a:lnTo>
                <a:lnTo>
                  <a:pt x="300354" y="12319"/>
                </a:lnTo>
                <a:lnTo>
                  <a:pt x="304038" y="9016"/>
                </a:lnTo>
                <a:lnTo>
                  <a:pt x="307720" y="5714"/>
                </a:lnTo>
                <a:lnTo>
                  <a:pt x="312165" y="3428"/>
                </a:lnTo>
                <a:lnTo>
                  <a:pt x="317245" y="2032"/>
                </a:lnTo>
                <a:lnTo>
                  <a:pt x="322325" y="635"/>
                </a:lnTo>
                <a:lnTo>
                  <a:pt x="328294" y="0"/>
                </a:lnTo>
                <a:lnTo>
                  <a:pt x="335025" y="0"/>
                </a:lnTo>
                <a:lnTo>
                  <a:pt x="383413" y="0"/>
                </a:lnTo>
                <a:lnTo>
                  <a:pt x="388238" y="0"/>
                </a:lnTo>
                <a:lnTo>
                  <a:pt x="392556" y="635"/>
                </a:lnTo>
                <a:lnTo>
                  <a:pt x="409955" y="16510"/>
                </a:lnTo>
                <a:lnTo>
                  <a:pt x="411225" y="20065"/>
                </a:lnTo>
                <a:lnTo>
                  <a:pt x="411733" y="24129"/>
                </a:lnTo>
                <a:lnTo>
                  <a:pt x="411733" y="28701"/>
                </a:lnTo>
                <a:lnTo>
                  <a:pt x="411733" y="343535"/>
                </a:lnTo>
                <a:lnTo>
                  <a:pt x="411733" y="345439"/>
                </a:lnTo>
                <a:lnTo>
                  <a:pt x="411225" y="346963"/>
                </a:lnTo>
                <a:lnTo>
                  <a:pt x="384428" y="355091"/>
                </a:lnTo>
                <a:lnTo>
                  <a:pt x="377698" y="355091"/>
                </a:lnTo>
                <a:lnTo>
                  <a:pt x="371093" y="355091"/>
                </a:lnTo>
                <a:lnTo>
                  <a:pt x="365632" y="354711"/>
                </a:lnTo>
                <a:lnTo>
                  <a:pt x="361314" y="354202"/>
                </a:lnTo>
                <a:lnTo>
                  <a:pt x="356869" y="353695"/>
                </a:lnTo>
                <a:lnTo>
                  <a:pt x="345439" y="348488"/>
                </a:lnTo>
                <a:lnTo>
                  <a:pt x="344296" y="346963"/>
                </a:lnTo>
                <a:lnTo>
                  <a:pt x="343788" y="345439"/>
                </a:lnTo>
                <a:lnTo>
                  <a:pt x="343788" y="343535"/>
                </a:lnTo>
                <a:lnTo>
                  <a:pt x="343788" y="56007"/>
                </a:lnTo>
                <a:lnTo>
                  <a:pt x="343280" y="56007"/>
                </a:lnTo>
                <a:lnTo>
                  <a:pt x="240791" y="343280"/>
                </a:lnTo>
                <a:lnTo>
                  <a:pt x="240156" y="345694"/>
                </a:lnTo>
                <a:lnTo>
                  <a:pt x="238887" y="347599"/>
                </a:lnTo>
                <a:lnTo>
                  <a:pt x="237236" y="349123"/>
                </a:lnTo>
                <a:lnTo>
                  <a:pt x="235585" y="350647"/>
                </a:lnTo>
                <a:lnTo>
                  <a:pt x="233425" y="351916"/>
                </a:lnTo>
                <a:lnTo>
                  <a:pt x="230631" y="352805"/>
                </a:lnTo>
                <a:lnTo>
                  <a:pt x="227711" y="353822"/>
                </a:lnTo>
                <a:lnTo>
                  <a:pt x="224154" y="354329"/>
                </a:lnTo>
                <a:lnTo>
                  <a:pt x="219837" y="354584"/>
                </a:lnTo>
                <a:lnTo>
                  <a:pt x="215391" y="354838"/>
                </a:lnTo>
                <a:lnTo>
                  <a:pt x="210185" y="355091"/>
                </a:lnTo>
                <a:lnTo>
                  <a:pt x="203962" y="355091"/>
                </a:lnTo>
                <a:lnTo>
                  <a:pt x="197738" y="355091"/>
                </a:lnTo>
                <a:lnTo>
                  <a:pt x="192531" y="354838"/>
                </a:lnTo>
                <a:lnTo>
                  <a:pt x="188087" y="354329"/>
                </a:lnTo>
                <a:lnTo>
                  <a:pt x="183768" y="353949"/>
                </a:lnTo>
                <a:lnTo>
                  <a:pt x="167386" y="343280"/>
                </a:lnTo>
                <a:lnTo>
                  <a:pt x="68452" y="56007"/>
                </a:lnTo>
                <a:lnTo>
                  <a:pt x="67944" y="56007"/>
                </a:lnTo>
                <a:lnTo>
                  <a:pt x="67944" y="343535"/>
                </a:lnTo>
                <a:lnTo>
                  <a:pt x="67944" y="345439"/>
                </a:lnTo>
                <a:lnTo>
                  <a:pt x="60832" y="352044"/>
                </a:lnTo>
                <a:lnTo>
                  <a:pt x="58165" y="352933"/>
                </a:lnTo>
                <a:lnTo>
                  <a:pt x="54610" y="353695"/>
                </a:lnTo>
                <a:lnTo>
                  <a:pt x="50291" y="354202"/>
                </a:lnTo>
                <a:lnTo>
                  <a:pt x="46100" y="354711"/>
                </a:lnTo>
                <a:lnTo>
                  <a:pt x="40512" y="355091"/>
                </a:lnTo>
                <a:lnTo>
                  <a:pt x="33781" y="355091"/>
                </a:lnTo>
                <a:lnTo>
                  <a:pt x="27304" y="355091"/>
                </a:lnTo>
                <a:lnTo>
                  <a:pt x="0" y="345439"/>
                </a:lnTo>
                <a:lnTo>
                  <a:pt x="0" y="343535"/>
                </a:lnTo>
                <a:lnTo>
                  <a:pt x="0" y="28701"/>
                </a:lnTo>
                <a:lnTo>
                  <a:pt x="0" y="19430"/>
                </a:lnTo>
                <a:lnTo>
                  <a:pt x="2412" y="12319"/>
                </a:lnTo>
                <a:lnTo>
                  <a:pt x="7365" y="7365"/>
                </a:lnTo>
                <a:lnTo>
                  <a:pt x="12191" y="2412"/>
                </a:lnTo>
                <a:lnTo>
                  <a:pt x="18795" y="0"/>
                </a:lnTo>
                <a:lnTo>
                  <a:pt x="2692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107563" y="714375"/>
            <a:ext cx="294005" cy="353695"/>
          </a:xfrm>
          <a:custGeom>
            <a:avLst/>
            <a:gdLst/>
            <a:ahLst/>
            <a:cxnLst/>
            <a:rect l="l" t="t" r="r" b="b"/>
            <a:pathLst>
              <a:path w="294004" h="353694">
                <a:moveTo>
                  <a:pt x="21209" y="0"/>
                </a:moveTo>
                <a:lnTo>
                  <a:pt x="111887" y="0"/>
                </a:lnTo>
                <a:lnTo>
                  <a:pt x="134623" y="690"/>
                </a:lnTo>
                <a:lnTo>
                  <a:pt x="174716" y="6215"/>
                </a:lnTo>
                <a:lnTo>
                  <a:pt x="222392" y="24764"/>
                </a:lnTo>
                <a:lnTo>
                  <a:pt x="258095" y="55316"/>
                </a:lnTo>
                <a:lnTo>
                  <a:pt x="281813" y="97536"/>
                </a:lnTo>
                <a:lnTo>
                  <a:pt x="292760" y="151096"/>
                </a:lnTo>
                <a:lnTo>
                  <a:pt x="293497" y="171450"/>
                </a:lnTo>
                <a:lnTo>
                  <a:pt x="292709" y="194931"/>
                </a:lnTo>
                <a:lnTo>
                  <a:pt x="286371" y="236511"/>
                </a:lnTo>
                <a:lnTo>
                  <a:pt x="265382" y="286067"/>
                </a:lnTo>
                <a:lnTo>
                  <a:pt x="231818" y="321240"/>
                </a:lnTo>
                <a:lnTo>
                  <a:pt x="186562" y="343153"/>
                </a:lnTo>
                <a:lnTo>
                  <a:pt x="128305" y="352798"/>
                </a:lnTo>
                <a:lnTo>
                  <a:pt x="105663" y="353440"/>
                </a:lnTo>
                <a:lnTo>
                  <a:pt x="21209" y="353440"/>
                </a:lnTo>
                <a:lnTo>
                  <a:pt x="15239" y="353440"/>
                </a:lnTo>
                <a:lnTo>
                  <a:pt x="10160" y="351663"/>
                </a:lnTo>
                <a:lnTo>
                  <a:pt x="6095" y="348107"/>
                </a:lnTo>
                <a:lnTo>
                  <a:pt x="2031" y="344550"/>
                </a:lnTo>
                <a:lnTo>
                  <a:pt x="0" y="338709"/>
                </a:lnTo>
                <a:lnTo>
                  <a:pt x="0" y="330708"/>
                </a:lnTo>
                <a:lnTo>
                  <a:pt x="0" y="22733"/>
                </a:lnTo>
                <a:lnTo>
                  <a:pt x="0" y="14604"/>
                </a:lnTo>
                <a:lnTo>
                  <a:pt x="2031" y="8889"/>
                </a:lnTo>
                <a:lnTo>
                  <a:pt x="6095" y="5334"/>
                </a:lnTo>
                <a:lnTo>
                  <a:pt x="10160" y="1777"/>
                </a:lnTo>
                <a:lnTo>
                  <a:pt x="15239" y="0"/>
                </a:lnTo>
                <a:lnTo>
                  <a:pt x="2120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834767" y="714375"/>
            <a:ext cx="209550" cy="353695"/>
          </a:xfrm>
          <a:custGeom>
            <a:avLst/>
            <a:gdLst/>
            <a:ahLst/>
            <a:cxnLst/>
            <a:rect l="l" t="t" r="r" b="b"/>
            <a:pathLst>
              <a:path w="209550" h="353694">
                <a:moveTo>
                  <a:pt x="21208" y="0"/>
                </a:moveTo>
                <a:lnTo>
                  <a:pt x="197612" y="0"/>
                </a:lnTo>
                <a:lnTo>
                  <a:pt x="199262" y="0"/>
                </a:lnTo>
                <a:lnTo>
                  <a:pt x="200787" y="508"/>
                </a:lnTo>
                <a:lnTo>
                  <a:pt x="202056" y="1397"/>
                </a:lnTo>
                <a:lnTo>
                  <a:pt x="203326" y="2286"/>
                </a:lnTo>
                <a:lnTo>
                  <a:pt x="204469" y="3937"/>
                </a:lnTo>
                <a:lnTo>
                  <a:pt x="208025" y="22987"/>
                </a:lnTo>
                <a:lnTo>
                  <a:pt x="208025" y="28448"/>
                </a:lnTo>
                <a:lnTo>
                  <a:pt x="208025" y="33527"/>
                </a:lnTo>
                <a:lnTo>
                  <a:pt x="202056" y="54737"/>
                </a:lnTo>
                <a:lnTo>
                  <a:pt x="200787" y="55752"/>
                </a:lnTo>
                <a:lnTo>
                  <a:pt x="199262" y="56261"/>
                </a:lnTo>
                <a:lnTo>
                  <a:pt x="197612" y="56261"/>
                </a:lnTo>
                <a:lnTo>
                  <a:pt x="71500" y="56261"/>
                </a:lnTo>
                <a:lnTo>
                  <a:pt x="71500" y="142621"/>
                </a:lnTo>
                <a:lnTo>
                  <a:pt x="178307" y="142621"/>
                </a:lnTo>
                <a:lnTo>
                  <a:pt x="179958" y="142621"/>
                </a:lnTo>
                <a:lnTo>
                  <a:pt x="181482" y="143001"/>
                </a:lnTo>
                <a:lnTo>
                  <a:pt x="182752" y="144017"/>
                </a:lnTo>
                <a:lnTo>
                  <a:pt x="184150" y="145034"/>
                </a:lnTo>
                <a:lnTo>
                  <a:pt x="185293" y="146558"/>
                </a:lnTo>
                <a:lnTo>
                  <a:pt x="186181" y="148716"/>
                </a:lnTo>
                <a:lnTo>
                  <a:pt x="187070" y="150749"/>
                </a:lnTo>
                <a:lnTo>
                  <a:pt x="187832" y="153670"/>
                </a:lnTo>
                <a:lnTo>
                  <a:pt x="188213" y="157225"/>
                </a:lnTo>
                <a:lnTo>
                  <a:pt x="188721" y="160782"/>
                </a:lnTo>
                <a:lnTo>
                  <a:pt x="188975" y="165100"/>
                </a:lnTo>
                <a:lnTo>
                  <a:pt x="188975" y="170179"/>
                </a:lnTo>
                <a:lnTo>
                  <a:pt x="188975" y="175387"/>
                </a:lnTo>
                <a:lnTo>
                  <a:pt x="188721" y="179832"/>
                </a:lnTo>
                <a:lnTo>
                  <a:pt x="188213" y="183261"/>
                </a:lnTo>
                <a:lnTo>
                  <a:pt x="187832" y="186689"/>
                </a:lnTo>
                <a:lnTo>
                  <a:pt x="182752" y="196087"/>
                </a:lnTo>
                <a:lnTo>
                  <a:pt x="181482" y="196976"/>
                </a:lnTo>
                <a:lnTo>
                  <a:pt x="179958" y="197485"/>
                </a:lnTo>
                <a:lnTo>
                  <a:pt x="178307" y="197485"/>
                </a:lnTo>
                <a:lnTo>
                  <a:pt x="71500" y="197485"/>
                </a:lnTo>
                <a:lnTo>
                  <a:pt x="71500" y="297179"/>
                </a:lnTo>
                <a:lnTo>
                  <a:pt x="198755" y="297179"/>
                </a:lnTo>
                <a:lnTo>
                  <a:pt x="200406" y="297179"/>
                </a:lnTo>
                <a:lnTo>
                  <a:pt x="206628" y="303402"/>
                </a:lnTo>
                <a:lnTo>
                  <a:pt x="207644" y="305562"/>
                </a:lnTo>
                <a:lnTo>
                  <a:pt x="208280" y="308483"/>
                </a:lnTo>
                <a:lnTo>
                  <a:pt x="208787" y="312038"/>
                </a:lnTo>
                <a:lnTo>
                  <a:pt x="209169" y="315595"/>
                </a:lnTo>
                <a:lnTo>
                  <a:pt x="209422" y="320039"/>
                </a:lnTo>
                <a:lnTo>
                  <a:pt x="209422" y="325247"/>
                </a:lnTo>
                <a:lnTo>
                  <a:pt x="209422" y="330580"/>
                </a:lnTo>
                <a:lnTo>
                  <a:pt x="206628" y="347090"/>
                </a:lnTo>
                <a:lnTo>
                  <a:pt x="205739" y="349250"/>
                </a:lnTo>
                <a:lnTo>
                  <a:pt x="204596" y="350900"/>
                </a:lnTo>
                <a:lnTo>
                  <a:pt x="203326" y="351916"/>
                </a:lnTo>
                <a:lnTo>
                  <a:pt x="201930" y="352933"/>
                </a:lnTo>
                <a:lnTo>
                  <a:pt x="200406" y="353440"/>
                </a:lnTo>
                <a:lnTo>
                  <a:pt x="198755" y="353440"/>
                </a:lnTo>
                <a:lnTo>
                  <a:pt x="21208" y="353440"/>
                </a:lnTo>
                <a:lnTo>
                  <a:pt x="15239" y="353440"/>
                </a:lnTo>
                <a:lnTo>
                  <a:pt x="10159" y="351663"/>
                </a:lnTo>
                <a:lnTo>
                  <a:pt x="6095" y="348107"/>
                </a:lnTo>
                <a:lnTo>
                  <a:pt x="2031" y="344550"/>
                </a:lnTo>
                <a:lnTo>
                  <a:pt x="0" y="338709"/>
                </a:lnTo>
                <a:lnTo>
                  <a:pt x="0" y="330708"/>
                </a:lnTo>
                <a:lnTo>
                  <a:pt x="0" y="22733"/>
                </a:lnTo>
                <a:lnTo>
                  <a:pt x="0" y="14604"/>
                </a:lnTo>
                <a:lnTo>
                  <a:pt x="2031" y="8889"/>
                </a:lnTo>
                <a:lnTo>
                  <a:pt x="6095" y="5334"/>
                </a:lnTo>
                <a:lnTo>
                  <a:pt x="10159" y="1777"/>
                </a:lnTo>
                <a:lnTo>
                  <a:pt x="15239" y="0"/>
                </a:lnTo>
                <a:lnTo>
                  <a:pt x="2120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851786" y="714375"/>
            <a:ext cx="262255" cy="355600"/>
          </a:xfrm>
          <a:custGeom>
            <a:avLst/>
            <a:gdLst/>
            <a:ahLst/>
            <a:cxnLst/>
            <a:rect l="l" t="t" r="r" b="b"/>
            <a:pathLst>
              <a:path w="262255" h="355600">
                <a:moveTo>
                  <a:pt x="21208" y="0"/>
                </a:moveTo>
                <a:lnTo>
                  <a:pt x="112775" y="0"/>
                </a:lnTo>
                <a:lnTo>
                  <a:pt x="122046" y="0"/>
                </a:lnTo>
                <a:lnTo>
                  <a:pt x="129667" y="126"/>
                </a:lnTo>
                <a:lnTo>
                  <a:pt x="135636" y="508"/>
                </a:lnTo>
                <a:lnTo>
                  <a:pt x="141731" y="888"/>
                </a:lnTo>
                <a:lnTo>
                  <a:pt x="147193" y="1397"/>
                </a:lnTo>
                <a:lnTo>
                  <a:pt x="190373" y="12319"/>
                </a:lnTo>
                <a:lnTo>
                  <a:pt x="224952" y="37758"/>
                </a:lnTo>
                <a:lnTo>
                  <a:pt x="242236" y="77104"/>
                </a:lnTo>
                <a:lnTo>
                  <a:pt x="243839" y="96900"/>
                </a:lnTo>
                <a:lnTo>
                  <a:pt x="243554" y="105640"/>
                </a:lnTo>
                <a:lnTo>
                  <a:pt x="233759" y="143128"/>
                </a:lnTo>
                <a:lnTo>
                  <a:pt x="204469" y="175387"/>
                </a:lnTo>
                <a:lnTo>
                  <a:pt x="175260" y="188975"/>
                </a:lnTo>
                <a:lnTo>
                  <a:pt x="180594" y="191515"/>
                </a:lnTo>
                <a:lnTo>
                  <a:pt x="211200" y="222630"/>
                </a:lnTo>
                <a:lnTo>
                  <a:pt x="225551" y="251840"/>
                </a:lnTo>
                <a:lnTo>
                  <a:pt x="255269" y="321437"/>
                </a:lnTo>
                <a:lnTo>
                  <a:pt x="258063" y="328422"/>
                </a:lnTo>
                <a:lnTo>
                  <a:pt x="259842" y="333375"/>
                </a:lnTo>
                <a:lnTo>
                  <a:pt x="260731" y="336550"/>
                </a:lnTo>
                <a:lnTo>
                  <a:pt x="261619" y="339725"/>
                </a:lnTo>
                <a:lnTo>
                  <a:pt x="262127" y="342264"/>
                </a:lnTo>
                <a:lnTo>
                  <a:pt x="262127" y="344170"/>
                </a:lnTo>
                <a:lnTo>
                  <a:pt x="262127" y="346075"/>
                </a:lnTo>
                <a:lnTo>
                  <a:pt x="261746" y="347852"/>
                </a:lnTo>
                <a:lnTo>
                  <a:pt x="260985" y="349123"/>
                </a:lnTo>
                <a:lnTo>
                  <a:pt x="260350" y="350520"/>
                </a:lnTo>
                <a:lnTo>
                  <a:pt x="231394" y="355091"/>
                </a:lnTo>
                <a:lnTo>
                  <a:pt x="222250" y="355091"/>
                </a:lnTo>
                <a:lnTo>
                  <a:pt x="214630" y="355091"/>
                </a:lnTo>
                <a:lnTo>
                  <a:pt x="193167" y="352425"/>
                </a:lnTo>
                <a:lnTo>
                  <a:pt x="190500" y="351409"/>
                </a:lnTo>
                <a:lnTo>
                  <a:pt x="188721" y="350138"/>
                </a:lnTo>
                <a:lnTo>
                  <a:pt x="187579" y="348614"/>
                </a:lnTo>
                <a:lnTo>
                  <a:pt x="186436" y="347090"/>
                </a:lnTo>
                <a:lnTo>
                  <a:pt x="185546" y="345186"/>
                </a:lnTo>
                <a:lnTo>
                  <a:pt x="184785" y="343026"/>
                </a:lnTo>
                <a:lnTo>
                  <a:pt x="153162" y="264033"/>
                </a:lnTo>
                <a:lnTo>
                  <a:pt x="134238" y="227584"/>
                </a:lnTo>
                <a:lnTo>
                  <a:pt x="129793" y="223012"/>
                </a:lnTo>
                <a:lnTo>
                  <a:pt x="125349" y="218312"/>
                </a:lnTo>
                <a:lnTo>
                  <a:pt x="120142" y="214884"/>
                </a:lnTo>
                <a:lnTo>
                  <a:pt x="114426" y="212471"/>
                </a:lnTo>
                <a:lnTo>
                  <a:pt x="108585" y="210058"/>
                </a:lnTo>
                <a:lnTo>
                  <a:pt x="101854" y="208914"/>
                </a:lnTo>
                <a:lnTo>
                  <a:pt x="94106" y="208914"/>
                </a:lnTo>
                <a:lnTo>
                  <a:pt x="71755" y="208914"/>
                </a:lnTo>
                <a:lnTo>
                  <a:pt x="71755" y="343535"/>
                </a:lnTo>
                <a:lnTo>
                  <a:pt x="71755" y="345439"/>
                </a:lnTo>
                <a:lnTo>
                  <a:pt x="71119" y="346963"/>
                </a:lnTo>
                <a:lnTo>
                  <a:pt x="53212" y="354202"/>
                </a:lnTo>
                <a:lnTo>
                  <a:pt x="48640" y="354711"/>
                </a:lnTo>
                <a:lnTo>
                  <a:pt x="42799" y="355091"/>
                </a:lnTo>
                <a:lnTo>
                  <a:pt x="35687" y="355091"/>
                </a:lnTo>
                <a:lnTo>
                  <a:pt x="28829" y="355091"/>
                </a:lnTo>
                <a:lnTo>
                  <a:pt x="22987" y="354711"/>
                </a:lnTo>
                <a:lnTo>
                  <a:pt x="18414" y="354202"/>
                </a:lnTo>
                <a:lnTo>
                  <a:pt x="13715" y="353695"/>
                </a:lnTo>
                <a:lnTo>
                  <a:pt x="10032" y="352933"/>
                </a:lnTo>
                <a:lnTo>
                  <a:pt x="7365" y="352044"/>
                </a:lnTo>
                <a:lnTo>
                  <a:pt x="4571" y="351154"/>
                </a:lnTo>
                <a:lnTo>
                  <a:pt x="2667" y="349885"/>
                </a:lnTo>
                <a:lnTo>
                  <a:pt x="1524" y="348488"/>
                </a:lnTo>
                <a:lnTo>
                  <a:pt x="507" y="346963"/>
                </a:lnTo>
                <a:lnTo>
                  <a:pt x="0" y="345439"/>
                </a:lnTo>
                <a:lnTo>
                  <a:pt x="0" y="343535"/>
                </a:lnTo>
                <a:lnTo>
                  <a:pt x="0" y="22733"/>
                </a:lnTo>
                <a:lnTo>
                  <a:pt x="0" y="14604"/>
                </a:lnTo>
                <a:lnTo>
                  <a:pt x="2031" y="8889"/>
                </a:lnTo>
                <a:lnTo>
                  <a:pt x="6095" y="5334"/>
                </a:lnTo>
                <a:lnTo>
                  <a:pt x="10160" y="1777"/>
                </a:lnTo>
                <a:lnTo>
                  <a:pt x="15239" y="0"/>
                </a:lnTo>
                <a:lnTo>
                  <a:pt x="2120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554607" y="714375"/>
            <a:ext cx="241935" cy="355600"/>
          </a:xfrm>
          <a:custGeom>
            <a:avLst/>
            <a:gdLst/>
            <a:ahLst/>
            <a:cxnLst/>
            <a:rect l="l" t="t" r="r" b="b"/>
            <a:pathLst>
              <a:path w="241935" h="355600">
                <a:moveTo>
                  <a:pt x="24256" y="0"/>
                </a:moveTo>
                <a:lnTo>
                  <a:pt x="107568" y="0"/>
                </a:lnTo>
                <a:lnTo>
                  <a:pt x="115950" y="0"/>
                </a:lnTo>
                <a:lnTo>
                  <a:pt x="123951" y="380"/>
                </a:lnTo>
                <a:lnTo>
                  <a:pt x="166554" y="6957"/>
                </a:lnTo>
                <a:lnTo>
                  <a:pt x="205787" y="26273"/>
                </a:lnTo>
                <a:lnTo>
                  <a:pt x="232584" y="60049"/>
                </a:lnTo>
                <a:lnTo>
                  <a:pt x="241935" y="107314"/>
                </a:lnTo>
                <a:lnTo>
                  <a:pt x="241343" y="121765"/>
                </a:lnTo>
                <a:lnTo>
                  <a:pt x="232663" y="160020"/>
                </a:lnTo>
                <a:lnTo>
                  <a:pt x="205612" y="198627"/>
                </a:lnTo>
                <a:lnTo>
                  <a:pt x="162051" y="222630"/>
                </a:lnTo>
                <a:lnTo>
                  <a:pt x="118153" y="230256"/>
                </a:lnTo>
                <a:lnTo>
                  <a:pt x="101218" y="230759"/>
                </a:lnTo>
                <a:lnTo>
                  <a:pt x="71755" y="230759"/>
                </a:lnTo>
                <a:lnTo>
                  <a:pt x="71755" y="343535"/>
                </a:lnTo>
                <a:lnTo>
                  <a:pt x="71755" y="345439"/>
                </a:lnTo>
                <a:lnTo>
                  <a:pt x="71119" y="346963"/>
                </a:lnTo>
                <a:lnTo>
                  <a:pt x="53212" y="354202"/>
                </a:lnTo>
                <a:lnTo>
                  <a:pt x="48640" y="354711"/>
                </a:lnTo>
                <a:lnTo>
                  <a:pt x="42799" y="355091"/>
                </a:lnTo>
                <a:lnTo>
                  <a:pt x="35687" y="355091"/>
                </a:lnTo>
                <a:lnTo>
                  <a:pt x="28829" y="355091"/>
                </a:lnTo>
                <a:lnTo>
                  <a:pt x="22987" y="354711"/>
                </a:lnTo>
                <a:lnTo>
                  <a:pt x="18415" y="354202"/>
                </a:lnTo>
                <a:lnTo>
                  <a:pt x="13715" y="353695"/>
                </a:lnTo>
                <a:lnTo>
                  <a:pt x="10033" y="352933"/>
                </a:lnTo>
                <a:lnTo>
                  <a:pt x="7365" y="352044"/>
                </a:lnTo>
                <a:lnTo>
                  <a:pt x="4571" y="351154"/>
                </a:lnTo>
                <a:lnTo>
                  <a:pt x="2667" y="349885"/>
                </a:lnTo>
                <a:lnTo>
                  <a:pt x="1524" y="348488"/>
                </a:lnTo>
                <a:lnTo>
                  <a:pt x="508" y="346963"/>
                </a:lnTo>
                <a:lnTo>
                  <a:pt x="0" y="345439"/>
                </a:lnTo>
                <a:lnTo>
                  <a:pt x="0" y="343535"/>
                </a:lnTo>
                <a:lnTo>
                  <a:pt x="0" y="25653"/>
                </a:lnTo>
                <a:lnTo>
                  <a:pt x="0" y="17145"/>
                </a:lnTo>
                <a:lnTo>
                  <a:pt x="2159" y="10667"/>
                </a:lnTo>
                <a:lnTo>
                  <a:pt x="6604" y="6476"/>
                </a:lnTo>
                <a:lnTo>
                  <a:pt x="11049" y="2159"/>
                </a:lnTo>
                <a:lnTo>
                  <a:pt x="17018" y="0"/>
                </a:lnTo>
                <a:lnTo>
                  <a:pt x="2425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83578" y="713231"/>
            <a:ext cx="291465" cy="356235"/>
          </a:xfrm>
          <a:custGeom>
            <a:avLst/>
            <a:gdLst/>
            <a:ahLst/>
            <a:cxnLst/>
            <a:rect l="l" t="t" r="r" b="b"/>
            <a:pathLst>
              <a:path w="291465" h="356234">
                <a:moveTo>
                  <a:pt x="259969" y="0"/>
                </a:moveTo>
                <a:lnTo>
                  <a:pt x="266192" y="0"/>
                </a:lnTo>
                <a:lnTo>
                  <a:pt x="271272" y="253"/>
                </a:lnTo>
                <a:lnTo>
                  <a:pt x="275463" y="762"/>
                </a:lnTo>
                <a:lnTo>
                  <a:pt x="279653" y="1142"/>
                </a:lnTo>
                <a:lnTo>
                  <a:pt x="291338" y="10032"/>
                </a:lnTo>
                <a:lnTo>
                  <a:pt x="291338" y="11810"/>
                </a:lnTo>
                <a:lnTo>
                  <a:pt x="291338" y="329438"/>
                </a:lnTo>
                <a:lnTo>
                  <a:pt x="291338" y="333628"/>
                </a:lnTo>
                <a:lnTo>
                  <a:pt x="290575" y="337312"/>
                </a:lnTo>
                <a:lnTo>
                  <a:pt x="289178" y="340613"/>
                </a:lnTo>
                <a:lnTo>
                  <a:pt x="287654" y="343915"/>
                </a:lnTo>
                <a:lnTo>
                  <a:pt x="285750" y="346582"/>
                </a:lnTo>
                <a:lnTo>
                  <a:pt x="283337" y="348741"/>
                </a:lnTo>
                <a:lnTo>
                  <a:pt x="280797" y="351027"/>
                </a:lnTo>
                <a:lnTo>
                  <a:pt x="277875" y="352551"/>
                </a:lnTo>
                <a:lnTo>
                  <a:pt x="274574" y="353567"/>
                </a:lnTo>
                <a:lnTo>
                  <a:pt x="271145" y="354583"/>
                </a:lnTo>
                <a:lnTo>
                  <a:pt x="267716" y="355091"/>
                </a:lnTo>
                <a:lnTo>
                  <a:pt x="264287" y="355091"/>
                </a:lnTo>
                <a:lnTo>
                  <a:pt x="233679" y="355091"/>
                </a:lnTo>
                <a:lnTo>
                  <a:pt x="227329" y="355091"/>
                </a:lnTo>
                <a:lnTo>
                  <a:pt x="221869" y="354456"/>
                </a:lnTo>
                <a:lnTo>
                  <a:pt x="217170" y="353187"/>
                </a:lnTo>
                <a:lnTo>
                  <a:pt x="212598" y="351916"/>
                </a:lnTo>
                <a:lnTo>
                  <a:pt x="208280" y="349630"/>
                </a:lnTo>
                <a:lnTo>
                  <a:pt x="204343" y="346201"/>
                </a:lnTo>
                <a:lnTo>
                  <a:pt x="200406" y="342900"/>
                </a:lnTo>
                <a:lnTo>
                  <a:pt x="180721" y="310260"/>
                </a:lnTo>
                <a:lnTo>
                  <a:pt x="92837" y="145033"/>
                </a:lnTo>
                <a:lnTo>
                  <a:pt x="73386" y="104782"/>
                </a:lnTo>
                <a:lnTo>
                  <a:pt x="62992" y="80137"/>
                </a:lnTo>
                <a:lnTo>
                  <a:pt x="62484" y="80137"/>
                </a:lnTo>
                <a:lnTo>
                  <a:pt x="64135" y="119252"/>
                </a:lnTo>
                <a:lnTo>
                  <a:pt x="64643" y="159512"/>
                </a:lnTo>
                <a:lnTo>
                  <a:pt x="64643" y="344423"/>
                </a:lnTo>
                <a:lnTo>
                  <a:pt x="64643" y="346201"/>
                </a:lnTo>
                <a:lnTo>
                  <a:pt x="64135" y="347852"/>
                </a:lnTo>
                <a:lnTo>
                  <a:pt x="63119" y="349376"/>
                </a:lnTo>
                <a:lnTo>
                  <a:pt x="62230" y="350773"/>
                </a:lnTo>
                <a:lnTo>
                  <a:pt x="48006" y="355345"/>
                </a:lnTo>
                <a:lnTo>
                  <a:pt x="43815" y="355853"/>
                </a:lnTo>
                <a:lnTo>
                  <a:pt x="38481" y="356234"/>
                </a:lnTo>
                <a:lnTo>
                  <a:pt x="31876" y="356234"/>
                </a:lnTo>
                <a:lnTo>
                  <a:pt x="25526" y="356234"/>
                </a:lnTo>
                <a:lnTo>
                  <a:pt x="20193" y="355853"/>
                </a:lnTo>
                <a:lnTo>
                  <a:pt x="16001" y="355345"/>
                </a:lnTo>
                <a:lnTo>
                  <a:pt x="11811" y="354838"/>
                </a:lnTo>
                <a:lnTo>
                  <a:pt x="8636" y="354075"/>
                </a:lnTo>
                <a:lnTo>
                  <a:pt x="6223" y="353059"/>
                </a:lnTo>
                <a:lnTo>
                  <a:pt x="3810" y="352043"/>
                </a:lnTo>
                <a:lnTo>
                  <a:pt x="2286" y="350773"/>
                </a:lnTo>
                <a:lnTo>
                  <a:pt x="1270" y="349376"/>
                </a:lnTo>
                <a:lnTo>
                  <a:pt x="381" y="347852"/>
                </a:lnTo>
                <a:lnTo>
                  <a:pt x="0" y="346201"/>
                </a:lnTo>
                <a:lnTo>
                  <a:pt x="0" y="344423"/>
                </a:lnTo>
                <a:lnTo>
                  <a:pt x="0" y="26796"/>
                </a:lnTo>
                <a:lnTo>
                  <a:pt x="0" y="18287"/>
                </a:lnTo>
                <a:lnTo>
                  <a:pt x="2412" y="11810"/>
                </a:lnTo>
                <a:lnTo>
                  <a:pt x="7493" y="7619"/>
                </a:lnTo>
                <a:lnTo>
                  <a:pt x="12446" y="3301"/>
                </a:lnTo>
                <a:lnTo>
                  <a:pt x="18669" y="1142"/>
                </a:lnTo>
                <a:lnTo>
                  <a:pt x="25908" y="1142"/>
                </a:lnTo>
                <a:lnTo>
                  <a:pt x="64388" y="1142"/>
                </a:lnTo>
                <a:lnTo>
                  <a:pt x="71374" y="1142"/>
                </a:lnTo>
                <a:lnTo>
                  <a:pt x="77088" y="1777"/>
                </a:lnTo>
                <a:lnTo>
                  <a:pt x="105029" y="20065"/>
                </a:lnTo>
                <a:lnTo>
                  <a:pt x="108331" y="24891"/>
                </a:lnTo>
                <a:lnTo>
                  <a:pt x="111760" y="30860"/>
                </a:lnTo>
                <a:lnTo>
                  <a:pt x="115188" y="37972"/>
                </a:lnTo>
                <a:lnTo>
                  <a:pt x="184023" y="167131"/>
                </a:lnTo>
                <a:lnTo>
                  <a:pt x="186993" y="173011"/>
                </a:lnTo>
                <a:lnTo>
                  <a:pt x="189976" y="178831"/>
                </a:lnTo>
                <a:lnTo>
                  <a:pt x="192934" y="184580"/>
                </a:lnTo>
                <a:lnTo>
                  <a:pt x="195834" y="190245"/>
                </a:lnTo>
                <a:lnTo>
                  <a:pt x="214375" y="227964"/>
                </a:lnTo>
                <a:lnTo>
                  <a:pt x="217932" y="235203"/>
                </a:lnTo>
                <a:lnTo>
                  <a:pt x="221361" y="242442"/>
                </a:lnTo>
                <a:lnTo>
                  <a:pt x="224663" y="249808"/>
                </a:lnTo>
                <a:lnTo>
                  <a:pt x="227965" y="257047"/>
                </a:lnTo>
                <a:lnTo>
                  <a:pt x="228219" y="257047"/>
                </a:lnTo>
                <a:lnTo>
                  <a:pt x="227861" y="247405"/>
                </a:lnTo>
                <a:lnTo>
                  <a:pt x="227552" y="237537"/>
                </a:lnTo>
                <a:lnTo>
                  <a:pt x="227290" y="227455"/>
                </a:lnTo>
                <a:lnTo>
                  <a:pt x="227075" y="217169"/>
                </a:lnTo>
                <a:lnTo>
                  <a:pt x="226835" y="206906"/>
                </a:lnTo>
                <a:lnTo>
                  <a:pt x="226679" y="196881"/>
                </a:lnTo>
                <a:lnTo>
                  <a:pt x="226593" y="187094"/>
                </a:lnTo>
                <a:lnTo>
                  <a:pt x="226568" y="177545"/>
                </a:lnTo>
                <a:lnTo>
                  <a:pt x="226568" y="11810"/>
                </a:lnTo>
                <a:lnTo>
                  <a:pt x="226568" y="10032"/>
                </a:lnTo>
                <a:lnTo>
                  <a:pt x="243840" y="762"/>
                </a:lnTo>
                <a:lnTo>
                  <a:pt x="248030" y="253"/>
                </a:lnTo>
                <a:lnTo>
                  <a:pt x="253365" y="0"/>
                </a:lnTo>
                <a:lnTo>
                  <a:pt x="25996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20310" y="713231"/>
            <a:ext cx="291465" cy="356235"/>
          </a:xfrm>
          <a:custGeom>
            <a:avLst/>
            <a:gdLst/>
            <a:ahLst/>
            <a:cxnLst/>
            <a:rect l="l" t="t" r="r" b="b"/>
            <a:pathLst>
              <a:path w="291464" h="356234">
                <a:moveTo>
                  <a:pt x="259968" y="0"/>
                </a:moveTo>
                <a:lnTo>
                  <a:pt x="266191" y="0"/>
                </a:lnTo>
                <a:lnTo>
                  <a:pt x="271272" y="253"/>
                </a:lnTo>
                <a:lnTo>
                  <a:pt x="275463" y="762"/>
                </a:lnTo>
                <a:lnTo>
                  <a:pt x="279653" y="1142"/>
                </a:lnTo>
                <a:lnTo>
                  <a:pt x="291338" y="10032"/>
                </a:lnTo>
                <a:lnTo>
                  <a:pt x="291338" y="11810"/>
                </a:lnTo>
                <a:lnTo>
                  <a:pt x="291338" y="329438"/>
                </a:lnTo>
                <a:lnTo>
                  <a:pt x="291338" y="333628"/>
                </a:lnTo>
                <a:lnTo>
                  <a:pt x="290575" y="337312"/>
                </a:lnTo>
                <a:lnTo>
                  <a:pt x="289178" y="340613"/>
                </a:lnTo>
                <a:lnTo>
                  <a:pt x="287654" y="343915"/>
                </a:lnTo>
                <a:lnTo>
                  <a:pt x="285750" y="346582"/>
                </a:lnTo>
                <a:lnTo>
                  <a:pt x="283337" y="348741"/>
                </a:lnTo>
                <a:lnTo>
                  <a:pt x="280797" y="351027"/>
                </a:lnTo>
                <a:lnTo>
                  <a:pt x="277875" y="352551"/>
                </a:lnTo>
                <a:lnTo>
                  <a:pt x="274574" y="353567"/>
                </a:lnTo>
                <a:lnTo>
                  <a:pt x="271144" y="354583"/>
                </a:lnTo>
                <a:lnTo>
                  <a:pt x="267715" y="355091"/>
                </a:lnTo>
                <a:lnTo>
                  <a:pt x="264287" y="355091"/>
                </a:lnTo>
                <a:lnTo>
                  <a:pt x="233679" y="355091"/>
                </a:lnTo>
                <a:lnTo>
                  <a:pt x="227329" y="355091"/>
                </a:lnTo>
                <a:lnTo>
                  <a:pt x="221868" y="354456"/>
                </a:lnTo>
                <a:lnTo>
                  <a:pt x="217169" y="353187"/>
                </a:lnTo>
                <a:lnTo>
                  <a:pt x="212598" y="351916"/>
                </a:lnTo>
                <a:lnTo>
                  <a:pt x="208279" y="349630"/>
                </a:lnTo>
                <a:lnTo>
                  <a:pt x="204342" y="346201"/>
                </a:lnTo>
                <a:lnTo>
                  <a:pt x="200405" y="342900"/>
                </a:lnTo>
                <a:lnTo>
                  <a:pt x="180721" y="310260"/>
                </a:lnTo>
                <a:lnTo>
                  <a:pt x="92837" y="145033"/>
                </a:lnTo>
                <a:lnTo>
                  <a:pt x="73386" y="104782"/>
                </a:lnTo>
                <a:lnTo>
                  <a:pt x="62991" y="80137"/>
                </a:lnTo>
                <a:lnTo>
                  <a:pt x="62484" y="80137"/>
                </a:lnTo>
                <a:lnTo>
                  <a:pt x="64135" y="119252"/>
                </a:lnTo>
                <a:lnTo>
                  <a:pt x="64642" y="159512"/>
                </a:lnTo>
                <a:lnTo>
                  <a:pt x="64642" y="344423"/>
                </a:lnTo>
                <a:lnTo>
                  <a:pt x="64642" y="346201"/>
                </a:lnTo>
                <a:lnTo>
                  <a:pt x="64135" y="347852"/>
                </a:lnTo>
                <a:lnTo>
                  <a:pt x="63118" y="349376"/>
                </a:lnTo>
                <a:lnTo>
                  <a:pt x="62229" y="350773"/>
                </a:lnTo>
                <a:lnTo>
                  <a:pt x="48005" y="355345"/>
                </a:lnTo>
                <a:lnTo>
                  <a:pt x="43814" y="355853"/>
                </a:lnTo>
                <a:lnTo>
                  <a:pt x="38480" y="356234"/>
                </a:lnTo>
                <a:lnTo>
                  <a:pt x="31876" y="356234"/>
                </a:lnTo>
                <a:lnTo>
                  <a:pt x="25526" y="356234"/>
                </a:lnTo>
                <a:lnTo>
                  <a:pt x="20192" y="355853"/>
                </a:lnTo>
                <a:lnTo>
                  <a:pt x="16001" y="355345"/>
                </a:lnTo>
                <a:lnTo>
                  <a:pt x="11811" y="354838"/>
                </a:lnTo>
                <a:lnTo>
                  <a:pt x="8636" y="354075"/>
                </a:lnTo>
                <a:lnTo>
                  <a:pt x="6223" y="353059"/>
                </a:lnTo>
                <a:lnTo>
                  <a:pt x="3810" y="352043"/>
                </a:lnTo>
                <a:lnTo>
                  <a:pt x="2286" y="350773"/>
                </a:lnTo>
                <a:lnTo>
                  <a:pt x="1269" y="349376"/>
                </a:lnTo>
                <a:lnTo>
                  <a:pt x="380" y="347852"/>
                </a:lnTo>
                <a:lnTo>
                  <a:pt x="0" y="346201"/>
                </a:lnTo>
                <a:lnTo>
                  <a:pt x="0" y="344423"/>
                </a:lnTo>
                <a:lnTo>
                  <a:pt x="0" y="26796"/>
                </a:lnTo>
                <a:lnTo>
                  <a:pt x="0" y="18287"/>
                </a:lnTo>
                <a:lnTo>
                  <a:pt x="2412" y="11810"/>
                </a:lnTo>
                <a:lnTo>
                  <a:pt x="7492" y="7619"/>
                </a:lnTo>
                <a:lnTo>
                  <a:pt x="12446" y="3301"/>
                </a:lnTo>
                <a:lnTo>
                  <a:pt x="18668" y="1142"/>
                </a:lnTo>
                <a:lnTo>
                  <a:pt x="25908" y="1142"/>
                </a:lnTo>
                <a:lnTo>
                  <a:pt x="64388" y="1142"/>
                </a:lnTo>
                <a:lnTo>
                  <a:pt x="71374" y="1142"/>
                </a:lnTo>
                <a:lnTo>
                  <a:pt x="77088" y="1777"/>
                </a:lnTo>
                <a:lnTo>
                  <a:pt x="105028" y="20065"/>
                </a:lnTo>
                <a:lnTo>
                  <a:pt x="108330" y="24891"/>
                </a:lnTo>
                <a:lnTo>
                  <a:pt x="111760" y="30860"/>
                </a:lnTo>
                <a:lnTo>
                  <a:pt x="115188" y="37972"/>
                </a:lnTo>
                <a:lnTo>
                  <a:pt x="184023" y="167131"/>
                </a:lnTo>
                <a:lnTo>
                  <a:pt x="186993" y="173011"/>
                </a:lnTo>
                <a:lnTo>
                  <a:pt x="189976" y="178831"/>
                </a:lnTo>
                <a:lnTo>
                  <a:pt x="192934" y="184580"/>
                </a:lnTo>
                <a:lnTo>
                  <a:pt x="195834" y="190245"/>
                </a:lnTo>
                <a:lnTo>
                  <a:pt x="210819" y="220471"/>
                </a:lnTo>
                <a:lnTo>
                  <a:pt x="214375" y="227964"/>
                </a:lnTo>
                <a:lnTo>
                  <a:pt x="217931" y="235203"/>
                </a:lnTo>
                <a:lnTo>
                  <a:pt x="221361" y="242442"/>
                </a:lnTo>
                <a:lnTo>
                  <a:pt x="224662" y="249808"/>
                </a:lnTo>
                <a:lnTo>
                  <a:pt x="227964" y="257047"/>
                </a:lnTo>
                <a:lnTo>
                  <a:pt x="228218" y="257047"/>
                </a:lnTo>
                <a:lnTo>
                  <a:pt x="227861" y="247405"/>
                </a:lnTo>
                <a:lnTo>
                  <a:pt x="227552" y="237537"/>
                </a:lnTo>
                <a:lnTo>
                  <a:pt x="227290" y="227455"/>
                </a:lnTo>
                <a:lnTo>
                  <a:pt x="227075" y="217169"/>
                </a:lnTo>
                <a:lnTo>
                  <a:pt x="226835" y="206906"/>
                </a:lnTo>
                <a:lnTo>
                  <a:pt x="226679" y="196881"/>
                </a:lnTo>
                <a:lnTo>
                  <a:pt x="226593" y="187094"/>
                </a:lnTo>
                <a:lnTo>
                  <a:pt x="226567" y="177545"/>
                </a:lnTo>
                <a:lnTo>
                  <a:pt x="226567" y="11810"/>
                </a:lnTo>
                <a:lnTo>
                  <a:pt x="226567" y="10032"/>
                </a:lnTo>
                <a:lnTo>
                  <a:pt x="243839" y="762"/>
                </a:lnTo>
                <a:lnTo>
                  <a:pt x="248030" y="253"/>
                </a:lnTo>
                <a:lnTo>
                  <a:pt x="253364" y="0"/>
                </a:lnTo>
                <a:lnTo>
                  <a:pt x="25996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578979" y="712723"/>
            <a:ext cx="194310" cy="355600"/>
          </a:xfrm>
          <a:custGeom>
            <a:avLst/>
            <a:gdLst/>
            <a:ahLst/>
            <a:cxnLst/>
            <a:rect l="l" t="t" r="r" b="b"/>
            <a:pathLst>
              <a:path w="194309" h="355600">
                <a:moveTo>
                  <a:pt x="35941" y="0"/>
                </a:moveTo>
                <a:lnTo>
                  <a:pt x="43052" y="0"/>
                </a:lnTo>
                <a:lnTo>
                  <a:pt x="48895" y="253"/>
                </a:lnTo>
                <a:lnTo>
                  <a:pt x="53467" y="888"/>
                </a:lnTo>
                <a:lnTo>
                  <a:pt x="58039" y="1397"/>
                </a:lnTo>
                <a:lnTo>
                  <a:pt x="61722" y="2159"/>
                </a:lnTo>
                <a:lnTo>
                  <a:pt x="64389" y="3048"/>
                </a:lnTo>
                <a:lnTo>
                  <a:pt x="67182" y="3937"/>
                </a:lnTo>
                <a:lnTo>
                  <a:pt x="69088" y="5079"/>
                </a:lnTo>
                <a:lnTo>
                  <a:pt x="70230" y="6603"/>
                </a:lnTo>
                <a:lnTo>
                  <a:pt x="71500" y="8000"/>
                </a:lnTo>
                <a:lnTo>
                  <a:pt x="72009" y="9651"/>
                </a:lnTo>
                <a:lnTo>
                  <a:pt x="72009" y="11429"/>
                </a:lnTo>
                <a:lnTo>
                  <a:pt x="72009" y="295783"/>
                </a:lnTo>
                <a:lnTo>
                  <a:pt x="183261" y="295783"/>
                </a:lnTo>
                <a:lnTo>
                  <a:pt x="185039" y="295783"/>
                </a:lnTo>
                <a:lnTo>
                  <a:pt x="186563" y="296290"/>
                </a:lnTo>
                <a:lnTo>
                  <a:pt x="187960" y="297306"/>
                </a:lnTo>
                <a:lnTo>
                  <a:pt x="189356" y="298323"/>
                </a:lnTo>
                <a:lnTo>
                  <a:pt x="190500" y="299974"/>
                </a:lnTo>
                <a:lnTo>
                  <a:pt x="191389" y="302260"/>
                </a:lnTo>
                <a:lnTo>
                  <a:pt x="192277" y="304418"/>
                </a:lnTo>
                <a:lnTo>
                  <a:pt x="193040" y="307466"/>
                </a:lnTo>
                <a:lnTo>
                  <a:pt x="193421" y="311276"/>
                </a:lnTo>
                <a:lnTo>
                  <a:pt x="193928" y="314960"/>
                </a:lnTo>
                <a:lnTo>
                  <a:pt x="194182" y="319531"/>
                </a:lnTo>
                <a:lnTo>
                  <a:pt x="194182" y="324992"/>
                </a:lnTo>
                <a:lnTo>
                  <a:pt x="194182" y="330453"/>
                </a:lnTo>
                <a:lnTo>
                  <a:pt x="193928" y="335025"/>
                </a:lnTo>
                <a:lnTo>
                  <a:pt x="193421" y="338836"/>
                </a:lnTo>
                <a:lnTo>
                  <a:pt x="193040" y="342518"/>
                </a:lnTo>
                <a:lnTo>
                  <a:pt x="185039" y="355091"/>
                </a:lnTo>
                <a:lnTo>
                  <a:pt x="183261" y="355091"/>
                </a:lnTo>
                <a:lnTo>
                  <a:pt x="21209" y="355091"/>
                </a:lnTo>
                <a:lnTo>
                  <a:pt x="15240" y="355091"/>
                </a:lnTo>
                <a:lnTo>
                  <a:pt x="10160" y="353313"/>
                </a:lnTo>
                <a:lnTo>
                  <a:pt x="6096" y="349758"/>
                </a:lnTo>
                <a:lnTo>
                  <a:pt x="2031" y="346201"/>
                </a:lnTo>
                <a:lnTo>
                  <a:pt x="0" y="340360"/>
                </a:lnTo>
                <a:lnTo>
                  <a:pt x="0" y="332359"/>
                </a:lnTo>
                <a:lnTo>
                  <a:pt x="0" y="11429"/>
                </a:lnTo>
                <a:lnTo>
                  <a:pt x="0" y="9651"/>
                </a:lnTo>
                <a:lnTo>
                  <a:pt x="507" y="8000"/>
                </a:lnTo>
                <a:lnTo>
                  <a:pt x="1777" y="6603"/>
                </a:lnTo>
                <a:lnTo>
                  <a:pt x="2921" y="5079"/>
                </a:lnTo>
                <a:lnTo>
                  <a:pt x="4825" y="3937"/>
                </a:lnTo>
                <a:lnTo>
                  <a:pt x="7620" y="3048"/>
                </a:lnTo>
                <a:lnTo>
                  <a:pt x="10287" y="2159"/>
                </a:lnTo>
                <a:lnTo>
                  <a:pt x="13970" y="1397"/>
                </a:lnTo>
                <a:lnTo>
                  <a:pt x="18669" y="888"/>
                </a:lnTo>
                <a:lnTo>
                  <a:pt x="23241" y="253"/>
                </a:lnTo>
                <a:lnTo>
                  <a:pt x="29082" y="0"/>
                </a:lnTo>
                <a:lnTo>
                  <a:pt x="35941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208646" y="712723"/>
            <a:ext cx="326390" cy="356870"/>
          </a:xfrm>
          <a:custGeom>
            <a:avLst/>
            <a:gdLst/>
            <a:ahLst/>
            <a:cxnLst/>
            <a:rect l="l" t="t" r="r" b="b"/>
            <a:pathLst>
              <a:path w="326390" h="356869">
                <a:moveTo>
                  <a:pt x="160020" y="0"/>
                </a:moveTo>
                <a:lnTo>
                  <a:pt x="200532" y="2286"/>
                </a:lnTo>
                <a:lnTo>
                  <a:pt x="212217" y="14986"/>
                </a:lnTo>
                <a:lnTo>
                  <a:pt x="321436" y="328295"/>
                </a:lnTo>
                <a:lnTo>
                  <a:pt x="323596" y="334899"/>
                </a:lnTo>
                <a:lnTo>
                  <a:pt x="324993" y="339978"/>
                </a:lnTo>
                <a:lnTo>
                  <a:pt x="325500" y="343788"/>
                </a:lnTo>
                <a:lnTo>
                  <a:pt x="326135" y="347725"/>
                </a:lnTo>
                <a:lnTo>
                  <a:pt x="312674" y="355980"/>
                </a:lnTo>
                <a:lnTo>
                  <a:pt x="307594" y="356488"/>
                </a:lnTo>
                <a:lnTo>
                  <a:pt x="300608" y="356742"/>
                </a:lnTo>
                <a:lnTo>
                  <a:pt x="291719" y="356742"/>
                </a:lnTo>
                <a:lnTo>
                  <a:pt x="282321" y="356742"/>
                </a:lnTo>
                <a:lnTo>
                  <a:pt x="258063" y="354584"/>
                </a:lnTo>
                <a:lnTo>
                  <a:pt x="255397" y="353822"/>
                </a:lnTo>
                <a:lnTo>
                  <a:pt x="249554" y="345439"/>
                </a:lnTo>
                <a:lnTo>
                  <a:pt x="225805" y="274447"/>
                </a:lnTo>
                <a:lnTo>
                  <a:pt x="93091" y="274447"/>
                </a:lnTo>
                <a:lnTo>
                  <a:pt x="70738" y="343535"/>
                </a:lnTo>
                <a:lnTo>
                  <a:pt x="69976" y="346075"/>
                </a:lnTo>
                <a:lnTo>
                  <a:pt x="69087" y="348234"/>
                </a:lnTo>
                <a:lnTo>
                  <a:pt x="67818" y="350012"/>
                </a:lnTo>
                <a:lnTo>
                  <a:pt x="66675" y="351663"/>
                </a:lnTo>
                <a:lnTo>
                  <a:pt x="64770" y="353060"/>
                </a:lnTo>
                <a:lnTo>
                  <a:pt x="62102" y="354075"/>
                </a:lnTo>
                <a:lnTo>
                  <a:pt x="59435" y="355091"/>
                </a:lnTo>
                <a:lnTo>
                  <a:pt x="55752" y="355726"/>
                </a:lnTo>
                <a:lnTo>
                  <a:pt x="50926" y="356108"/>
                </a:lnTo>
                <a:lnTo>
                  <a:pt x="46100" y="356488"/>
                </a:lnTo>
                <a:lnTo>
                  <a:pt x="39750" y="356742"/>
                </a:lnTo>
                <a:lnTo>
                  <a:pt x="32003" y="356742"/>
                </a:lnTo>
                <a:lnTo>
                  <a:pt x="23622" y="356742"/>
                </a:lnTo>
                <a:lnTo>
                  <a:pt x="17018" y="356362"/>
                </a:lnTo>
                <a:lnTo>
                  <a:pt x="12319" y="355853"/>
                </a:lnTo>
                <a:lnTo>
                  <a:pt x="7493" y="355346"/>
                </a:lnTo>
                <a:lnTo>
                  <a:pt x="4318" y="353949"/>
                </a:lnTo>
                <a:lnTo>
                  <a:pt x="2412" y="351916"/>
                </a:lnTo>
                <a:lnTo>
                  <a:pt x="634" y="349758"/>
                </a:lnTo>
                <a:lnTo>
                  <a:pt x="0" y="346837"/>
                </a:lnTo>
                <a:lnTo>
                  <a:pt x="507" y="343026"/>
                </a:lnTo>
                <a:lnTo>
                  <a:pt x="1143" y="339216"/>
                </a:lnTo>
                <a:lnTo>
                  <a:pt x="2412" y="334137"/>
                </a:lnTo>
                <a:lnTo>
                  <a:pt x="4699" y="327787"/>
                </a:lnTo>
                <a:lnTo>
                  <a:pt x="113664" y="14224"/>
                </a:lnTo>
                <a:lnTo>
                  <a:pt x="114680" y="11175"/>
                </a:lnTo>
                <a:lnTo>
                  <a:pt x="115950" y="8636"/>
                </a:lnTo>
                <a:lnTo>
                  <a:pt x="117475" y="6730"/>
                </a:lnTo>
                <a:lnTo>
                  <a:pt x="118872" y="4825"/>
                </a:lnTo>
                <a:lnTo>
                  <a:pt x="150749" y="0"/>
                </a:lnTo>
                <a:lnTo>
                  <a:pt x="16002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098163" y="712723"/>
            <a:ext cx="72390" cy="356870"/>
          </a:xfrm>
          <a:custGeom>
            <a:avLst/>
            <a:gdLst/>
            <a:ahLst/>
            <a:cxnLst/>
            <a:rect l="l" t="t" r="r" b="b"/>
            <a:pathLst>
              <a:path w="72389" h="356869">
                <a:moveTo>
                  <a:pt x="35940" y="0"/>
                </a:moveTo>
                <a:lnTo>
                  <a:pt x="43052" y="0"/>
                </a:lnTo>
                <a:lnTo>
                  <a:pt x="48895" y="253"/>
                </a:lnTo>
                <a:lnTo>
                  <a:pt x="53466" y="888"/>
                </a:lnTo>
                <a:lnTo>
                  <a:pt x="58038" y="1397"/>
                </a:lnTo>
                <a:lnTo>
                  <a:pt x="61722" y="2159"/>
                </a:lnTo>
                <a:lnTo>
                  <a:pt x="64388" y="3048"/>
                </a:lnTo>
                <a:lnTo>
                  <a:pt x="67183" y="3937"/>
                </a:lnTo>
                <a:lnTo>
                  <a:pt x="69087" y="5079"/>
                </a:lnTo>
                <a:lnTo>
                  <a:pt x="70231" y="6603"/>
                </a:lnTo>
                <a:lnTo>
                  <a:pt x="71500" y="8000"/>
                </a:lnTo>
                <a:lnTo>
                  <a:pt x="72009" y="9651"/>
                </a:lnTo>
                <a:lnTo>
                  <a:pt x="72009" y="11429"/>
                </a:lnTo>
                <a:lnTo>
                  <a:pt x="72009" y="345186"/>
                </a:lnTo>
                <a:lnTo>
                  <a:pt x="72009" y="347090"/>
                </a:lnTo>
                <a:lnTo>
                  <a:pt x="71500" y="348614"/>
                </a:lnTo>
                <a:lnTo>
                  <a:pt x="70231" y="350138"/>
                </a:lnTo>
                <a:lnTo>
                  <a:pt x="69087" y="351536"/>
                </a:lnTo>
                <a:lnTo>
                  <a:pt x="67183" y="352805"/>
                </a:lnTo>
                <a:lnTo>
                  <a:pt x="64388" y="353695"/>
                </a:lnTo>
                <a:lnTo>
                  <a:pt x="61722" y="354584"/>
                </a:lnTo>
                <a:lnTo>
                  <a:pt x="58038" y="355346"/>
                </a:lnTo>
                <a:lnTo>
                  <a:pt x="53466" y="355853"/>
                </a:lnTo>
                <a:lnTo>
                  <a:pt x="48895" y="356362"/>
                </a:lnTo>
                <a:lnTo>
                  <a:pt x="43052" y="356742"/>
                </a:lnTo>
                <a:lnTo>
                  <a:pt x="35940" y="356742"/>
                </a:lnTo>
                <a:lnTo>
                  <a:pt x="29083" y="356742"/>
                </a:lnTo>
                <a:lnTo>
                  <a:pt x="23240" y="356362"/>
                </a:lnTo>
                <a:lnTo>
                  <a:pt x="18669" y="355853"/>
                </a:lnTo>
                <a:lnTo>
                  <a:pt x="13970" y="355346"/>
                </a:lnTo>
                <a:lnTo>
                  <a:pt x="10287" y="354584"/>
                </a:lnTo>
                <a:lnTo>
                  <a:pt x="7620" y="353695"/>
                </a:lnTo>
                <a:lnTo>
                  <a:pt x="4825" y="352805"/>
                </a:lnTo>
                <a:lnTo>
                  <a:pt x="2921" y="351536"/>
                </a:lnTo>
                <a:lnTo>
                  <a:pt x="1777" y="350138"/>
                </a:lnTo>
                <a:lnTo>
                  <a:pt x="508" y="348614"/>
                </a:lnTo>
                <a:lnTo>
                  <a:pt x="0" y="347090"/>
                </a:lnTo>
                <a:lnTo>
                  <a:pt x="0" y="345186"/>
                </a:lnTo>
                <a:lnTo>
                  <a:pt x="0" y="11429"/>
                </a:lnTo>
                <a:lnTo>
                  <a:pt x="0" y="9651"/>
                </a:lnTo>
                <a:lnTo>
                  <a:pt x="508" y="8000"/>
                </a:lnTo>
                <a:lnTo>
                  <a:pt x="1777" y="6603"/>
                </a:lnTo>
                <a:lnTo>
                  <a:pt x="2921" y="5079"/>
                </a:lnTo>
                <a:lnTo>
                  <a:pt x="4952" y="3937"/>
                </a:lnTo>
                <a:lnTo>
                  <a:pt x="7747" y="3048"/>
                </a:lnTo>
                <a:lnTo>
                  <a:pt x="10540" y="2159"/>
                </a:lnTo>
                <a:lnTo>
                  <a:pt x="14224" y="1397"/>
                </a:lnTo>
                <a:lnTo>
                  <a:pt x="18796" y="888"/>
                </a:lnTo>
                <a:lnTo>
                  <a:pt x="23367" y="253"/>
                </a:lnTo>
                <a:lnTo>
                  <a:pt x="29083" y="0"/>
                </a:lnTo>
                <a:lnTo>
                  <a:pt x="3594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459607" y="712723"/>
            <a:ext cx="72390" cy="356870"/>
          </a:xfrm>
          <a:custGeom>
            <a:avLst/>
            <a:gdLst/>
            <a:ahLst/>
            <a:cxnLst/>
            <a:rect l="l" t="t" r="r" b="b"/>
            <a:pathLst>
              <a:path w="72389" h="356869">
                <a:moveTo>
                  <a:pt x="35940" y="0"/>
                </a:moveTo>
                <a:lnTo>
                  <a:pt x="43052" y="0"/>
                </a:lnTo>
                <a:lnTo>
                  <a:pt x="48894" y="253"/>
                </a:lnTo>
                <a:lnTo>
                  <a:pt x="53466" y="888"/>
                </a:lnTo>
                <a:lnTo>
                  <a:pt x="58038" y="1397"/>
                </a:lnTo>
                <a:lnTo>
                  <a:pt x="61721" y="2159"/>
                </a:lnTo>
                <a:lnTo>
                  <a:pt x="64388" y="3048"/>
                </a:lnTo>
                <a:lnTo>
                  <a:pt x="67182" y="3937"/>
                </a:lnTo>
                <a:lnTo>
                  <a:pt x="69087" y="5079"/>
                </a:lnTo>
                <a:lnTo>
                  <a:pt x="70230" y="6603"/>
                </a:lnTo>
                <a:lnTo>
                  <a:pt x="71500" y="8000"/>
                </a:lnTo>
                <a:lnTo>
                  <a:pt x="72008" y="9651"/>
                </a:lnTo>
                <a:lnTo>
                  <a:pt x="72008" y="11429"/>
                </a:lnTo>
                <a:lnTo>
                  <a:pt x="72008" y="345186"/>
                </a:lnTo>
                <a:lnTo>
                  <a:pt x="72008" y="347090"/>
                </a:lnTo>
                <a:lnTo>
                  <a:pt x="71500" y="348614"/>
                </a:lnTo>
                <a:lnTo>
                  <a:pt x="70230" y="350138"/>
                </a:lnTo>
                <a:lnTo>
                  <a:pt x="69087" y="351536"/>
                </a:lnTo>
                <a:lnTo>
                  <a:pt x="67182" y="352805"/>
                </a:lnTo>
                <a:lnTo>
                  <a:pt x="64388" y="353695"/>
                </a:lnTo>
                <a:lnTo>
                  <a:pt x="61721" y="354584"/>
                </a:lnTo>
                <a:lnTo>
                  <a:pt x="58038" y="355346"/>
                </a:lnTo>
                <a:lnTo>
                  <a:pt x="53466" y="355853"/>
                </a:lnTo>
                <a:lnTo>
                  <a:pt x="48894" y="356362"/>
                </a:lnTo>
                <a:lnTo>
                  <a:pt x="43052" y="356742"/>
                </a:lnTo>
                <a:lnTo>
                  <a:pt x="35940" y="356742"/>
                </a:lnTo>
                <a:lnTo>
                  <a:pt x="29082" y="356742"/>
                </a:lnTo>
                <a:lnTo>
                  <a:pt x="23240" y="356362"/>
                </a:lnTo>
                <a:lnTo>
                  <a:pt x="18668" y="355853"/>
                </a:lnTo>
                <a:lnTo>
                  <a:pt x="13969" y="355346"/>
                </a:lnTo>
                <a:lnTo>
                  <a:pt x="10287" y="354584"/>
                </a:lnTo>
                <a:lnTo>
                  <a:pt x="7619" y="353695"/>
                </a:lnTo>
                <a:lnTo>
                  <a:pt x="4825" y="352805"/>
                </a:lnTo>
                <a:lnTo>
                  <a:pt x="2920" y="351536"/>
                </a:lnTo>
                <a:lnTo>
                  <a:pt x="1777" y="350138"/>
                </a:lnTo>
                <a:lnTo>
                  <a:pt x="507" y="348614"/>
                </a:lnTo>
                <a:lnTo>
                  <a:pt x="0" y="347090"/>
                </a:lnTo>
                <a:lnTo>
                  <a:pt x="0" y="345186"/>
                </a:lnTo>
                <a:lnTo>
                  <a:pt x="0" y="11429"/>
                </a:lnTo>
                <a:lnTo>
                  <a:pt x="0" y="9651"/>
                </a:lnTo>
                <a:lnTo>
                  <a:pt x="507" y="8000"/>
                </a:lnTo>
                <a:lnTo>
                  <a:pt x="1777" y="6603"/>
                </a:lnTo>
                <a:lnTo>
                  <a:pt x="2920" y="5079"/>
                </a:lnTo>
                <a:lnTo>
                  <a:pt x="18795" y="888"/>
                </a:lnTo>
                <a:lnTo>
                  <a:pt x="23367" y="253"/>
                </a:lnTo>
                <a:lnTo>
                  <a:pt x="29082" y="0"/>
                </a:lnTo>
                <a:lnTo>
                  <a:pt x="3594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522092" y="708659"/>
            <a:ext cx="261620" cy="365125"/>
          </a:xfrm>
          <a:custGeom>
            <a:avLst/>
            <a:gdLst/>
            <a:ahLst/>
            <a:cxnLst/>
            <a:rect l="l" t="t" r="r" b="b"/>
            <a:pathLst>
              <a:path w="261619" h="365125">
                <a:moveTo>
                  <a:pt x="163956" y="0"/>
                </a:moveTo>
                <a:lnTo>
                  <a:pt x="205438" y="5270"/>
                </a:lnTo>
                <a:lnTo>
                  <a:pt x="244601" y="21462"/>
                </a:lnTo>
                <a:lnTo>
                  <a:pt x="251459" y="26924"/>
                </a:lnTo>
                <a:lnTo>
                  <a:pt x="253873" y="29337"/>
                </a:lnTo>
                <a:lnTo>
                  <a:pt x="255524" y="31368"/>
                </a:lnTo>
                <a:lnTo>
                  <a:pt x="256412" y="33019"/>
                </a:lnTo>
                <a:lnTo>
                  <a:pt x="257429" y="34670"/>
                </a:lnTo>
                <a:lnTo>
                  <a:pt x="259842" y="48387"/>
                </a:lnTo>
                <a:lnTo>
                  <a:pt x="260223" y="51815"/>
                </a:lnTo>
                <a:lnTo>
                  <a:pt x="260350" y="56006"/>
                </a:lnTo>
                <a:lnTo>
                  <a:pt x="260350" y="61213"/>
                </a:lnTo>
                <a:lnTo>
                  <a:pt x="260350" y="66675"/>
                </a:lnTo>
                <a:lnTo>
                  <a:pt x="260095" y="71247"/>
                </a:lnTo>
                <a:lnTo>
                  <a:pt x="259714" y="75056"/>
                </a:lnTo>
                <a:lnTo>
                  <a:pt x="259333" y="78866"/>
                </a:lnTo>
                <a:lnTo>
                  <a:pt x="258699" y="82041"/>
                </a:lnTo>
                <a:lnTo>
                  <a:pt x="257809" y="84327"/>
                </a:lnTo>
                <a:lnTo>
                  <a:pt x="256920" y="86740"/>
                </a:lnTo>
                <a:lnTo>
                  <a:pt x="255777" y="88518"/>
                </a:lnTo>
                <a:lnTo>
                  <a:pt x="254507" y="89535"/>
                </a:lnTo>
                <a:lnTo>
                  <a:pt x="253237" y="90677"/>
                </a:lnTo>
                <a:lnTo>
                  <a:pt x="251840" y="91186"/>
                </a:lnTo>
                <a:lnTo>
                  <a:pt x="250189" y="91186"/>
                </a:lnTo>
                <a:lnTo>
                  <a:pt x="247523" y="91186"/>
                </a:lnTo>
                <a:lnTo>
                  <a:pt x="243967" y="89662"/>
                </a:lnTo>
                <a:lnTo>
                  <a:pt x="239775" y="86360"/>
                </a:lnTo>
                <a:lnTo>
                  <a:pt x="235584" y="83185"/>
                </a:lnTo>
                <a:lnTo>
                  <a:pt x="199770" y="65150"/>
                </a:lnTo>
                <a:lnTo>
                  <a:pt x="166877" y="60325"/>
                </a:lnTo>
                <a:lnTo>
                  <a:pt x="156664" y="60870"/>
                </a:lnTo>
                <a:lnTo>
                  <a:pt x="114061" y="79406"/>
                </a:lnTo>
                <a:lnTo>
                  <a:pt x="91011" y="111172"/>
                </a:lnTo>
                <a:lnTo>
                  <a:pt x="79105" y="156305"/>
                </a:lnTo>
                <a:lnTo>
                  <a:pt x="77596" y="183261"/>
                </a:lnTo>
                <a:lnTo>
                  <a:pt x="78001" y="198282"/>
                </a:lnTo>
                <a:lnTo>
                  <a:pt x="84074" y="237109"/>
                </a:lnTo>
                <a:lnTo>
                  <a:pt x="102362" y="274700"/>
                </a:lnTo>
                <a:lnTo>
                  <a:pt x="139654" y="299839"/>
                </a:lnTo>
                <a:lnTo>
                  <a:pt x="168782" y="303911"/>
                </a:lnTo>
                <a:lnTo>
                  <a:pt x="178050" y="303627"/>
                </a:lnTo>
                <a:lnTo>
                  <a:pt x="220537" y="292125"/>
                </a:lnTo>
                <a:lnTo>
                  <a:pt x="246380" y="276732"/>
                </a:lnTo>
                <a:lnTo>
                  <a:pt x="249681" y="275209"/>
                </a:lnTo>
                <a:lnTo>
                  <a:pt x="252094" y="275209"/>
                </a:lnTo>
                <a:lnTo>
                  <a:pt x="253873" y="275209"/>
                </a:lnTo>
                <a:lnTo>
                  <a:pt x="255396" y="275589"/>
                </a:lnTo>
                <a:lnTo>
                  <a:pt x="256412" y="276351"/>
                </a:lnTo>
                <a:lnTo>
                  <a:pt x="257556" y="277113"/>
                </a:lnTo>
                <a:lnTo>
                  <a:pt x="258444" y="278511"/>
                </a:lnTo>
                <a:lnTo>
                  <a:pt x="259206" y="280669"/>
                </a:lnTo>
                <a:lnTo>
                  <a:pt x="259969" y="282955"/>
                </a:lnTo>
                <a:lnTo>
                  <a:pt x="260476" y="286003"/>
                </a:lnTo>
                <a:lnTo>
                  <a:pt x="260857" y="289940"/>
                </a:lnTo>
                <a:lnTo>
                  <a:pt x="261238" y="293750"/>
                </a:lnTo>
                <a:lnTo>
                  <a:pt x="261365" y="299085"/>
                </a:lnTo>
                <a:lnTo>
                  <a:pt x="261365" y="305562"/>
                </a:lnTo>
                <a:lnTo>
                  <a:pt x="261365" y="310134"/>
                </a:lnTo>
                <a:lnTo>
                  <a:pt x="259714" y="325374"/>
                </a:lnTo>
                <a:lnTo>
                  <a:pt x="259206" y="327660"/>
                </a:lnTo>
                <a:lnTo>
                  <a:pt x="258444" y="329564"/>
                </a:lnTo>
                <a:lnTo>
                  <a:pt x="257556" y="331215"/>
                </a:lnTo>
                <a:lnTo>
                  <a:pt x="256667" y="332866"/>
                </a:lnTo>
                <a:lnTo>
                  <a:pt x="241554" y="344931"/>
                </a:lnTo>
                <a:lnTo>
                  <a:pt x="235838" y="348234"/>
                </a:lnTo>
                <a:lnTo>
                  <a:pt x="192150" y="361823"/>
                </a:lnTo>
                <a:lnTo>
                  <a:pt x="157606" y="364870"/>
                </a:lnTo>
                <a:lnTo>
                  <a:pt x="139866" y="364160"/>
                </a:lnTo>
                <a:lnTo>
                  <a:pt x="92075" y="353694"/>
                </a:lnTo>
                <a:lnTo>
                  <a:pt x="53177" y="330620"/>
                </a:lnTo>
                <a:lnTo>
                  <a:pt x="24288" y="295179"/>
                </a:lnTo>
                <a:lnTo>
                  <a:pt x="6161" y="247310"/>
                </a:lnTo>
                <a:lnTo>
                  <a:pt x="688" y="208500"/>
                </a:lnTo>
                <a:lnTo>
                  <a:pt x="0" y="187070"/>
                </a:lnTo>
                <a:lnTo>
                  <a:pt x="760" y="165139"/>
                </a:lnTo>
                <a:lnTo>
                  <a:pt x="6804" y="125134"/>
                </a:lnTo>
                <a:lnTo>
                  <a:pt x="26447" y="74866"/>
                </a:lnTo>
                <a:lnTo>
                  <a:pt x="56957" y="37197"/>
                </a:lnTo>
                <a:lnTo>
                  <a:pt x="97408" y="12318"/>
                </a:lnTo>
                <a:lnTo>
                  <a:pt x="146147" y="763"/>
                </a:lnTo>
                <a:lnTo>
                  <a:pt x="16395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635497" y="708405"/>
            <a:ext cx="302260" cy="365760"/>
          </a:xfrm>
          <a:custGeom>
            <a:avLst/>
            <a:gdLst/>
            <a:ahLst/>
            <a:cxnLst/>
            <a:rect l="l" t="t" r="r" b="b"/>
            <a:pathLst>
              <a:path w="302260" h="365759">
                <a:moveTo>
                  <a:pt x="184150" y="0"/>
                </a:moveTo>
                <a:lnTo>
                  <a:pt x="225932" y="3048"/>
                </a:lnTo>
                <a:lnTo>
                  <a:pt x="268224" y="13716"/>
                </a:lnTo>
                <a:lnTo>
                  <a:pt x="295148" y="29464"/>
                </a:lnTo>
                <a:lnTo>
                  <a:pt x="297561" y="32004"/>
                </a:lnTo>
                <a:lnTo>
                  <a:pt x="299338" y="35560"/>
                </a:lnTo>
                <a:lnTo>
                  <a:pt x="300481" y="40259"/>
                </a:lnTo>
                <a:lnTo>
                  <a:pt x="301498" y="44831"/>
                </a:lnTo>
                <a:lnTo>
                  <a:pt x="302132" y="51816"/>
                </a:lnTo>
                <a:lnTo>
                  <a:pt x="302132" y="60833"/>
                </a:lnTo>
                <a:lnTo>
                  <a:pt x="302132" y="66167"/>
                </a:lnTo>
                <a:lnTo>
                  <a:pt x="301878" y="70739"/>
                </a:lnTo>
                <a:lnTo>
                  <a:pt x="301371" y="74549"/>
                </a:lnTo>
                <a:lnTo>
                  <a:pt x="300989" y="78359"/>
                </a:lnTo>
                <a:lnTo>
                  <a:pt x="300354" y="81407"/>
                </a:lnTo>
                <a:lnTo>
                  <a:pt x="299465" y="83693"/>
                </a:lnTo>
                <a:lnTo>
                  <a:pt x="298703" y="85979"/>
                </a:lnTo>
                <a:lnTo>
                  <a:pt x="297688" y="87503"/>
                </a:lnTo>
                <a:lnTo>
                  <a:pt x="296544" y="88392"/>
                </a:lnTo>
                <a:lnTo>
                  <a:pt x="295275" y="89408"/>
                </a:lnTo>
                <a:lnTo>
                  <a:pt x="293877" y="89789"/>
                </a:lnTo>
                <a:lnTo>
                  <a:pt x="292226" y="89789"/>
                </a:lnTo>
                <a:lnTo>
                  <a:pt x="289940" y="89789"/>
                </a:lnTo>
                <a:lnTo>
                  <a:pt x="286130" y="88138"/>
                </a:lnTo>
                <a:lnTo>
                  <a:pt x="280797" y="84963"/>
                </a:lnTo>
                <a:lnTo>
                  <a:pt x="275463" y="81661"/>
                </a:lnTo>
                <a:lnTo>
                  <a:pt x="268477" y="78105"/>
                </a:lnTo>
                <a:lnTo>
                  <a:pt x="228473" y="63627"/>
                </a:lnTo>
                <a:lnTo>
                  <a:pt x="186309" y="58674"/>
                </a:lnTo>
                <a:lnTo>
                  <a:pt x="173759" y="59223"/>
                </a:lnTo>
                <a:lnTo>
                  <a:pt x="129825" y="72475"/>
                </a:lnTo>
                <a:lnTo>
                  <a:pt x="97412" y="101230"/>
                </a:lnTo>
                <a:lnTo>
                  <a:pt x="78233" y="143416"/>
                </a:lnTo>
                <a:lnTo>
                  <a:pt x="73787" y="182118"/>
                </a:lnTo>
                <a:lnTo>
                  <a:pt x="74287" y="196810"/>
                </a:lnTo>
                <a:lnTo>
                  <a:pt x="81787" y="235458"/>
                </a:lnTo>
                <a:lnTo>
                  <a:pt x="104393" y="274193"/>
                </a:lnTo>
                <a:lnTo>
                  <a:pt x="139191" y="297688"/>
                </a:lnTo>
                <a:lnTo>
                  <a:pt x="184150" y="305562"/>
                </a:lnTo>
                <a:lnTo>
                  <a:pt x="192150" y="305562"/>
                </a:lnTo>
                <a:lnTo>
                  <a:pt x="229742" y="294640"/>
                </a:lnTo>
                <a:lnTo>
                  <a:pt x="229742" y="212725"/>
                </a:lnTo>
                <a:lnTo>
                  <a:pt x="162813" y="212725"/>
                </a:lnTo>
                <a:lnTo>
                  <a:pt x="159512" y="212725"/>
                </a:lnTo>
                <a:lnTo>
                  <a:pt x="156972" y="210693"/>
                </a:lnTo>
                <a:lnTo>
                  <a:pt x="155193" y="206629"/>
                </a:lnTo>
                <a:lnTo>
                  <a:pt x="153288" y="202438"/>
                </a:lnTo>
                <a:lnTo>
                  <a:pt x="152400" y="195453"/>
                </a:lnTo>
                <a:lnTo>
                  <a:pt x="152400" y="185674"/>
                </a:lnTo>
                <a:lnTo>
                  <a:pt x="152400" y="180594"/>
                </a:lnTo>
                <a:lnTo>
                  <a:pt x="152653" y="176276"/>
                </a:lnTo>
                <a:lnTo>
                  <a:pt x="153162" y="172847"/>
                </a:lnTo>
                <a:lnTo>
                  <a:pt x="153542" y="169418"/>
                </a:lnTo>
                <a:lnTo>
                  <a:pt x="158496" y="159893"/>
                </a:lnTo>
                <a:lnTo>
                  <a:pt x="159765" y="158877"/>
                </a:lnTo>
                <a:lnTo>
                  <a:pt x="161162" y="158369"/>
                </a:lnTo>
                <a:lnTo>
                  <a:pt x="162813" y="158369"/>
                </a:lnTo>
                <a:lnTo>
                  <a:pt x="282193" y="158369"/>
                </a:lnTo>
                <a:lnTo>
                  <a:pt x="285114" y="158369"/>
                </a:lnTo>
                <a:lnTo>
                  <a:pt x="287654" y="158877"/>
                </a:lnTo>
                <a:lnTo>
                  <a:pt x="289940" y="159893"/>
                </a:lnTo>
                <a:lnTo>
                  <a:pt x="292226" y="160909"/>
                </a:lnTo>
                <a:lnTo>
                  <a:pt x="294259" y="162306"/>
                </a:lnTo>
                <a:lnTo>
                  <a:pt x="295910" y="164338"/>
                </a:lnTo>
                <a:lnTo>
                  <a:pt x="297688" y="166370"/>
                </a:lnTo>
                <a:lnTo>
                  <a:pt x="298957" y="168783"/>
                </a:lnTo>
                <a:lnTo>
                  <a:pt x="299847" y="171577"/>
                </a:lnTo>
                <a:lnTo>
                  <a:pt x="300863" y="174371"/>
                </a:lnTo>
                <a:lnTo>
                  <a:pt x="301243" y="177673"/>
                </a:lnTo>
                <a:lnTo>
                  <a:pt x="301243" y="181356"/>
                </a:lnTo>
                <a:lnTo>
                  <a:pt x="301243" y="321945"/>
                </a:lnTo>
                <a:lnTo>
                  <a:pt x="301243" y="327406"/>
                </a:lnTo>
                <a:lnTo>
                  <a:pt x="300354" y="332232"/>
                </a:lnTo>
                <a:lnTo>
                  <a:pt x="298450" y="336296"/>
                </a:lnTo>
                <a:lnTo>
                  <a:pt x="296544" y="340360"/>
                </a:lnTo>
                <a:lnTo>
                  <a:pt x="292607" y="343662"/>
                </a:lnTo>
                <a:lnTo>
                  <a:pt x="286638" y="345948"/>
                </a:lnTo>
                <a:lnTo>
                  <a:pt x="280797" y="348361"/>
                </a:lnTo>
                <a:lnTo>
                  <a:pt x="237489" y="359918"/>
                </a:lnTo>
                <a:lnTo>
                  <a:pt x="194738" y="365013"/>
                </a:lnTo>
                <a:lnTo>
                  <a:pt x="180339" y="365379"/>
                </a:lnTo>
                <a:lnTo>
                  <a:pt x="159688" y="364617"/>
                </a:lnTo>
                <a:lnTo>
                  <a:pt x="121814" y="358521"/>
                </a:lnTo>
                <a:lnTo>
                  <a:pt x="73628" y="338312"/>
                </a:lnTo>
                <a:lnTo>
                  <a:pt x="36947" y="305841"/>
                </a:lnTo>
                <a:lnTo>
                  <a:pt x="12318" y="261747"/>
                </a:lnTo>
                <a:lnTo>
                  <a:pt x="781" y="206936"/>
                </a:lnTo>
                <a:lnTo>
                  <a:pt x="0" y="186436"/>
                </a:lnTo>
                <a:lnTo>
                  <a:pt x="831" y="165342"/>
                </a:lnTo>
                <a:lnTo>
                  <a:pt x="7447" y="126392"/>
                </a:lnTo>
                <a:lnTo>
                  <a:pt x="28987" y="76565"/>
                </a:lnTo>
                <a:lnTo>
                  <a:pt x="62932" y="38401"/>
                </a:lnTo>
                <a:lnTo>
                  <a:pt x="108330" y="12827"/>
                </a:lnTo>
                <a:lnTo>
                  <a:pt x="163695" y="789"/>
                </a:lnTo>
                <a:lnTo>
                  <a:pt x="18415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134483" y="708151"/>
            <a:ext cx="334645" cy="366395"/>
          </a:xfrm>
          <a:custGeom>
            <a:avLst/>
            <a:gdLst/>
            <a:ahLst/>
            <a:cxnLst/>
            <a:rect l="l" t="t" r="r" b="b"/>
            <a:pathLst>
              <a:path w="334645" h="366394">
                <a:moveTo>
                  <a:pt x="170687" y="0"/>
                </a:moveTo>
                <a:lnTo>
                  <a:pt x="225623" y="5947"/>
                </a:lnTo>
                <a:lnTo>
                  <a:pt x="269795" y="24066"/>
                </a:lnTo>
                <a:lnTo>
                  <a:pt x="302654" y="55145"/>
                </a:lnTo>
                <a:lnTo>
                  <a:pt x="324103" y="99187"/>
                </a:lnTo>
                <a:lnTo>
                  <a:pt x="333980" y="156622"/>
                </a:lnTo>
                <a:lnTo>
                  <a:pt x="334644" y="178815"/>
                </a:lnTo>
                <a:lnTo>
                  <a:pt x="333956" y="200225"/>
                </a:lnTo>
                <a:lnTo>
                  <a:pt x="328483" y="239520"/>
                </a:lnTo>
                <a:lnTo>
                  <a:pt x="310086" y="289512"/>
                </a:lnTo>
                <a:lnTo>
                  <a:pt x="279731" y="327719"/>
                </a:lnTo>
                <a:lnTo>
                  <a:pt x="237743" y="353187"/>
                </a:lnTo>
                <a:lnTo>
                  <a:pt x="184451" y="365099"/>
                </a:lnTo>
                <a:lnTo>
                  <a:pt x="164211" y="365887"/>
                </a:lnTo>
                <a:lnTo>
                  <a:pt x="144208" y="365218"/>
                </a:lnTo>
                <a:lnTo>
                  <a:pt x="92201" y="355092"/>
                </a:lnTo>
                <a:lnTo>
                  <a:pt x="51875" y="332553"/>
                </a:lnTo>
                <a:lnTo>
                  <a:pt x="23082" y="297068"/>
                </a:lnTo>
                <a:lnTo>
                  <a:pt x="5786" y="248102"/>
                </a:lnTo>
                <a:lnTo>
                  <a:pt x="642" y="207716"/>
                </a:lnTo>
                <a:lnTo>
                  <a:pt x="0" y="185165"/>
                </a:lnTo>
                <a:lnTo>
                  <a:pt x="688" y="164207"/>
                </a:lnTo>
                <a:lnTo>
                  <a:pt x="6161" y="125622"/>
                </a:lnTo>
                <a:lnTo>
                  <a:pt x="24558" y="76231"/>
                </a:lnTo>
                <a:lnTo>
                  <a:pt x="54913" y="38348"/>
                </a:lnTo>
                <a:lnTo>
                  <a:pt x="96900" y="12826"/>
                </a:lnTo>
                <a:lnTo>
                  <a:pt x="150354" y="789"/>
                </a:lnTo>
                <a:lnTo>
                  <a:pt x="1706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144395" y="708151"/>
            <a:ext cx="334645" cy="366395"/>
          </a:xfrm>
          <a:custGeom>
            <a:avLst/>
            <a:gdLst/>
            <a:ahLst/>
            <a:cxnLst/>
            <a:rect l="l" t="t" r="r" b="b"/>
            <a:pathLst>
              <a:path w="334644" h="366394">
                <a:moveTo>
                  <a:pt x="170687" y="0"/>
                </a:moveTo>
                <a:lnTo>
                  <a:pt x="225623" y="5947"/>
                </a:lnTo>
                <a:lnTo>
                  <a:pt x="269795" y="24066"/>
                </a:lnTo>
                <a:lnTo>
                  <a:pt x="302654" y="55145"/>
                </a:lnTo>
                <a:lnTo>
                  <a:pt x="324104" y="99187"/>
                </a:lnTo>
                <a:lnTo>
                  <a:pt x="333980" y="156622"/>
                </a:lnTo>
                <a:lnTo>
                  <a:pt x="334644" y="178815"/>
                </a:lnTo>
                <a:lnTo>
                  <a:pt x="333956" y="200225"/>
                </a:lnTo>
                <a:lnTo>
                  <a:pt x="328483" y="239520"/>
                </a:lnTo>
                <a:lnTo>
                  <a:pt x="310086" y="289512"/>
                </a:lnTo>
                <a:lnTo>
                  <a:pt x="279731" y="327719"/>
                </a:lnTo>
                <a:lnTo>
                  <a:pt x="237744" y="353187"/>
                </a:lnTo>
                <a:lnTo>
                  <a:pt x="184451" y="365099"/>
                </a:lnTo>
                <a:lnTo>
                  <a:pt x="164211" y="365887"/>
                </a:lnTo>
                <a:lnTo>
                  <a:pt x="144208" y="365218"/>
                </a:lnTo>
                <a:lnTo>
                  <a:pt x="92202" y="355092"/>
                </a:lnTo>
                <a:lnTo>
                  <a:pt x="51875" y="332553"/>
                </a:lnTo>
                <a:lnTo>
                  <a:pt x="23082" y="297068"/>
                </a:lnTo>
                <a:lnTo>
                  <a:pt x="5786" y="248102"/>
                </a:lnTo>
                <a:lnTo>
                  <a:pt x="642" y="207716"/>
                </a:lnTo>
                <a:lnTo>
                  <a:pt x="0" y="185165"/>
                </a:lnTo>
                <a:lnTo>
                  <a:pt x="688" y="164207"/>
                </a:lnTo>
                <a:lnTo>
                  <a:pt x="6161" y="125622"/>
                </a:lnTo>
                <a:lnTo>
                  <a:pt x="24558" y="76231"/>
                </a:lnTo>
                <a:lnTo>
                  <a:pt x="54913" y="38348"/>
                </a:lnTo>
                <a:lnTo>
                  <a:pt x="96900" y="12826"/>
                </a:lnTo>
                <a:lnTo>
                  <a:pt x="150354" y="789"/>
                </a:lnTo>
                <a:lnTo>
                  <a:pt x="1706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9744" y="4748784"/>
            <a:ext cx="7287768" cy="1194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94989" y="4864430"/>
            <a:ext cx="3098165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80">
                <a:solidFill>
                  <a:srgbClr val="FFFFFF"/>
                </a:solidFill>
                <a:latin typeface="Arial"/>
                <a:cs typeface="Arial"/>
              </a:rPr>
              <a:t>6. </a:t>
            </a:r>
            <a:r>
              <a:rPr dirty="0" sz="2100" spc="-225">
                <a:solidFill>
                  <a:srgbClr val="FFFFFF"/>
                </a:solidFill>
                <a:latin typeface="Arial"/>
                <a:cs typeface="Arial"/>
              </a:rPr>
              <a:t>IMPLEMENTAR </a:t>
            </a:r>
            <a:r>
              <a:rPr dirty="0" sz="2100" spc="-335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z="2100" spc="-3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-254">
                <a:solidFill>
                  <a:srgbClr val="FFFFFF"/>
                </a:solidFill>
                <a:latin typeface="Arial"/>
                <a:cs typeface="Arial"/>
              </a:rPr>
              <a:t>DISEÑO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6696" y="5269991"/>
            <a:ext cx="2497836" cy="743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73302" y="5331333"/>
            <a:ext cx="1945005" cy="492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1835"/>
              </a:lnSpc>
              <a:spcBef>
                <a:spcPts val="95"/>
              </a:spcBef>
            </a:pPr>
            <a:r>
              <a:rPr dirty="0" sz="1600" spc="-45">
                <a:latin typeface="Arial"/>
                <a:cs typeface="Arial"/>
              </a:rPr>
              <a:t>Implementar el </a:t>
            </a:r>
            <a:r>
              <a:rPr dirty="0" sz="1600" spc="-55">
                <a:latin typeface="Arial"/>
                <a:cs typeface="Arial"/>
              </a:rPr>
              <a:t>plan</a:t>
            </a:r>
            <a:r>
              <a:rPr dirty="0" sz="1600" spc="-235">
                <a:latin typeface="Arial"/>
                <a:cs typeface="Arial"/>
              </a:rPr>
              <a:t> </a:t>
            </a:r>
            <a:r>
              <a:rPr dirty="0" sz="1600" spc="-80"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835"/>
              </a:lnSpc>
            </a:pPr>
            <a:r>
              <a:rPr dirty="0" sz="1600" spc="-55">
                <a:latin typeface="Arial"/>
                <a:cs typeface="Arial"/>
              </a:rPr>
              <a:t>instalación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95471" y="5269991"/>
            <a:ext cx="2497836" cy="743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706748" y="5331333"/>
            <a:ext cx="1875155" cy="492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1835"/>
              </a:lnSpc>
              <a:spcBef>
                <a:spcPts val="95"/>
              </a:spcBef>
            </a:pPr>
            <a:r>
              <a:rPr dirty="0" sz="1600" spc="-40">
                <a:latin typeface="Arial"/>
                <a:cs typeface="Arial"/>
              </a:rPr>
              <a:t>Mantener </a:t>
            </a:r>
            <a:r>
              <a:rPr dirty="0" sz="1600" spc="-80">
                <a:latin typeface="Arial"/>
                <a:cs typeface="Arial"/>
              </a:rPr>
              <a:t>y </a:t>
            </a:r>
            <a:r>
              <a:rPr dirty="0" sz="1600" spc="-50">
                <a:latin typeface="Arial"/>
                <a:cs typeface="Arial"/>
              </a:rPr>
              <a:t>adoptar</a:t>
            </a:r>
            <a:r>
              <a:rPr dirty="0" sz="1600" spc="-180">
                <a:latin typeface="Arial"/>
                <a:cs typeface="Arial"/>
              </a:rPr>
              <a:t> </a:t>
            </a:r>
            <a:r>
              <a:rPr dirty="0" sz="1600" spc="-45">
                <a:latin typeface="Arial"/>
                <a:cs typeface="Arial"/>
              </a:rPr>
              <a:t>el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835"/>
              </a:lnSpc>
            </a:pPr>
            <a:r>
              <a:rPr dirty="0" sz="1600" spc="-55">
                <a:latin typeface="Arial"/>
                <a:cs typeface="Arial"/>
              </a:rPr>
              <a:t>plan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92723" y="5269991"/>
            <a:ext cx="2497835" cy="7437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072885" y="5331333"/>
            <a:ext cx="1938020" cy="492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1835"/>
              </a:lnSpc>
              <a:spcBef>
                <a:spcPts val="95"/>
              </a:spcBef>
            </a:pPr>
            <a:r>
              <a:rPr dirty="0" sz="1600" spc="-65">
                <a:latin typeface="Arial"/>
                <a:cs typeface="Arial"/>
              </a:rPr>
              <a:t>Redefinir </a:t>
            </a:r>
            <a:r>
              <a:rPr dirty="0" sz="1600" spc="-45">
                <a:latin typeface="Arial"/>
                <a:cs typeface="Arial"/>
              </a:rPr>
              <a:t>el </a:t>
            </a:r>
            <a:r>
              <a:rPr dirty="0" sz="1600" spc="-30">
                <a:latin typeface="Arial"/>
                <a:cs typeface="Arial"/>
              </a:rPr>
              <a:t>objetivo</a:t>
            </a:r>
            <a:r>
              <a:rPr dirty="0" sz="1600" spc="-200">
                <a:latin typeface="Arial"/>
                <a:cs typeface="Arial"/>
              </a:rPr>
              <a:t> </a:t>
            </a:r>
            <a:r>
              <a:rPr dirty="0" sz="1600" spc="-80"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835"/>
              </a:lnSpc>
            </a:pPr>
            <a:r>
              <a:rPr dirty="0" sz="1600" spc="-55">
                <a:latin typeface="Arial"/>
                <a:cs typeface="Arial"/>
              </a:rPr>
              <a:t>instalación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9744" y="3063239"/>
            <a:ext cx="7287768" cy="17891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93647" y="3654552"/>
            <a:ext cx="7301483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189733" y="3178302"/>
            <a:ext cx="4909185" cy="869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80">
                <a:solidFill>
                  <a:srgbClr val="FFFFFF"/>
                </a:solidFill>
                <a:latin typeface="Arial"/>
                <a:cs typeface="Arial"/>
              </a:rPr>
              <a:t>5. </a:t>
            </a:r>
            <a:r>
              <a:rPr dirty="0" sz="2100" spc="-305">
                <a:solidFill>
                  <a:srgbClr val="FFFFFF"/>
                </a:solidFill>
                <a:latin typeface="Arial"/>
                <a:cs typeface="Arial"/>
              </a:rPr>
              <a:t>SELECCIONAR </a:t>
            </a:r>
            <a:r>
              <a:rPr dirty="0" sz="2100" spc="-335">
                <a:solidFill>
                  <a:srgbClr val="FFFFFF"/>
                </a:solidFill>
                <a:latin typeface="Arial"/>
                <a:cs typeface="Arial"/>
              </a:rPr>
              <a:t>EL </a:t>
            </a:r>
            <a:r>
              <a:rPr dirty="0" sz="2100" spc="-254">
                <a:solidFill>
                  <a:srgbClr val="FFFFFF"/>
                </a:solidFill>
                <a:latin typeface="Arial"/>
                <a:cs typeface="Arial"/>
              </a:rPr>
              <a:t>DISEÑO </a:t>
            </a:r>
            <a:r>
              <a:rPr dirty="0" sz="2100" spc="-195">
                <a:solidFill>
                  <a:srgbClr val="FFFFFF"/>
                </a:solidFill>
                <a:latin typeface="Arial"/>
                <a:cs typeface="Arial"/>
              </a:rPr>
              <a:t>MÁS</a:t>
            </a:r>
            <a:r>
              <a:rPr dirty="0" sz="2100" spc="-4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100" spc="-250">
                <a:solidFill>
                  <a:srgbClr val="FFFFFF"/>
                </a:solidFill>
                <a:latin typeface="Arial"/>
                <a:cs typeface="Arial"/>
              </a:rPr>
              <a:t>APROPIADO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273810">
              <a:lnSpc>
                <a:spcPct val="100000"/>
              </a:lnSpc>
              <a:spcBef>
                <a:spcPts val="5"/>
              </a:spcBef>
            </a:pPr>
            <a:r>
              <a:rPr dirty="0" sz="1600" spc="-80">
                <a:latin typeface="Arial"/>
                <a:cs typeface="Arial"/>
              </a:rPr>
              <a:t>Elegir </a:t>
            </a:r>
            <a:r>
              <a:rPr dirty="0" sz="1600" spc="-55">
                <a:latin typeface="Arial"/>
                <a:cs typeface="Arial"/>
              </a:rPr>
              <a:t>un plan </a:t>
            </a:r>
            <a:r>
              <a:rPr dirty="0" sz="1600" spc="-80">
                <a:latin typeface="Arial"/>
                <a:cs typeface="Arial"/>
              </a:rPr>
              <a:t>de</a:t>
            </a:r>
            <a:r>
              <a:rPr dirty="0" sz="1600" spc="-165">
                <a:latin typeface="Arial"/>
                <a:cs typeface="Arial"/>
              </a:rPr>
              <a:t> </a:t>
            </a:r>
            <a:r>
              <a:rPr dirty="0" sz="1600" spc="-60">
                <a:latin typeface="Arial"/>
                <a:cs typeface="Arial"/>
              </a:rPr>
              <a:t>instalación.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9744" y="1377696"/>
            <a:ext cx="7287768" cy="17891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965450" y="1492122"/>
            <a:ext cx="3359785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80">
                <a:latin typeface="Arial"/>
                <a:cs typeface="Arial"/>
              </a:rPr>
              <a:t>4. </a:t>
            </a:r>
            <a:r>
              <a:rPr dirty="0" sz="2100" spc="-290">
                <a:latin typeface="Arial"/>
                <a:cs typeface="Arial"/>
              </a:rPr>
              <a:t>EVALUAR </a:t>
            </a:r>
            <a:r>
              <a:rPr dirty="0" sz="2100" spc="-310">
                <a:latin typeface="Arial"/>
                <a:cs typeface="Arial"/>
              </a:rPr>
              <a:t>LAS</a:t>
            </a:r>
            <a:r>
              <a:rPr dirty="0" sz="2100" spc="-254">
                <a:latin typeface="Arial"/>
                <a:cs typeface="Arial"/>
              </a:rPr>
              <a:t> </a:t>
            </a:r>
            <a:r>
              <a:rPr dirty="0" sz="2100" spc="-290">
                <a:latin typeface="Arial"/>
                <a:cs typeface="Arial"/>
              </a:rPr>
              <a:t>ALTERNATIVAS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93647" y="1967483"/>
            <a:ext cx="7301483" cy="609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920745" y="2092579"/>
            <a:ext cx="34442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0">
                <a:latin typeface="Arial"/>
                <a:cs typeface="Arial"/>
              </a:rPr>
              <a:t>Evaluar </a:t>
            </a:r>
            <a:r>
              <a:rPr dirty="0" sz="1600" spc="-75">
                <a:latin typeface="Arial"/>
                <a:cs typeface="Arial"/>
              </a:rPr>
              <a:t>los </a:t>
            </a:r>
            <a:r>
              <a:rPr dirty="0" sz="1600" spc="-85">
                <a:latin typeface="Arial"/>
                <a:cs typeface="Arial"/>
              </a:rPr>
              <a:t>planes </a:t>
            </a:r>
            <a:r>
              <a:rPr dirty="0" sz="1600" spc="-80">
                <a:latin typeface="Arial"/>
                <a:cs typeface="Arial"/>
              </a:rPr>
              <a:t>de </a:t>
            </a:r>
            <a:r>
              <a:rPr dirty="0" sz="1600" spc="-60">
                <a:latin typeface="Arial"/>
                <a:cs typeface="Arial"/>
              </a:rPr>
              <a:t>instalación</a:t>
            </a:r>
            <a:r>
              <a:rPr dirty="0" sz="1600" spc="-114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alternos.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6759" y="341375"/>
            <a:ext cx="7798308" cy="12466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801356" y="341375"/>
            <a:ext cx="870203" cy="12466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57554" y="708151"/>
            <a:ext cx="7000417" cy="3658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184263" y="781812"/>
            <a:ext cx="100330" cy="150495"/>
          </a:xfrm>
          <a:custGeom>
            <a:avLst/>
            <a:gdLst/>
            <a:ahLst/>
            <a:cxnLst/>
            <a:rect l="l" t="t" r="r" b="b"/>
            <a:pathLst>
              <a:path w="100329" h="150494">
                <a:moveTo>
                  <a:pt x="50037" y="0"/>
                </a:moveTo>
                <a:lnTo>
                  <a:pt x="0" y="150240"/>
                </a:lnTo>
                <a:lnTo>
                  <a:pt x="100202" y="150240"/>
                </a:lnTo>
                <a:lnTo>
                  <a:pt x="50291" y="0"/>
                </a:lnTo>
                <a:lnTo>
                  <a:pt x="5003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82061" y="770636"/>
            <a:ext cx="147955" cy="240665"/>
          </a:xfrm>
          <a:custGeom>
            <a:avLst/>
            <a:gdLst/>
            <a:ahLst/>
            <a:cxnLst/>
            <a:rect l="l" t="t" r="r" b="b"/>
            <a:pathLst>
              <a:path w="147955" h="240665">
                <a:moveTo>
                  <a:pt x="0" y="0"/>
                </a:moveTo>
                <a:lnTo>
                  <a:pt x="0" y="240284"/>
                </a:lnTo>
                <a:lnTo>
                  <a:pt x="37464" y="240284"/>
                </a:lnTo>
                <a:lnTo>
                  <a:pt x="76434" y="235997"/>
                </a:lnTo>
                <a:lnTo>
                  <a:pt x="113714" y="216787"/>
                </a:lnTo>
                <a:lnTo>
                  <a:pt x="137316" y="182225"/>
                </a:lnTo>
                <a:lnTo>
                  <a:pt x="147294" y="132512"/>
                </a:lnTo>
                <a:lnTo>
                  <a:pt x="147700" y="117728"/>
                </a:lnTo>
                <a:lnTo>
                  <a:pt x="147341" y="105372"/>
                </a:lnTo>
                <a:lnTo>
                  <a:pt x="138475" y="60586"/>
                </a:lnTo>
                <a:lnTo>
                  <a:pt x="116111" y="26106"/>
                </a:lnTo>
                <a:lnTo>
                  <a:pt x="78738" y="4982"/>
                </a:lnTo>
                <a:lnTo>
                  <a:pt x="36321" y="0"/>
                </a:lnTo>
                <a:lnTo>
                  <a:pt x="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20228" y="760730"/>
            <a:ext cx="113271" cy="1381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854443" y="760094"/>
            <a:ext cx="116077" cy="1184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517396" y="760094"/>
            <a:ext cx="116078" cy="1184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12919" y="767080"/>
            <a:ext cx="184150" cy="247650"/>
          </a:xfrm>
          <a:custGeom>
            <a:avLst/>
            <a:gdLst/>
            <a:ahLst/>
            <a:cxnLst/>
            <a:rect l="l" t="t" r="r" b="b"/>
            <a:pathLst>
              <a:path w="184150" h="247650">
                <a:moveTo>
                  <a:pt x="92836" y="0"/>
                </a:moveTo>
                <a:lnTo>
                  <a:pt x="48640" y="10033"/>
                </a:lnTo>
                <a:lnTo>
                  <a:pt x="19938" y="36575"/>
                </a:lnTo>
                <a:lnTo>
                  <a:pt x="4444" y="75565"/>
                </a:lnTo>
                <a:lnTo>
                  <a:pt x="0" y="122682"/>
                </a:lnTo>
                <a:lnTo>
                  <a:pt x="263" y="136780"/>
                </a:lnTo>
                <a:lnTo>
                  <a:pt x="6887" y="185743"/>
                </a:lnTo>
                <a:lnTo>
                  <a:pt x="24719" y="221835"/>
                </a:lnTo>
                <a:lnTo>
                  <a:pt x="66722" y="245538"/>
                </a:lnTo>
                <a:lnTo>
                  <a:pt x="90931" y="247650"/>
                </a:lnTo>
                <a:lnTo>
                  <a:pt x="103624" y="247050"/>
                </a:lnTo>
                <a:lnTo>
                  <a:pt x="143631" y="232487"/>
                </a:lnTo>
                <a:lnTo>
                  <a:pt x="168876" y="202261"/>
                </a:lnTo>
                <a:lnTo>
                  <a:pt x="181250" y="160220"/>
                </a:lnTo>
                <a:lnTo>
                  <a:pt x="183768" y="123698"/>
                </a:lnTo>
                <a:lnTo>
                  <a:pt x="183505" y="110101"/>
                </a:lnTo>
                <a:lnTo>
                  <a:pt x="176879" y="62075"/>
                </a:lnTo>
                <a:lnTo>
                  <a:pt x="158849" y="26338"/>
                </a:lnTo>
                <a:lnTo>
                  <a:pt x="127234" y="4982"/>
                </a:lnTo>
                <a:lnTo>
                  <a:pt x="92836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22830" y="767080"/>
            <a:ext cx="184150" cy="247650"/>
          </a:xfrm>
          <a:custGeom>
            <a:avLst/>
            <a:gdLst/>
            <a:ahLst/>
            <a:cxnLst/>
            <a:rect l="l" t="t" r="r" b="b"/>
            <a:pathLst>
              <a:path w="184150" h="247650">
                <a:moveTo>
                  <a:pt x="92837" y="0"/>
                </a:moveTo>
                <a:lnTo>
                  <a:pt x="48641" y="10033"/>
                </a:lnTo>
                <a:lnTo>
                  <a:pt x="19938" y="36575"/>
                </a:lnTo>
                <a:lnTo>
                  <a:pt x="4444" y="75565"/>
                </a:lnTo>
                <a:lnTo>
                  <a:pt x="0" y="122682"/>
                </a:lnTo>
                <a:lnTo>
                  <a:pt x="263" y="136780"/>
                </a:lnTo>
                <a:lnTo>
                  <a:pt x="6887" y="185743"/>
                </a:lnTo>
                <a:lnTo>
                  <a:pt x="24719" y="221835"/>
                </a:lnTo>
                <a:lnTo>
                  <a:pt x="66722" y="245538"/>
                </a:lnTo>
                <a:lnTo>
                  <a:pt x="90931" y="247650"/>
                </a:lnTo>
                <a:lnTo>
                  <a:pt x="103624" y="247050"/>
                </a:lnTo>
                <a:lnTo>
                  <a:pt x="143631" y="232487"/>
                </a:lnTo>
                <a:lnTo>
                  <a:pt x="168876" y="202261"/>
                </a:lnTo>
                <a:lnTo>
                  <a:pt x="181250" y="160220"/>
                </a:lnTo>
                <a:lnTo>
                  <a:pt x="183769" y="123698"/>
                </a:lnTo>
                <a:lnTo>
                  <a:pt x="183505" y="110101"/>
                </a:lnTo>
                <a:lnTo>
                  <a:pt x="176879" y="62075"/>
                </a:lnTo>
                <a:lnTo>
                  <a:pt x="158849" y="26338"/>
                </a:lnTo>
                <a:lnTo>
                  <a:pt x="127234" y="4982"/>
                </a:lnTo>
                <a:lnTo>
                  <a:pt x="9283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681848" y="714375"/>
            <a:ext cx="209550" cy="353695"/>
          </a:xfrm>
          <a:custGeom>
            <a:avLst/>
            <a:gdLst/>
            <a:ahLst/>
            <a:cxnLst/>
            <a:rect l="l" t="t" r="r" b="b"/>
            <a:pathLst>
              <a:path w="209550" h="353694">
                <a:moveTo>
                  <a:pt x="21208" y="0"/>
                </a:moveTo>
                <a:lnTo>
                  <a:pt x="197611" y="0"/>
                </a:lnTo>
                <a:lnTo>
                  <a:pt x="199262" y="0"/>
                </a:lnTo>
                <a:lnTo>
                  <a:pt x="200786" y="508"/>
                </a:lnTo>
                <a:lnTo>
                  <a:pt x="202056" y="1397"/>
                </a:lnTo>
                <a:lnTo>
                  <a:pt x="203326" y="2286"/>
                </a:lnTo>
                <a:lnTo>
                  <a:pt x="204470" y="3937"/>
                </a:lnTo>
                <a:lnTo>
                  <a:pt x="208025" y="22987"/>
                </a:lnTo>
                <a:lnTo>
                  <a:pt x="208025" y="28448"/>
                </a:lnTo>
                <a:lnTo>
                  <a:pt x="208025" y="33527"/>
                </a:lnTo>
                <a:lnTo>
                  <a:pt x="202056" y="54737"/>
                </a:lnTo>
                <a:lnTo>
                  <a:pt x="200786" y="55752"/>
                </a:lnTo>
                <a:lnTo>
                  <a:pt x="199262" y="56261"/>
                </a:lnTo>
                <a:lnTo>
                  <a:pt x="197611" y="56261"/>
                </a:lnTo>
                <a:lnTo>
                  <a:pt x="71500" y="56261"/>
                </a:lnTo>
                <a:lnTo>
                  <a:pt x="71500" y="142621"/>
                </a:lnTo>
                <a:lnTo>
                  <a:pt x="178307" y="142621"/>
                </a:lnTo>
                <a:lnTo>
                  <a:pt x="179958" y="142621"/>
                </a:lnTo>
                <a:lnTo>
                  <a:pt x="181482" y="143001"/>
                </a:lnTo>
                <a:lnTo>
                  <a:pt x="182752" y="144017"/>
                </a:lnTo>
                <a:lnTo>
                  <a:pt x="184150" y="145034"/>
                </a:lnTo>
                <a:lnTo>
                  <a:pt x="185293" y="146558"/>
                </a:lnTo>
                <a:lnTo>
                  <a:pt x="186181" y="148716"/>
                </a:lnTo>
                <a:lnTo>
                  <a:pt x="187071" y="150749"/>
                </a:lnTo>
                <a:lnTo>
                  <a:pt x="187832" y="153670"/>
                </a:lnTo>
                <a:lnTo>
                  <a:pt x="188214" y="157225"/>
                </a:lnTo>
                <a:lnTo>
                  <a:pt x="188722" y="160782"/>
                </a:lnTo>
                <a:lnTo>
                  <a:pt x="188975" y="165100"/>
                </a:lnTo>
                <a:lnTo>
                  <a:pt x="188975" y="170179"/>
                </a:lnTo>
                <a:lnTo>
                  <a:pt x="188975" y="175387"/>
                </a:lnTo>
                <a:lnTo>
                  <a:pt x="188722" y="179832"/>
                </a:lnTo>
                <a:lnTo>
                  <a:pt x="188214" y="183261"/>
                </a:lnTo>
                <a:lnTo>
                  <a:pt x="187832" y="186689"/>
                </a:lnTo>
                <a:lnTo>
                  <a:pt x="182752" y="196087"/>
                </a:lnTo>
                <a:lnTo>
                  <a:pt x="181482" y="196976"/>
                </a:lnTo>
                <a:lnTo>
                  <a:pt x="179958" y="197485"/>
                </a:lnTo>
                <a:lnTo>
                  <a:pt x="178307" y="197485"/>
                </a:lnTo>
                <a:lnTo>
                  <a:pt x="71500" y="197485"/>
                </a:lnTo>
                <a:lnTo>
                  <a:pt x="71500" y="297179"/>
                </a:lnTo>
                <a:lnTo>
                  <a:pt x="198754" y="297179"/>
                </a:lnTo>
                <a:lnTo>
                  <a:pt x="200405" y="297179"/>
                </a:lnTo>
                <a:lnTo>
                  <a:pt x="206628" y="303402"/>
                </a:lnTo>
                <a:lnTo>
                  <a:pt x="207645" y="305562"/>
                </a:lnTo>
                <a:lnTo>
                  <a:pt x="208279" y="308483"/>
                </a:lnTo>
                <a:lnTo>
                  <a:pt x="208787" y="312038"/>
                </a:lnTo>
                <a:lnTo>
                  <a:pt x="209169" y="315595"/>
                </a:lnTo>
                <a:lnTo>
                  <a:pt x="209423" y="320039"/>
                </a:lnTo>
                <a:lnTo>
                  <a:pt x="209423" y="325247"/>
                </a:lnTo>
                <a:lnTo>
                  <a:pt x="209423" y="330580"/>
                </a:lnTo>
                <a:lnTo>
                  <a:pt x="206628" y="347090"/>
                </a:lnTo>
                <a:lnTo>
                  <a:pt x="205740" y="349250"/>
                </a:lnTo>
                <a:lnTo>
                  <a:pt x="204597" y="350900"/>
                </a:lnTo>
                <a:lnTo>
                  <a:pt x="203326" y="351916"/>
                </a:lnTo>
                <a:lnTo>
                  <a:pt x="201929" y="352933"/>
                </a:lnTo>
                <a:lnTo>
                  <a:pt x="200405" y="353440"/>
                </a:lnTo>
                <a:lnTo>
                  <a:pt x="198754" y="353440"/>
                </a:lnTo>
                <a:lnTo>
                  <a:pt x="21208" y="353440"/>
                </a:lnTo>
                <a:lnTo>
                  <a:pt x="15240" y="353440"/>
                </a:lnTo>
                <a:lnTo>
                  <a:pt x="10159" y="351663"/>
                </a:lnTo>
                <a:lnTo>
                  <a:pt x="6096" y="348107"/>
                </a:lnTo>
                <a:lnTo>
                  <a:pt x="2031" y="344550"/>
                </a:lnTo>
                <a:lnTo>
                  <a:pt x="0" y="338709"/>
                </a:lnTo>
                <a:lnTo>
                  <a:pt x="0" y="330708"/>
                </a:lnTo>
                <a:lnTo>
                  <a:pt x="0" y="22733"/>
                </a:lnTo>
                <a:lnTo>
                  <a:pt x="0" y="14604"/>
                </a:lnTo>
                <a:lnTo>
                  <a:pt x="2031" y="8889"/>
                </a:lnTo>
                <a:lnTo>
                  <a:pt x="6096" y="5334"/>
                </a:lnTo>
                <a:lnTo>
                  <a:pt x="10159" y="1777"/>
                </a:lnTo>
                <a:lnTo>
                  <a:pt x="15240" y="0"/>
                </a:lnTo>
                <a:lnTo>
                  <a:pt x="2120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791832" y="714375"/>
            <a:ext cx="262255" cy="355600"/>
          </a:xfrm>
          <a:custGeom>
            <a:avLst/>
            <a:gdLst/>
            <a:ahLst/>
            <a:cxnLst/>
            <a:rect l="l" t="t" r="r" b="b"/>
            <a:pathLst>
              <a:path w="262254" h="355600">
                <a:moveTo>
                  <a:pt x="21209" y="0"/>
                </a:moveTo>
                <a:lnTo>
                  <a:pt x="112775" y="0"/>
                </a:lnTo>
                <a:lnTo>
                  <a:pt x="122047" y="0"/>
                </a:lnTo>
                <a:lnTo>
                  <a:pt x="129667" y="126"/>
                </a:lnTo>
                <a:lnTo>
                  <a:pt x="135636" y="508"/>
                </a:lnTo>
                <a:lnTo>
                  <a:pt x="141732" y="888"/>
                </a:lnTo>
                <a:lnTo>
                  <a:pt x="147193" y="1397"/>
                </a:lnTo>
                <a:lnTo>
                  <a:pt x="190373" y="12319"/>
                </a:lnTo>
                <a:lnTo>
                  <a:pt x="224952" y="37758"/>
                </a:lnTo>
                <a:lnTo>
                  <a:pt x="242236" y="77104"/>
                </a:lnTo>
                <a:lnTo>
                  <a:pt x="243840" y="96900"/>
                </a:lnTo>
                <a:lnTo>
                  <a:pt x="243554" y="105640"/>
                </a:lnTo>
                <a:lnTo>
                  <a:pt x="233759" y="143128"/>
                </a:lnTo>
                <a:lnTo>
                  <a:pt x="204470" y="175387"/>
                </a:lnTo>
                <a:lnTo>
                  <a:pt x="175260" y="188975"/>
                </a:lnTo>
                <a:lnTo>
                  <a:pt x="180594" y="191515"/>
                </a:lnTo>
                <a:lnTo>
                  <a:pt x="211200" y="222630"/>
                </a:lnTo>
                <a:lnTo>
                  <a:pt x="225551" y="251840"/>
                </a:lnTo>
                <a:lnTo>
                  <a:pt x="255270" y="321437"/>
                </a:lnTo>
                <a:lnTo>
                  <a:pt x="262127" y="342264"/>
                </a:lnTo>
                <a:lnTo>
                  <a:pt x="262127" y="344170"/>
                </a:lnTo>
                <a:lnTo>
                  <a:pt x="262127" y="346075"/>
                </a:lnTo>
                <a:lnTo>
                  <a:pt x="261747" y="347852"/>
                </a:lnTo>
                <a:lnTo>
                  <a:pt x="260985" y="349123"/>
                </a:lnTo>
                <a:lnTo>
                  <a:pt x="260350" y="350520"/>
                </a:lnTo>
                <a:lnTo>
                  <a:pt x="258572" y="351663"/>
                </a:lnTo>
                <a:lnTo>
                  <a:pt x="255777" y="352551"/>
                </a:lnTo>
                <a:lnTo>
                  <a:pt x="253111" y="353440"/>
                </a:lnTo>
                <a:lnTo>
                  <a:pt x="249047" y="354075"/>
                </a:lnTo>
                <a:lnTo>
                  <a:pt x="243840" y="354457"/>
                </a:lnTo>
                <a:lnTo>
                  <a:pt x="238506" y="354838"/>
                </a:lnTo>
                <a:lnTo>
                  <a:pt x="231394" y="355091"/>
                </a:lnTo>
                <a:lnTo>
                  <a:pt x="222250" y="355091"/>
                </a:lnTo>
                <a:lnTo>
                  <a:pt x="214630" y="355091"/>
                </a:lnTo>
                <a:lnTo>
                  <a:pt x="193167" y="352425"/>
                </a:lnTo>
                <a:lnTo>
                  <a:pt x="190500" y="351409"/>
                </a:lnTo>
                <a:lnTo>
                  <a:pt x="188595" y="350138"/>
                </a:lnTo>
                <a:lnTo>
                  <a:pt x="187578" y="348614"/>
                </a:lnTo>
                <a:lnTo>
                  <a:pt x="186436" y="347090"/>
                </a:lnTo>
                <a:lnTo>
                  <a:pt x="185547" y="345186"/>
                </a:lnTo>
                <a:lnTo>
                  <a:pt x="184785" y="343026"/>
                </a:lnTo>
                <a:lnTo>
                  <a:pt x="153162" y="264033"/>
                </a:lnTo>
                <a:lnTo>
                  <a:pt x="134239" y="227584"/>
                </a:lnTo>
                <a:lnTo>
                  <a:pt x="129794" y="223012"/>
                </a:lnTo>
                <a:lnTo>
                  <a:pt x="125349" y="218312"/>
                </a:lnTo>
                <a:lnTo>
                  <a:pt x="120142" y="214884"/>
                </a:lnTo>
                <a:lnTo>
                  <a:pt x="114426" y="212471"/>
                </a:lnTo>
                <a:lnTo>
                  <a:pt x="108585" y="210058"/>
                </a:lnTo>
                <a:lnTo>
                  <a:pt x="101853" y="208914"/>
                </a:lnTo>
                <a:lnTo>
                  <a:pt x="94107" y="208914"/>
                </a:lnTo>
                <a:lnTo>
                  <a:pt x="71755" y="208914"/>
                </a:lnTo>
                <a:lnTo>
                  <a:pt x="71755" y="343535"/>
                </a:lnTo>
                <a:lnTo>
                  <a:pt x="71755" y="345439"/>
                </a:lnTo>
                <a:lnTo>
                  <a:pt x="71120" y="346963"/>
                </a:lnTo>
                <a:lnTo>
                  <a:pt x="53213" y="354202"/>
                </a:lnTo>
                <a:lnTo>
                  <a:pt x="48641" y="354711"/>
                </a:lnTo>
                <a:lnTo>
                  <a:pt x="42799" y="355091"/>
                </a:lnTo>
                <a:lnTo>
                  <a:pt x="35687" y="355091"/>
                </a:lnTo>
                <a:lnTo>
                  <a:pt x="28828" y="355091"/>
                </a:lnTo>
                <a:lnTo>
                  <a:pt x="22987" y="354711"/>
                </a:lnTo>
                <a:lnTo>
                  <a:pt x="18415" y="354202"/>
                </a:lnTo>
                <a:lnTo>
                  <a:pt x="13716" y="353695"/>
                </a:lnTo>
                <a:lnTo>
                  <a:pt x="10033" y="352933"/>
                </a:lnTo>
                <a:lnTo>
                  <a:pt x="7366" y="352044"/>
                </a:lnTo>
                <a:lnTo>
                  <a:pt x="4572" y="351154"/>
                </a:lnTo>
                <a:lnTo>
                  <a:pt x="2667" y="349885"/>
                </a:lnTo>
                <a:lnTo>
                  <a:pt x="1524" y="348488"/>
                </a:lnTo>
                <a:lnTo>
                  <a:pt x="508" y="346963"/>
                </a:lnTo>
                <a:lnTo>
                  <a:pt x="0" y="345439"/>
                </a:lnTo>
                <a:lnTo>
                  <a:pt x="0" y="343535"/>
                </a:lnTo>
                <a:lnTo>
                  <a:pt x="0" y="22733"/>
                </a:lnTo>
                <a:lnTo>
                  <a:pt x="0" y="14604"/>
                </a:lnTo>
                <a:lnTo>
                  <a:pt x="2032" y="8889"/>
                </a:lnTo>
                <a:lnTo>
                  <a:pt x="6096" y="5334"/>
                </a:lnTo>
                <a:lnTo>
                  <a:pt x="10160" y="1777"/>
                </a:lnTo>
                <a:lnTo>
                  <a:pt x="15240" y="0"/>
                </a:lnTo>
                <a:lnTo>
                  <a:pt x="2120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519036" y="714375"/>
            <a:ext cx="209550" cy="353695"/>
          </a:xfrm>
          <a:custGeom>
            <a:avLst/>
            <a:gdLst/>
            <a:ahLst/>
            <a:cxnLst/>
            <a:rect l="l" t="t" r="r" b="b"/>
            <a:pathLst>
              <a:path w="209550" h="353694">
                <a:moveTo>
                  <a:pt x="21209" y="0"/>
                </a:moveTo>
                <a:lnTo>
                  <a:pt x="197612" y="0"/>
                </a:lnTo>
                <a:lnTo>
                  <a:pt x="199263" y="0"/>
                </a:lnTo>
                <a:lnTo>
                  <a:pt x="200787" y="508"/>
                </a:lnTo>
                <a:lnTo>
                  <a:pt x="202057" y="1397"/>
                </a:lnTo>
                <a:lnTo>
                  <a:pt x="203327" y="2286"/>
                </a:lnTo>
                <a:lnTo>
                  <a:pt x="204470" y="3937"/>
                </a:lnTo>
                <a:lnTo>
                  <a:pt x="208026" y="22987"/>
                </a:lnTo>
                <a:lnTo>
                  <a:pt x="208026" y="28448"/>
                </a:lnTo>
                <a:lnTo>
                  <a:pt x="208026" y="33527"/>
                </a:lnTo>
                <a:lnTo>
                  <a:pt x="202057" y="54737"/>
                </a:lnTo>
                <a:lnTo>
                  <a:pt x="200787" y="55752"/>
                </a:lnTo>
                <a:lnTo>
                  <a:pt x="199263" y="56261"/>
                </a:lnTo>
                <a:lnTo>
                  <a:pt x="197612" y="56261"/>
                </a:lnTo>
                <a:lnTo>
                  <a:pt x="71501" y="56261"/>
                </a:lnTo>
                <a:lnTo>
                  <a:pt x="71501" y="142621"/>
                </a:lnTo>
                <a:lnTo>
                  <a:pt x="178308" y="142621"/>
                </a:lnTo>
                <a:lnTo>
                  <a:pt x="179959" y="142621"/>
                </a:lnTo>
                <a:lnTo>
                  <a:pt x="181483" y="143001"/>
                </a:lnTo>
                <a:lnTo>
                  <a:pt x="182753" y="144017"/>
                </a:lnTo>
                <a:lnTo>
                  <a:pt x="184150" y="145034"/>
                </a:lnTo>
                <a:lnTo>
                  <a:pt x="185293" y="146558"/>
                </a:lnTo>
                <a:lnTo>
                  <a:pt x="186182" y="148716"/>
                </a:lnTo>
                <a:lnTo>
                  <a:pt x="187071" y="150749"/>
                </a:lnTo>
                <a:lnTo>
                  <a:pt x="187833" y="153670"/>
                </a:lnTo>
                <a:lnTo>
                  <a:pt x="188214" y="157225"/>
                </a:lnTo>
                <a:lnTo>
                  <a:pt x="188722" y="160782"/>
                </a:lnTo>
                <a:lnTo>
                  <a:pt x="188976" y="165100"/>
                </a:lnTo>
                <a:lnTo>
                  <a:pt x="188976" y="170179"/>
                </a:lnTo>
                <a:lnTo>
                  <a:pt x="188976" y="175387"/>
                </a:lnTo>
                <a:lnTo>
                  <a:pt x="188722" y="179832"/>
                </a:lnTo>
                <a:lnTo>
                  <a:pt x="188214" y="183261"/>
                </a:lnTo>
                <a:lnTo>
                  <a:pt x="187833" y="186689"/>
                </a:lnTo>
                <a:lnTo>
                  <a:pt x="182753" y="196087"/>
                </a:lnTo>
                <a:lnTo>
                  <a:pt x="181483" y="196976"/>
                </a:lnTo>
                <a:lnTo>
                  <a:pt x="179959" y="197485"/>
                </a:lnTo>
                <a:lnTo>
                  <a:pt x="178308" y="197485"/>
                </a:lnTo>
                <a:lnTo>
                  <a:pt x="71501" y="197485"/>
                </a:lnTo>
                <a:lnTo>
                  <a:pt x="71501" y="297179"/>
                </a:lnTo>
                <a:lnTo>
                  <a:pt x="198755" y="297179"/>
                </a:lnTo>
                <a:lnTo>
                  <a:pt x="200406" y="297179"/>
                </a:lnTo>
                <a:lnTo>
                  <a:pt x="206629" y="303402"/>
                </a:lnTo>
                <a:lnTo>
                  <a:pt x="207645" y="305562"/>
                </a:lnTo>
                <a:lnTo>
                  <a:pt x="208280" y="308483"/>
                </a:lnTo>
                <a:lnTo>
                  <a:pt x="208788" y="312038"/>
                </a:lnTo>
                <a:lnTo>
                  <a:pt x="209169" y="315595"/>
                </a:lnTo>
                <a:lnTo>
                  <a:pt x="209423" y="320039"/>
                </a:lnTo>
                <a:lnTo>
                  <a:pt x="209423" y="325247"/>
                </a:lnTo>
                <a:lnTo>
                  <a:pt x="209423" y="330580"/>
                </a:lnTo>
                <a:lnTo>
                  <a:pt x="206629" y="347090"/>
                </a:lnTo>
                <a:lnTo>
                  <a:pt x="205740" y="349250"/>
                </a:lnTo>
                <a:lnTo>
                  <a:pt x="204597" y="350900"/>
                </a:lnTo>
                <a:lnTo>
                  <a:pt x="203327" y="351916"/>
                </a:lnTo>
                <a:lnTo>
                  <a:pt x="201930" y="352933"/>
                </a:lnTo>
                <a:lnTo>
                  <a:pt x="200406" y="353440"/>
                </a:lnTo>
                <a:lnTo>
                  <a:pt x="198755" y="353440"/>
                </a:lnTo>
                <a:lnTo>
                  <a:pt x="21209" y="353440"/>
                </a:lnTo>
                <a:lnTo>
                  <a:pt x="15240" y="353440"/>
                </a:lnTo>
                <a:lnTo>
                  <a:pt x="10160" y="351663"/>
                </a:lnTo>
                <a:lnTo>
                  <a:pt x="6096" y="348107"/>
                </a:lnTo>
                <a:lnTo>
                  <a:pt x="2032" y="344550"/>
                </a:lnTo>
                <a:lnTo>
                  <a:pt x="0" y="338709"/>
                </a:lnTo>
                <a:lnTo>
                  <a:pt x="0" y="330708"/>
                </a:lnTo>
                <a:lnTo>
                  <a:pt x="0" y="22733"/>
                </a:lnTo>
                <a:lnTo>
                  <a:pt x="0" y="14604"/>
                </a:lnTo>
                <a:lnTo>
                  <a:pt x="2032" y="8889"/>
                </a:lnTo>
                <a:lnTo>
                  <a:pt x="6096" y="5334"/>
                </a:lnTo>
                <a:lnTo>
                  <a:pt x="10160" y="1777"/>
                </a:lnTo>
                <a:lnTo>
                  <a:pt x="15240" y="0"/>
                </a:lnTo>
                <a:lnTo>
                  <a:pt x="2120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877433" y="714375"/>
            <a:ext cx="209550" cy="353695"/>
          </a:xfrm>
          <a:custGeom>
            <a:avLst/>
            <a:gdLst/>
            <a:ahLst/>
            <a:cxnLst/>
            <a:rect l="l" t="t" r="r" b="b"/>
            <a:pathLst>
              <a:path w="209550" h="353694">
                <a:moveTo>
                  <a:pt x="21208" y="0"/>
                </a:moveTo>
                <a:lnTo>
                  <a:pt x="197612" y="0"/>
                </a:lnTo>
                <a:lnTo>
                  <a:pt x="199262" y="0"/>
                </a:lnTo>
                <a:lnTo>
                  <a:pt x="200787" y="508"/>
                </a:lnTo>
                <a:lnTo>
                  <a:pt x="202056" y="1397"/>
                </a:lnTo>
                <a:lnTo>
                  <a:pt x="203326" y="2286"/>
                </a:lnTo>
                <a:lnTo>
                  <a:pt x="204469" y="3937"/>
                </a:lnTo>
                <a:lnTo>
                  <a:pt x="208025" y="22987"/>
                </a:lnTo>
                <a:lnTo>
                  <a:pt x="208025" y="28448"/>
                </a:lnTo>
                <a:lnTo>
                  <a:pt x="208025" y="33527"/>
                </a:lnTo>
                <a:lnTo>
                  <a:pt x="202056" y="54737"/>
                </a:lnTo>
                <a:lnTo>
                  <a:pt x="200787" y="55752"/>
                </a:lnTo>
                <a:lnTo>
                  <a:pt x="199262" y="56261"/>
                </a:lnTo>
                <a:lnTo>
                  <a:pt x="197612" y="56261"/>
                </a:lnTo>
                <a:lnTo>
                  <a:pt x="71500" y="56261"/>
                </a:lnTo>
                <a:lnTo>
                  <a:pt x="71500" y="142621"/>
                </a:lnTo>
                <a:lnTo>
                  <a:pt x="178307" y="142621"/>
                </a:lnTo>
                <a:lnTo>
                  <a:pt x="179958" y="142621"/>
                </a:lnTo>
                <a:lnTo>
                  <a:pt x="181482" y="143001"/>
                </a:lnTo>
                <a:lnTo>
                  <a:pt x="182752" y="144017"/>
                </a:lnTo>
                <a:lnTo>
                  <a:pt x="184150" y="145034"/>
                </a:lnTo>
                <a:lnTo>
                  <a:pt x="185292" y="146558"/>
                </a:lnTo>
                <a:lnTo>
                  <a:pt x="186181" y="148716"/>
                </a:lnTo>
                <a:lnTo>
                  <a:pt x="187070" y="150749"/>
                </a:lnTo>
                <a:lnTo>
                  <a:pt x="187832" y="153670"/>
                </a:lnTo>
                <a:lnTo>
                  <a:pt x="188213" y="157225"/>
                </a:lnTo>
                <a:lnTo>
                  <a:pt x="188721" y="160782"/>
                </a:lnTo>
                <a:lnTo>
                  <a:pt x="188975" y="165100"/>
                </a:lnTo>
                <a:lnTo>
                  <a:pt x="188975" y="170179"/>
                </a:lnTo>
                <a:lnTo>
                  <a:pt x="188975" y="175387"/>
                </a:lnTo>
                <a:lnTo>
                  <a:pt x="188721" y="179832"/>
                </a:lnTo>
                <a:lnTo>
                  <a:pt x="188213" y="183261"/>
                </a:lnTo>
                <a:lnTo>
                  <a:pt x="187832" y="186689"/>
                </a:lnTo>
                <a:lnTo>
                  <a:pt x="182752" y="196087"/>
                </a:lnTo>
                <a:lnTo>
                  <a:pt x="181482" y="196976"/>
                </a:lnTo>
                <a:lnTo>
                  <a:pt x="179958" y="197485"/>
                </a:lnTo>
                <a:lnTo>
                  <a:pt x="178307" y="197485"/>
                </a:lnTo>
                <a:lnTo>
                  <a:pt x="71500" y="197485"/>
                </a:lnTo>
                <a:lnTo>
                  <a:pt x="71500" y="297179"/>
                </a:lnTo>
                <a:lnTo>
                  <a:pt x="198754" y="297179"/>
                </a:lnTo>
                <a:lnTo>
                  <a:pt x="200405" y="297179"/>
                </a:lnTo>
                <a:lnTo>
                  <a:pt x="206628" y="303402"/>
                </a:lnTo>
                <a:lnTo>
                  <a:pt x="207644" y="305562"/>
                </a:lnTo>
                <a:lnTo>
                  <a:pt x="208279" y="308483"/>
                </a:lnTo>
                <a:lnTo>
                  <a:pt x="208787" y="312038"/>
                </a:lnTo>
                <a:lnTo>
                  <a:pt x="209168" y="315595"/>
                </a:lnTo>
                <a:lnTo>
                  <a:pt x="209422" y="320039"/>
                </a:lnTo>
                <a:lnTo>
                  <a:pt x="209422" y="325247"/>
                </a:lnTo>
                <a:lnTo>
                  <a:pt x="209422" y="330580"/>
                </a:lnTo>
                <a:lnTo>
                  <a:pt x="206628" y="347090"/>
                </a:lnTo>
                <a:lnTo>
                  <a:pt x="205739" y="349250"/>
                </a:lnTo>
                <a:lnTo>
                  <a:pt x="204596" y="350900"/>
                </a:lnTo>
                <a:lnTo>
                  <a:pt x="203326" y="351916"/>
                </a:lnTo>
                <a:lnTo>
                  <a:pt x="201929" y="352933"/>
                </a:lnTo>
                <a:lnTo>
                  <a:pt x="200405" y="353440"/>
                </a:lnTo>
                <a:lnTo>
                  <a:pt x="198754" y="353440"/>
                </a:lnTo>
                <a:lnTo>
                  <a:pt x="21208" y="353440"/>
                </a:lnTo>
                <a:lnTo>
                  <a:pt x="15239" y="353440"/>
                </a:lnTo>
                <a:lnTo>
                  <a:pt x="10159" y="351663"/>
                </a:lnTo>
                <a:lnTo>
                  <a:pt x="6095" y="348107"/>
                </a:lnTo>
                <a:lnTo>
                  <a:pt x="2031" y="344550"/>
                </a:lnTo>
                <a:lnTo>
                  <a:pt x="0" y="338709"/>
                </a:lnTo>
                <a:lnTo>
                  <a:pt x="0" y="330708"/>
                </a:lnTo>
                <a:lnTo>
                  <a:pt x="0" y="22733"/>
                </a:lnTo>
                <a:lnTo>
                  <a:pt x="0" y="14604"/>
                </a:lnTo>
                <a:lnTo>
                  <a:pt x="2031" y="8889"/>
                </a:lnTo>
                <a:lnTo>
                  <a:pt x="6095" y="5334"/>
                </a:lnTo>
                <a:lnTo>
                  <a:pt x="10159" y="1777"/>
                </a:lnTo>
                <a:lnTo>
                  <a:pt x="15239" y="0"/>
                </a:lnTo>
                <a:lnTo>
                  <a:pt x="21208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56810" y="714375"/>
            <a:ext cx="270510" cy="355600"/>
          </a:xfrm>
          <a:custGeom>
            <a:avLst/>
            <a:gdLst/>
            <a:ahLst/>
            <a:cxnLst/>
            <a:rect l="l" t="t" r="r" b="b"/>
            <a:pathLst>
              <a:path w="270510" h="355600">
                <a:moveTo>
                  <a:pt x="10667" y="0"/>
                </a:moveTo>
                <a:lnTo>
                  <a:pt x="259714" y="0"/>
                </a:lnTo>
                <a:lnTo>
                  <a:pt x="261365" y="0"/>
                </a:lnTo>
                <a:lnTo>
                  <a:pt x="262889" y="508"/>
                </a:lnTo>
                <a:lnTo>
                  <a:pt x="270383" y="24002"/>
                </a:lnTo>
                <a:lnTo>
                  <a:pt x="270383" y="29463"/>
                </a:lnTo>
                <a:lnTo>
                  <a:pt x="270383" y="34798"/>
                </a:lnTo>
                <a:lnTo>
                  <a:pt x="264287" y="57023"/>
                </a:lnTo>
                <a:lnTo>
                  <a:pt x="262889" y="58165"/>
                </a:lnTo>
                <a:lnTo>
                  <a:pt x="261365" y="58674"/>
                </a:lnTo>
                <a:lnTo>
                  <a:pt x="259714" y="58674"/>
                </a:lnTo>
                <a:lnTo>
                  <a:pt x="171196" y="58674"/>
                </a:lnTo>
                <a:lnTo>
                  <a:pt x="171196" y="343535"/>
                </a:lnTo>
                <a:lnTo>
                  <a:pt x="171196" y="345439"/>
                </a:lnTo>
                <a:lnTo>
                  <a:pt x="170687" y="346963"/>
                </a:lnTo>
                <a:lnTo>
                  <a:pt x="169417" y="348488"/>
                </a:lnTo>
                <a:lnTo>
                  <a:pt x="168275" y="349885"/>
                </a:lnTo>
                <a:lnTo>
                  <a:pt x="166369" y="351154"/>
                </a:lnTo>
                <a:lnTo>
                  <a:pt x="163575" y="352044"/>
                </a:lnTo>
                <a:lnTo>
                  <a:pt x="160909" y="352933"/>
                </a:lnTo>
                <a:lnTo>
                  <a:pt x="157225" y="353695"/>
                </a:lnTo>
                <a:lnTo>
                  <a:pt x="152526" y="354202"/>
                </a:lnTo>
                <a:lnTo>
                  <a:pt x="147954" y="354711"/>
                </a:lnTo>
                <a:lnTo>
                  <a:pt x="142112" y="355091"/>
                </a:lnTo>
                <a:lnTo>
                  <a:pt x="135254" y="355091"/>
                </a:lnTo>
                <a:lnTo>
                  <a:pt x="128269" y="355091"/>
                </a:lnTo>
                <a:lnTo>
                  <a:pt x="122554" y="354711"/>
                </a:lnTo>
                <a:lnTo>
                  <a:pt x="117855" y="354202"/>
                </a:lnTo>
                <a:lnTo>
                  <a:pt x="113284" y="353695"/>
                </a:lnTo>
                <a:lnTo>
                  <a:pt x="109474" y="352933"/>
                </a:lnTo>
                <a:lnTo>
                  <a:pt x="106806" y="352044"/>
                </a:lnTo>
                <a:lnTo>
                  <a:pt x="104012" y="351154"/>
                </a:lnTo>
                <a:lnTo>
                  <a:pt x="102108" y="349885"/>
                </a:lnTo>
                <a:lnTo>
                  <a:pt x="100964" y="348488"/>
                </a:lnTo>
                <a:lnTo>
                  <a:pt x="99694" y="346963"/>
                </a:lnTo>
                <a:lnTo>
                  <a:pt x="99187" y="345439"/>
                </a:lnTo>
                <a:lnTo>
                  <a:pt x="99187" y="343535"/>
                </a:lnTo>
                <a:lnTo>
                  <a:pt x="99187" y="58674"/>
                </a:lnTo>
                <a:lnTo>
                  <a:pt x="10667" y="58674"/>
                </a:lnTo>
                <a:lnTo>
                  <a:pt x="8889" y="58674"/>
                </a:lnTo>
                <a:lnTo>
                  <a:pt x="7365" y="58165"/>
                </a:lnTo>
                <a:lnTo>
                  <a:pt x="5968" y="57023"/>
                </a:lnTo>
                <a:lnTo>
                  <a:pt x="4699" y="56007"/>
                </a:lnTo>
                <a:lnTo>
                  <a:pt x="3683" y="54355"/>
                </a:lnTo>
                <a:lnTo>
                  <a:pt x="2793" y="52070"/>
                </a:lnTo>
                <a:lnTo>
                  <a:pt x="1904" y="49784"/>
                </a:lnTo>
                <a:lnTo>
                  <a:pt x="1142" y="46736"/>
                </a:lnTo>
                <a:lnTo>
                  <a:pt x="762" y="43052"/>
                </a:lnTo>
                <a:lnTo>
                  <a:pt x="253" y="39242"/>
                </a:lnTo>
                <a:lnTo>
                  <a:pt x="0" y="34798"/>
                </a:lnTo>
                <a:lnTo>
                  <a:pt x="0" y="29463"/>
                </a:lnTo>
                <a:lnTo>
                  <a:pt x="0" y="24002"/>
                </a:lnTo>
                <a:lnTo>
                  <a:pt x="253" y="19430"/>
                </a:lnTo>
                <a:lnTo>
                  <a:pt x="762" y="15621"/>
                </a:lnTo>
                <a:lnTo>
                  <a:pt x="1142" y="11811"/>
                </a:lnTo>
                <a:lnTo>
                  <a:pt x="1904" y="8636"/>
                </a:lnTo>
                <a:lnTo>
                  <a:pt x="2793" y="6476"/>
                </a:lnTo>
                <a:lnTo>
                  <a:pt x="3683" y="4190"/>
                </a:lnTo>
                <a:lnTo>
                  <a:pt x="4699" y="2539"/>
                </a:lnTo>
                <a:lnTo>
                  <a:pt x="5968" y="1524"/>
                </a:lnTo>
                <a:lnTo>
                  <a:pt x="7365" y="508"/>
                </a:lnTo>
                <a:lnTo>
                  <a:pt x="8889" y="0"/>
                </a:lnTo>
                <a:lnTo>
                  <a:pt x="1066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850513" y="714375"/>
            <a:ext cx="209550" cy="353695"/>
          </a:xfrm>
          <a:custGeom>
            <a:avLst/>
            <a:gdLst/>
            <a:ahLst/>
            <a:cxnLst/>
            <a:rect l="l" t="t" r="r" b="b"/>
            <a:pathLst>
              <a:path w="209550" h="353694">
                <a:moveTo>
                  <a:pt x="21209" y="0"/>
                </a:moveTo>
                <a:lnTo>
                  <a:pt x="197612" y="0"/>
                </a:lnTo>
                <a:lnTo>
                  <a:pt x="199262" y="0"/>
                </a:lnTo>
                <a:lnTo>
                  <a:pt x="200787" y="508"/>
                </a:lnTo>
                <a:lnTo>
                  <a:pt x="208025" y="22987"/>
                </a:lnTo>
                <a:lnTo>
                  <a:pt x="208025" y="28448"/>
                </a:lnTo>
                <a:lnTo>
                  <a:pt x="208025" y="33527"/>
                </a:lnTo>
                <a:lnTo>
                  <a:pt x="199262" y="56261"/>
                </a:lnTo>
                <a:lnTo>
                  <a:pt x="197612" y="56261"/>
                </a:lnTo>
                <a:lnTo>
                  <a:pt x="71500" y="56261"/>
                </a:lnTo>
                <a:lnTo>
                  <a:pt x="71500" y="142621"/>
                </a:lnTo>
                <a:lnTo>
                  <a:pt x="178308" y="142621"/>
                </a:lnTo>
                <a:lnTo>
                  <a:pt x="179959" y="142621"/>
                </a:lnTo>
                <a:lnTo>
                  <a:pt x="181483" y="143001"/>
                </a:lnTo>
                <a:lnTo>
                  <a:pt x="182752" y="144017"/>
                </a:lnTo>
                <a:lnTo>
                  <a:pt x="184150" y="145034"/>
                </a:lnTo>
                <a:lnTo>
                  <a:pt x="185292" y="146558"/>
                </a:lnTo>
                <a:lnTo>
                  <a:pt x="186182" y="148716"/>
                </a:lnTo>
                <a:lnTo>
                  <a:pt x="187071" y="150749"/>
                </a:lnTo>
                <a:lnTo>
                  <a:pt x="187833" y="153670"/>
                </a:lnTo>
                <a:lnTo>
                  <a:pt x="188213" y="157225"/>
                </a:lnTo>
                <a:lnTo>
                  <a:pt x="188722" y="160782"/>
                </a:lnTo>
                <a:lnTo>
                  <a:pt x="188975" y="165100"/>
                </a:lnTo>
                <a:lnTo>
                  <a:pt x="188975" y="170179"/>
                </a:lnTo>
                <a:lnTo>
                  <a:pt x="188975" y="175387"/>
                </a:lnTo>
                <a:lnTo>
                  <a:pt x="188722" y="179832"/>
                </a:lnTo>
                <a:lnTo>
                  <a:pt x="188213" y="183261"/>
                </a:lnTo>
                <a:lnTo>
                  <a:pt x="187833" y="186689"/>
                </a:lnTo>
                <a:lnTo>
                  <a:pt x="182752" y="196087"/>
                </a:lnTo>
                <a:lnTo>
                  <a:pt x="181483" y="196976"/>
                </a:lnTo>
                <a:lnTo>
                  <a:pt x="179959" y="197485"/>
                </a:lnTo>
                <a:lnTo>
                  <a:pt x="178308" y="197485"/>
                </a:lnTo>
                <a:lnTo>
                  <a:pt x="71500" y="197485"/>
                </a:lnTo>
                <a:lnTo>
                  <a:pt x="71500" y="297179"/>
                </a:lnTo>
                <a:lnTo>
                  <a:pt x="198754" y="297179"/>
                </a:lnTo>
                <a:lnTo>
                  <a:pt x="200406" y="297179"/>
                </a:lnTo>
                <a:lnTo>
                  <a:pt x="206628" y="303402"/>
                </a:lnTo>
                <a:lnTo>
                  <a:pt x="207645" y="305562"/>
                </a:lnTo>
                <a:lnTo>
                  <a:pt x="208279" y="308483"/>
                </a:lnTo>
                <a:lnTo>
                  <a:pt x="208787" y="312038"/>
                </a:lnTo>
                <a:lnTo>
                  <a:pt x="209169" y="315595"/>
                </a:lnTo>
                <a:lnTo>
                  <a:pt x="209423" y="320039"/>
                </a:lnTo>
                <a:lnTo>
                  <a:pt x="209423" y="325247"/>
                </a:lnTo>
                <a:lnTo>
                  <a:pt x="209423" y="330580"/>
                </a:lnTo>
                <a:lnTo>
                  <a:pt x="206628" y="347090"/>
                </a:lnTo>
                <a:lnTo>
                  <a:pt x="205739" y="349250"/>
                </a:lnTo>
                <a:lnTo>
                  <a:pt x="204597" y="350900"/>
                </a:lnTo>
                <a:lnTo>
                  <a:pt x="203326" y="351916"/>
                </a:lnTo>
                <a:lnTo>
                  <a:pt x="201929" y="352933"/>
                </a:lnTo>
                <a:lnTo>
                  <a:pt x="200406" y="353440"/>
                </a:lnTo>
                <a:lnTo>
                  <a:pt x="198754" y="353440"/>
                </a:lnTo>
                <a:lnTo>
                  <a:pt x="21209" y="353440"/>
                </a:lnTo>
                <a:lnTo>
                  <a:pt x="15239" y="353440"/>
                </a:lnTo>
                <a:lnTo>
                  <a:pt x="10160" y="351663"/>
                </a:lnTo>
                <a:lnTo>
                  <a:pt x="6096" y="348107"/>
                </a:lnTo>
                <a:lnTo>
                  <a:pt x="2032" y="344550"/>
                </a:lnTo>
                <a:lnTo>
                  <a:pt x="0" y="338709"/>
                </a:lnTo>
                <a:lnTo>
                  <a:pt x="0" y="330708"/>
                </a:lnTo>
                <a:lnTo>
                  <a:pt x="0" y="22733"/>
                </a:lnTo>
                <a:lnTo>
                  <a:pt x="0" y="14604"/>
                </a:lnTo>
                <a:lnTo>
                  <a:pt x="2032" y="8889"/>
                </a:lnTo>
                <a:lnTo>
                  <a:pt x="6096" y="5334"/>
                </a:lnTo>
                <a:lnTo>
                  <a:pt x="10160" y="1777"/>
                </a:lnTo>
                <a:lnTo>
                  <a:pt x="15239" y="0"/>
                </a:lnTo>
                <a:lnTo>
                  <a:pt x="2120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211957" y="714375"/>
            <a:ext cx="412115" cy="355600"/>
          </a:xfrm>
          <a:custGeom>
            <a:avLst/>
            <a:gdLst/>
            <a:ahLst/>
            <a:cxnLst/>
            <a:rect l="l" t="t" r="r" b="b"/>
            <a:pathLst>
              <a:path w="412114" h="355600">
                <a:moveTo>
                  <a:pt x="26924" y="0"/>
                </a:moveTo>
                <a:lnTo>
                  <a:pt x="73914" y="0"/>
                </a:lnTo>
                <a:lnTo>
                  <a:pt x="82295" y="0"/>
                </a:lnTo>
                <a:lnTo>
                  <a:pt x="89534" y="635"/>
                </a:lnTo>
                <a:lnTo>
                  <a:pt x="95504" y="2032"/>
                </a:lnTo>
                <a:lnTo>
                  <a:pt x="101600" y="3428"/>
                </a:lnTo>
                <a:lnTo>
                  <a:pt x="106680" y="5714"/>
                </a:lnTo>
                <a:lnTo>
                  <a:pt x="111125" y="8889"/>
                </a:lnTo>
                <a:lnTo>
                  <a:pt x="115443" y="12064"/>
                </a:lnTo>
                <a:lnTo>
                  <a:pt x="119126" y="16255"/>
                </a:lnTo>
                <a:lnTo>
                  <a:pt x="122046" y="21462"/>
                </a:lnTo>
                <a:lnTo>
                  <a:pt x="124968" y="26670"/>
                </a:lnTo>
                <a:lnTo>
                  <a:pt x="127507" y="33020"/>
                </a:lnTo>
                <a:lnTo>
                  <a:pt x="129667" y="40639"/>
                </a:lnTo>
                <a:lnTo>
                  <a:pt x="206120" y="251205"/>
                </a:lnTo>
                <a:lnTo>
                  <a:pt x="207264" y="251205"/>
                </a:lnTo>
                <a:lnTo>
                  <a:pt x="286384" y="41275"/>
                </a:lnTo>
                <a:lnTo>
                  <a:pt x="288797" y="33654"/>
                </a:lnTo>
                <a:lnTo>
                  <a:pt x="291338" y="27177"/>
                </a:lnTo>
                <a:lnTo>
                  <a:pt x="294258" y="21844"/>
                </a:lnTo>
                <a:lnTo>
                  <a:pt x="297053" y="16510"/>
                </a:lnTo>
                <a:lnTo>
                  <a:pt x="300355" y="12319"/>
                </a:lnTo>
                <a:lnTo>
                  <a:pt x="304038" y="9016"/>
                </a:lnTo>
                <a:lnTo>
                  <a:pt x="307720" y="5714"/>
                </a:lnTo>
                <a:lnTo>
                  <a:pt x="312166" y="3428"/>
                </a:lnTo>
                <a:lnTo>
                  <a:pt x="317245" y="2032"/>
                </a:lnTo>
                <a:lnTo>
                  <a:pt x="322326" y="635"/>
                </a:lnTo>
                <a:lnTo>
                  <a:pt x="328294" y="0"/>
                </a:lnTo>
                <a:lnTo>
                  <a:pt x="335026" y="0"/>
                </a:lnTo>
                <a:lnTo>
                  <a:pt x="383413" y="0"/>
                </a:lnTo>
                <a:lnTo>
                  <a:pt x="388239" y="0"/>
                </a:lnTo>
                <a:lnTo>
                  <a:pt x="392556" y="635"/>
                </a:lnTo>
                <a:lnTo>
                  <a:pt x="409956" y="16510"/>
                </a:lnTo>
                <a:lnTo>
                  <a:pt x="411226" y="20065"/>
                </a:lnTo>
                <a:lnTo>
                  <a:pt x="411733" y="24129"/>
                </a:lnTo>
                <a:lnTo>
                  <a:pt x="411733" y="28701"/>
                </a:lnTo>
                <a:lnTo>
                  <a:pt x="411733" y="343535"/>
                </a:lnTo>
                <a:lnTo>
                  <a:pt x="411733" y="345439"/>
                </a:lnTo>
                <a:lnTo>
                  <a:pt x="411226" y="346963"/>
                </a:lnTo>
                <a:lnTo>
                  <a:pt x="384429" y="355091"/>
                </a:lnTo>
                <a:lnTo>
                  <a:pt x="377697" y="355091"/>
                </a:lnTo>
                <a:lnTo>
                  <a:pt x="371094" y="355091"/>
                </a:lnTo>
                <a:lnTo>
                  <a:pt x="365632" y="354711"/>
                </a:lnTo>
                <a:lnTo>
                  <a:pt x="361315" y="354202"/>
                </a:lnTo>
                <a:lnTo>
                  <a:pt x="356869" y="353695"/>
                </a:lnTo>
                <a:lnTo>
                  <a:pt x="345440" y="348488"/>
                </a:lnTo>
                <a:lnTo>
                  <a:pt x="344296" y="346963"/>
                </a:lnTo>
                <a:lnTo>
                  <a:pt x="343789" y="345439"/>
                </a:lnTo>
                <a:lnTo>
                  <a:pt x="343789" y="343535"/>
                </a:lnTo>
                <a:lnTo>
                  <a:pt x="343789" y="56007"/>
                </a:lnTo>
                <a:lnTo>
                  <a:pt x="343281" y="56007"/>
                </a:lnTo>
                <a:lnTo>
                  <a:pt x="240792" y="343280"/>
                </a:lnTo>
                <a:lnTo>
                  <a:pt x="240030" y="345694"/>
                </a:lnTo>
                <a:lnTo>
                  <a:pt x="238887" y="347599"/>
                </a:lnTo>
                <a:lnTo>
                  <a:pt x="237235" y="349123"/>
                </a:lnTo>
                <a:lnTo>
                  <a:pt x="235584" y="350647"/>
                </a:lnTo>
                <a:lnTo>
                  <a:pt x="233426" y="351916"/>
                </a:lnTo>
                <a:lnTo>
                  <a:pt x="230631" y="352805"/>
                </a:lnTo>
                <a:lnTo>
                  <a:pt x="227710" y="353822"/>
                </a:lnTo>
                <a:lnTo>
                  <a:pt x="224155" y="354329"/>
                </a:lnTo>
                <a:lnTo>
                  <a:pt x="219837" y="354584"/>
                </a:lnTo>
                <a:lnTo>
                  <a:pt x="215392" y="354838"/>
                </a:lnTo>
                <a:lnTo>
                  <a:pt x="210184" y="355091"/>
                </a:lnTo>
                <a:lnTo>
                  <a:pt x="203962" y="355091"/>
                </a:lnTo>
                <a:lnTo>
                  <a:pt x="197739" y="355091"/>
                </a:lnTo>
                <a:lnTo>
                  <a:pt x="192531" y="354838"/>
                </a:lnTo>
                <a:lnTo>
                  <a:pt x="188087" y="354329"/>
                </a:lnTo>
                <a:lnTo>
                  <a:pt x="183769" y="353949"/>
                </a:lnTo>
                <a:lnTo>
                  <a:pt x="167385" y="343280"/>
                </a:lnTo>
                <a:lnTo>
                  <a:pt x="68453" y="56007"/>
                </a:lnTo>
                <a:lnTo>
                  <a:pt x="67944" y="56007"/>
                </a:lnTo>
                <a:lnTo>
                  <a:pt x="67944" y="343535"/>
                </a:lnTo>
                <a:lnTo>
                  <a:pt x="67944" y="345439"/>
                </a:lnTo>
                <a:lnTo>
                  <a:pt x="60832" y="352044"/>
                </a:lnTo>
                <a:lnTo>
                  <a:pt x="58166" y="352933"/>
                </a:lnTo>
                <a:lnTo>
                  <a:pt x="54609" y="353695"/>
                </a:lnTo>
                <a:lnTo>
                  <a:pt x="50292" y="354202"/>
                </a:lnTo>
                <a:lnTo>
                  <a:pt x="46101" y="354711"/>
                </a:lnTo>
                <a:lnTo>
                  <a:pt x="40513" y="355091"/>
                </a:lnTo>
                <a:lnTo>
                  <a:pt x="33781" y="355091"/>
                </a:lnTo>
                <a:lnTo>
                  <a:pt x="27305" y="355091"/>
                </a:lnTo>
                <a:lnTo>
                  <a:pt x="0" y="345439"/>
                </a:lnTo>
                <a:lnTo>
                  <a:pt x="0" y="343535"/>
                </a:lnTo>
                <a:lnTo>
                  <a:pt x="0" y="28701"/>
                </a:lnTo>
                <a:lnTo>
                  <a:pt x="0" y="19430"/>
                </a:lnTo>
                <a:lnTo>
                  <a:pt x="2412" y="12319"/>
                </a:lnTo>
                <a:lnTo>
                  <a:pt x="7366" y="7365"/>
                </a:lnTo>
                <a:lnTo>
                  <a:pt x="12192" y="2412"/>
                </a:lnTo>
                <a:lnTo>
                  <a:pt x="18795" y="0"/>
                </a:lnTo>
                <a:lnTo>
                  <a:pt x="26924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710560" y="714375"/>
            <a:ext cx="294005" cy="353695"/>
          </a:xfrm>
          <a:custGeom>
            <a:avLst/>
            <a:gdLst/>
            <a:ahLst/>
            <a:cxnLst/>
            <a:rect l="l" t="t" r="r" b="b"/>
            <a:pathLst>
              <a:path w="294005" h="353694">
                <a:moveTo>
                  <a:pt x="21208" y="0"/>
                </a:moveTo>
                <a:lnTo>
                  <a:pt x="111887" y="0"/>
                </a:lnTo>
                <a:lnTo>
                  <a:pt x="134623" y="690"/>
                </a:lnTo>
                <a:lnTo>
                  <a:pt x="174716" y="6215"/>
                </a:lnTo>
                <a:lnTo>
                  <a:pt x="222392" y="24764"/>
                </a:lnTo>
                <a:lnTo>
                  <a:pt x="258095" y="55316"/>
                </a:lnTo>
                <a:lnTo>
                  <a:pt x="281813" y="97536"/>
                </a:lnTo>
                <a:lnTo>
                  <a:pt x="292760" y="151096"/>
                </a:lnTo>
                <a:lnTo>
                  <a:pt x="293496" y="171450"/>
                </a:lnTo>
                <a:lnTo>
                  <a:pt x="292709" y="194931"/>
                </a:lnTo>
                <a:lnTo>
                  <a:pt x="286371" y="236511"/>
                </a:lnTo>
                <a:lnTo>
                  <a:pt x="265382" y="286067"/>
                </a:lnTo>
                <a:lnTo>
                  <a:pt x="231818" y="321240"/>
                </a:lnTo>
                <a:lnTo>
                  <a:pt x="186562" y="343153"/>
                </a:lnTo>
                <a:lnTo>
                  <a:pt x="128305" y="352798"/>
                </a:lnTo>
                <a:lnTo>
                  <a:pt x="105663" y="353440"/>
                </a:lnTo>
                <a:lnTo>
                  <a:pt x="21208" y="353440"/>
                </a:lnTo>
                <a:lnTo>
                  <a:pt x="15239" y="353440"/>
                </a:lnTo>
                <a:lnTo>
                  <a:pt x="10159" y="351663"/>
                </a:lnTo>
                <a:lnTo>
                  <a:pt x="6095" y="348107"/>
                </a:lnTo>
                <a:lnTo>
                  <a:pt x="2031" y="344550"/>
                </a:lnTo>
                <a:lnTo>
                  <a:pt x="0" y="338709"/>
                </a:lnTo>
                <a:lnTo>
                  <a:pt x="0" y="330708"/>
                </a:lnTo>
                <a:lnTo>
                  <a:pt x="0" y="22733"/>
                </a:lnTo>
                <a:lnTo>
                  <a:pt x="0" y="14604"/>
                </a:lnTo>
                <a:lnTo>
                  <a:pt x="2031" y="8889"/>
                </a:lnTo>
                <a:lnTo>
                  <a:pt x="6095" y="5334"/>
                </a:lnTo>
                <a:lnTo>
                  <a:pt x="10159" y="1777"/>
                </a:lnTo>
                <a:lnTo>
                  <a:pt x="15239" y="0"/>
                </a:lnTo>
                <a:lnTo>
                  <a:pt x="2120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437764" y="714375"/>
            <a:ext cx="209550" cy="353695"/>
          </a:xfrm>
          <a:custGeom>
            <a:avLst/>
            <a:gdLst/>
            <a:ahLst/>
            <a:cxnLst/>
            <a:rect l="l" t="t" r="r" b="b"/>
            <a:pathLst>
              <a:path w="209550" h="353694">
                <a:moveTo>
                  <a:pt x="21209" y="0"/>
                </a:moveTo>
                <a:lnTo>
                  <a:pt x="197612" y="0"/>
                </a:lnTo>
                <a:lnTo>
                  <a:pt x="199262" y="0"/>
                </a:lnTo>
                <a:lnTo>
                  <a:pt x="200787" y="508"/>
                </a:lnTo>
                <a:lnTo>
                  <a:pt x="208026" y="22987"/>
                </a:lnTo>
                <a:lnTo>
                  <a:pt x="208026" y="28448"/>
                </a:lnTo>
                <a:lnTo>
                  <a:pt x="208026" y="33527"/>
                </a:lnTo>
                <a:lnTo>
                  <a:pt x="199262" y="56261"/>
                </a:lnTo>
                <a:lnTo>
                  <a:pt x="197612" y="56261"/>
                </a:lnTo>
                <a:lnTo>
                  <a:pt x="71501" y="56261"/>
                </a:lnTo>
                <a:lnTo>
                  <a:pt x="71501" y="142621"/>
                </a:lnTo>
                <a:lnTo>
                  <a:pt x="178308" y="142621"/>
                </a:lnTo>
                <a:lnTo>
                  <a:pt x="179959" y="142621"/>
                </a:lnTo>
                <a:lnTo>
                  <a:pt x="181483" y="143001"/>
                </a:lnTo>
                <a:lnTo>
                  <a:pt x="182753" y="144017"/>
                </a:lnTo>
                <a:lnTo>
                  <a:pt x="184150" y="145034"/>
                </a:lnTo>
                <a:lnTo>
                  <a:pt x="185293" y="146558"/>
                </a:lnTo>
                <a:lnTo>
                  <a:pt x="186182" y="148716"/>
                </a:lnTo>
                <a:lnTo>
                  <a:pt x="187071" y="150749"/>
                </a:lnTo>
                <a:lnTo>
                  <a:pt x="187833" y="153670"/>
                </a:lnTo>
                <a:lnTo>
                  <a:pt x="188214" y="157225"/>
                </a:lnTo>
                <a:lnTo>
                  <a:pt x="188722" y="160782"/>
                </a:lnTo>
                <a:lnTo>
                  <a:pt x="188976" y="165100"/>
                </a:lnTo>
                <a:lnTo>
                  <a:pt x="188976" y="170179"/>
                </a:lnTo>
                <a:lnTo>
                  <a:pt x="188976" y="175387"/>
                </a:lnTo>
                <a:lnTo>
                  <a:pt x="188722" y="179832"/>
                </a:lnTo>
                <a:lnTo>
                  <a:pt x="188214" y="183261"/>
                </a:lnTo>
                <a:lnTo>
                  <a:pt x="187833" y="186689"/>
                </a:lnTo>
                <a:lnTo>
                  <a:pt x="182753" y="196087"/>
                </a:lnTo>
                <a:lnTo>
                  <a:pt x="181483" y="196976"/>
                </a:lnTo>
                <a:lnTo>
                  <a:pt x="179959" y="197485"/>
                </a:lnTo>
                <a:lnTo>
                  <a:pt x="178308" y="197485"/>
                </a:lnTo>
                <a:lnTo>
                  <a:pt x="71501" y="197485"/>
                </a:lnTo>
                <a:lnTo>
                  <a:pt x="71501" y="297179"/>
                </a:lnTo>
                <a:lnTo>
                  <a:pt x="198755" y="297179"/>
                </a:lnTo>
                <a:lnTo>
                  <a:pt x="200406" y="297179"/>
                </a:lnTo>
                <a:lnTo>
                  <a:pt x="206629" y="303402"/>
                </a:lnTo>
                <a:lnTo>
                  <a:pt x="207645" y="305562"/>
                </a:lnTo>
                <a:lnTo>
                  <a:pt x="208280" y="308483"/>
                </a:lnTo>
                <a:lnTo>
                  <a:pt x="208787" y="312038"/>
                </a:lnTo>
                <a:lnTo>
                  <a:pt x="209169" y="315595"/>
                </a:lnTo>
                <a:lnTo>
                  <a:pt x="209423" y="320039"/>
                </a:lnTo>
                <a:lnTo>
                  <a:pt x="209423" y="325247"/>
                </a:lnTo>
                <a:lnTo>
                  <a:pt x="209423" y="330580"/>
                </a:lnTo>
                <a:lnTo>
                  <a:pt x="206629" y="347090"/>
                </a:lnTo>
                <a:lnTo>
                  <a:pt x="205740" y="349250"/>
                </a:lnTo>
                <a:lnTo>
                  <a:pt x="204597" y="350900"/>
                </a:lnTo>
                <a:lnTo>
                  <a:pt x="203327" y="351916"/>
                </a:lnTo>
                <a:lnTo>
                  <a:pt x="201930" y="352933"/>
                </a:lnTo>
                <a:lnTo>
                  <a:pt x="200406" y="353440"/>
                </a:lnTo>
                <a:lnTo>
                  <a:pt x="198755" y="353440"/>
                </a:lnTo>
                <a:lnTo>
                  <a:pt x="21209" y="353440"/>
                </a:lnTo>
                <a:lnTo>
                  <a:pt x="15240" y="353440"/>
                </a:lnTo>
                <a:lnTo>
                  <a:pt x="10160" y="351663"/>
                </a:lnTo>
                <a:lnTo>
                  <a:pt x="6096" y="348107"/>
                </a:lnTo>
                <a:lnTo>
                  <a:pt x="2032" y="344550"/>
                </a:lnTo>
                <a:lnTo>
                  <a:pt x="0" y="338709"/>
                </a:lnTo>
                <a:lnTo>
                  <a:pt x="0" y="330708"/>
                </a:lnTo>
                <a:lnTo>
                  <a:pt x="0" y="22733"/>
                </a:lnTo>
                <a:lnTo>
                  <a:pt x="0" y="14604"/>
                </a:lnTo>
                <a:lnTo>
                  <a:pt x="2032" y="8889"/>
                </a:lnTo>
                <a:lnTo>
                  <a:pt x="6096" y="5334"/>
                </a:lnTo>
                <a:lnTo>
                  <a:pt x="10160" y="1777"/>
                </a:lnTo>
                <a:lnTo>
                  <a:pt x="15240" y="0"/>
                </a:lnTo>
                <a:lnTo>
                  <a:pt x="2120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454785" y="714375"/>
            <a:ext cx="262255" cy="355600"/>
          </a:xfrm>
          <a:custGeom>
            <a:avLst/>
            <a:gdLst/>
            <a:ahLst/>
            <a:cxnLst/>
            <a:rect l="l" t="t" r="r" b="b"/>
            <a:pathLst>
              <a:path w="262255" h="355600">
                <a:moveTo>
                  <a:pt x="21209" y="0"/>
                </a:moveTo>
                <a:lnTo>
                  <a:pt x="112776" y="0"/>
                </a:lnTo>
                <a:lnTo>
                  <a:pt x="122047" y="0"/>
                </a:lnTo>
                <a:lnTo>
                  <a:pt x="129667" y="126"/>
                </a:lnTo>
                <a:lnTo>
                  <a:pt x="135636" y="508"/>
                </a:lnTo>
                <a:lnTo>
                  <a:pt x="141731" y="888"/>
                </a:lnTo>
                <a:lnTo>
                  <a:pt x="147193" y="1397"/>
                </a:lnTo>
                <a:lnTo>
                  <a:pt x="190372" y="12319"/>
                </a:lnTo>
                <a:lnTo>
                  <a:pt x="224952" y="37758"/>
                </a:lnTo>
                <a:lnTo>
                  <a:pt x="242236" y="77104"/>
                </a:lnTo>
                <a:lnTo>
                  <a:pt x="243840" y="96900"/>
                </a:lnTo>
                <a:lnTo>
                  <a:pt x="243554" y="105640"/>
                </a:lnTo>
                <a:lnTo>
                  <a:pt x="233759" y="143128"/>
                </a:lnTo>
                <a:lnTo>
                  <a:pt x="204470" y="175387"/>
                </a:lnTo>
                <a:lnTo>
                  <a:pt x="175259" y="188975"/>
                </a:lnTo>
                <a:lnTo>
                  <a:pt x="180594" y="191515"/>
                </a:lnTo>
                <a:lnTo>
                  <a:pt x="211201" y="222630"/>
                </a:lnTo>
                <a:lnTo>
                  <a:pt x="225552" y="251840"/>
                </a:lnTo>
                <a:lnTo>
                  <a:pt x="255270" y="321437"/>
                </a:lnTo>
                <a:lnTo>
                  <a:pt x="262128" y="342264"/>
                </a:lnTo>
                <a:lnTo>
                  <a:pt x="262128" y="344170"/>
                </a:lnTo>
                <a:lnTo>
                  <a:pt x="262128" y="346075"/>
                </a:lnTo>
                <a:lnTo>
                  <a:pt x="261747" y="347852"/>
                </a:lnTo>
                <a:lnTo>
                  <a:pt x="260984" y="349123"/>
                </a:lnTo>
                <a:lnTo>
                  <a:pt x="260350" y="350520"/>
                </a:lnTo>
                <a:lnTo>
                  <a:pt x="258572" y="351663"/>
                </a:lnTo>
                <a:lnTo>
                  <a:pt x="255778" y="352551"/>
                </a:lnTo>
                <a:lnTo>
                  <a:pt x="253110" y="353440"/>
                </a:lnTo>
                <a:lnTo>
                  <a:pt x="249047" y="354075"/>
                </a:lnTo>
                <a:lnTo>
                  <a:pt x="243840" y="354457"/>
                </a:lnTo>
                <a:lnTo>
                  <a:pt x="238506" y="354838"/>
                </a:lnTo>
                <a:lnTo>
                  <a:pt x="231394" y="355091"/>
                </a:lnTo>
                <a:lnTo>
                  <a:pt x="222250" y="355091"/>
                </a:lnTo>
                <a:lnTo>
                  <a:pt x="214629" y="355091"/>
                </a:lnTo>
                <a:lnTo>
                  <a:pt x="187578" y="348614"/>
                </a:lnTo>
                <a:lnTo>
                  <a:pt x="186435" y="347090"/>
                </a:lnTo>
                <a:lnTo>
                  <a:pt x="185547" y="345186"/>
                </a:lnTo>
                <a:lnTo>
                  <a:pt x="184784" y="343026"/>
                </a:lnTo>
                <a:lnTo>
                  <a:pt x="153162" y="264033"/>
                </a:lnTo>
                <a:lnTo>
                  <a:pt x="134239" y="227584"/>
                </a:lnTo>
                <a:lnTo>
                  <a:pt x="129793" y="223012"/>
                </a:lnTo>
                <a:lnTo>
                  <a:pt x="125349" y="218312"/>
                </a:lnTo>
                <a:lnTo>
                  <a:pt x="120142" y="214884"/>
                </a:lnTo>
                <a:lnTo>
                  <a:pt x="114427" y="212471"/>
                </a:lnTo>
                <a:lnTo>
                  <a:pt x="108584" y="210058"/>
                </a:lnTo>
                <a:lnTo>
                  <a:pt x="101853" y="208914"/>
                </a:lnTo>
                <a:lnTo>
                  <a:pt x="94106" y="208914"/>
                </a:lnTo>
                <a:lnTo>
                  <a:pt x="71755" y="208914"/>
                </a:lnTo>
                <a:lnTo>
                  <a:pt x="71755" y="343535"/>
                </a:lnTo>
                <a:lnTo>
                  <a:pt x="71755" y="345439"/>
                </a:lnTo>
                <a:lnTo>
                  <a:pt x="71120" y="346963"/>
                </a:lnTo>
                <a:lnTo>
                  <a:pt x="53212" y="354202"/>
                </a:lnTo>
                <a:lnTo>
                  <a:pt x="48640" y="354711"/>
                </a:lnTo>
                <a:lnTo>
                  <a:pt x="42799" y="355091"/>
                </a:lnTo>
                <a:lnTo>
                  <a:pt x="35687" y="355091"/>
                </a:lnTo>
                <a:lnTo>
                  <a:pt x="28828" y="355091"/>
                </a:lnTo>
                <a:lnTo>
                  <a:pt x="22987" y="354711"/>
                </a:lnTo>
                <a:lnTo>
                  <a:pt x="18415" y="354202"/>
                </a:lnTo>
                <a:lnTo>
                  <a:pt x="13715" y="353695"/>
                </a:lnTo>
                <a:lnTo>
                  <a:pt x="10033" y="352933"/>
                </a:lnTo>
                <a:lnTo>
                  <a:pt x="7365" y="352044"/>
                </a:lnTo>
                <a:lnTo>
                  <a:pt x="4571" y="351154"/>
                </a:lnTo>
                <a:lnTo>
                  <a:pt x="2667" y="349885"/>
                </a:lnTo>
                <a:lnTo>
                  <a:pt x="1524" y="348488"/>
                </a:lnTo>
                <a:lnTo>
                  <a:pt x="508" y="346963"/>
                </a:lnTo>
                <a:lnTo>
                  <a:pt x="0" y="345439"/>
                </a:lnTo>
                <a:lnTo>
                  <a:pt x="0" y="343535"/>
                </a:lnTo>
                <a:lnTo>
                  <a:pt x="0" y="22733"/>
                </a:lnTo>
                <a:lnTo>
                  <a:pt x="0" y="14604"/>
                </a:lnTo>
                <a:lnTo>
                  <a:pt x="2031" y="8889"/>
                </a:lnTo>
                <a:lnTo>
                  <a:pt x="6096" y="5334"/>
                </a:lnTo>
                <a:lnTo>
                  <a:pt x="10159" y="1777"/>
                </a:lnTo>
                <a:lnTo>
                  <a:pt x="15240" y="0"/>
                </a:lnTo>
                <a:lnTo>
                  <a:pt x="21209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57554" y="714375"/>
            <a:ext cx="242570" cy="355600"/>
          </a:xfrm>
          <a:custGeom>
            <a:avLst/>
            <a:gdLst/>
            <a:ahLst/>
            <a:cxnLst/>
            <a:rect l="l" t="t" r="r" b="b"/>
            <a:pathLst>
              <a:path w="242569" h="355600">
                <a:moveTo>
                  <a:pt x="24307" y="0"/>
                </a:moveTo>
                <a:lnTo>
                  <a:pt x="107594" y="0"/>
                </a:lnTo>
                <a:lnTo>
                  <a:pt x="116001" y="0"/>
                </a:lnTo>
                <a:lnTo>
                  <a:pt x="123875" y="380"/>
                </a:lnTo>
                <a:lnTo>
                  <a:pt x="166605" y="6957"/>
                </a:lnTo>
                <a:lnTo>
                  <a:pt x="205838" y="26273"/>
                </a:lnTo>
                <a:lnTo>
                  <a:pt x="232635" y="60049"/>
                </a:lnTo>
                <a:lnTo>
                  <a:pt x="241985" y="107314"/>
                </a:lnTo>
                <a:lnTo>
                  <a:pt x="241394" y="121765"/>
                </a:lnTo>
                <a:lnTo>
                  <a:pt x="232714" y="160020"/>
                </a:lnTo>
                <a:lnTo>
                  <a:pt x="205663" y="198627"/>
                </a:lnTo>
                <a:lnTo>
                  <a:pt x="162102" y="222630"/>
                </a:lnTo>
                <a:lnTo>
                  <a:pt x="118225" y="230256"/>
                </a:lnTo>
                <a:lnTo>
                  <a:pt x="101320" y="230759"/>
                </a:lnTo>
                <a:lnTo>
                  <a:pt x="71818" y="230759"/>
                </a:lnTo>
                <a:lnTo>
                  <a:pt x="71818" y="343535"/>
                </a:lnTo>
                <a:lnTo>
                  <a:pt x="71818" y="345439"/>
                </a:lnTo>
                <a:lnTo>
                  <a:pt x="71234" y="346963"/>
                </a:lnTo>
                <a:lnTo>
                  <a:pt x="53251" y="354202"/>
                </a:lnTo>
                <a:lnTo>
                  <a:pt x="48704" y="354711"/>
                </a:lnTo>
                <a:lnTo>
                  <a:pt x="42875" y="355091"/>
                </a:lnTo>
                <a:lnTo>
                  <a:pt x="35775" y="355091"/>
                </a:lnTo>
                <a:lnTo>
                  <a:pt x="28854" y="355091"/>
                </a:lnTo>
                <a:lnTo>
                  <a:pt x="0" y="345439"/>
                </a:lnTo>
                <a:lnTo>
                  <a:pt x="0" y="343535"/>
                </a:lnTo>
                <a:lnTo>
                  <a:pt x="0" y="25653"/>
                </a:lnTo>
                <a:lnTo>
                  <a:pt x="0" y="17145"/>
                </a:lnTo>
                <a:lnTo>
                  <a:pt x="2222" y="10667"/>
                </a:lnTo>
                <a:lnTo>
                  <a:pt x="6692" y="6476"/>
                </a:lnTo>
                <a:lnTo>
                  <a:pt x="11150" y="2159"/>
                </a:lnTo>
                <a:lnTo>
                  <a:pt x="17018" y="0"/>
                </a:lnTo>
                <a:lnTo>
                  <a:pt x="2430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150228" y="713231"/>
            <a:ext cx="291465" cy="356235"/>
          </a:xfrm>
          <a:custGeom>
            <a:avLst/>
            <a:gdLst/>
            <a:ahLst/>
            <a:cxnLst/>
            <a:rect l="l" t="t" r="r" b="b"/>
            <a:pathLst>
              <a:path w="291464" h="356234">
                <a:moveTo>
                  <a:pt x="259969" y="0"/>
                </a:moveTo>
                <a:lnTo>
                  <a:pt x="266065" y="0"/>
                </a:lnTo>
                <a:lnTo>
                  <a:pt x="271272" y="253"/>
                </a:lnTo>
                <a:lnTo>
                  <a:pt x="275463" y="762"/>
                </a:lnTo>
                <a:lnTo>
                  <a:pt x="279654" y="1142"/>
                </a:lnTo>
                <a:lnTo>
                  <a:pt x="291338" y="10032"/>
                </a:lnTo>
                <a:lnTo>
                  <a:pt x="291338" y="11810"/>
                </a:lnTo>
                <a:lnTo>
                  <a:pt x="291338" y="329438"/>
                </a:lnTo>
                <a:lnTo>
                  <a:pt x="291338" y="333628"/>
                </a:lnTo>
                <a:lnTo>
                  <a:pt x="290575" y="337312"/>
                </a:lnTo>
                <a:lnTo>
                  <a:pt x="289179" y="340613"/>
                </a:lnTo>
                <a:lnTo>
                  <a:pt x="287655" y="343915"/>
                </a:lnTo>
                <a:lnTo>
                  <a:pt x="285750" y="346582"/>
                </a:lnTo>
                <a:lnTo>
                  <a:pt x="283337" y="348741"/>
                </a:lnTo>
                <a:lnTo>
                  <a:pt x="280797" y="351027"/>
                </a:lnTo>
                <a:lnTo>
                  <a:pt x="277875" y="352551"/>
                </a:lnTo>
                <a:lnTo>
                  <a:pt x="274574" y="353567"/>
                </a:lnTo>
                <a:lnTo>
                  <a:pt x="271145" y="354583"/>
                </a:lnTo>
                <a:lnTo>
                  <a:pt x="267716" y="355091"/>
                </a:lnTo>
                <a:lnTo>
                  <a:pt x="264287" y="355091"/>
                </a:lnTo>
                <a:lnTo>
                  <a:pt x="233680" y="355091"/>
                </a:lnTo>
                <a:lnTo>
                  <a:pt x="227330" y="355091"/>
                </a:lnTo>
                <a:lnTo>
                  <a:pt x="221869" y="354456"/>
                </a:lnTo>
                <a:lnTo>
                  <a:pt x="217170" y="353187"/>
                </a:lnTo>
                <a:lnTo>
                  <a:pt x="212598" y="351916"/>
                </a:lnTo>
                <a:lnTo>
                  <a:pt x="208280" y="349630"/>
                </a:lnTo>
                <a:lnTo>
                  <a:pt x="204343" y="346201"/>
                </a:lnTo>
                <a:lnTo>
                  <a:pt x="200406" y="342900"/>
                </a:lnTo>
                <a:lnTo>
                  <a:pt x="180721" y="310260"/>
                </a:lnTo>
                <a:lnTo>
                  <a:pt x="92837" y="145033"/>
                </a:lnTo>
                <a:lnTo>
                  <a:pt x="73386" y="104782"/>
                </a:lnTo>
                <a:lnTo>
                  <a:pt x="62992" y="80137"/>
                </a:lnTo>
                <a:lnTo>
                  <a:pt x="62484" y="80137"/>
                </a:lnTo>
                <a:lnTo>
                  <a:pt x="64135" y="119252"/>
                </a:lnTo>
                <a:lnTo>
                  <a:pt x="64643" y="159512"/>
                </a:lnTo>
                <a:lnTo>
                  <a:pt x="64643" y="344423"/>
                </a:lnTo>
                <a:lnTo>
                  <a:pt x="64643" y="346201"/>
                </a:lnTo>
                <a:lnTo>
                  <a:pt x="64135" y="347852"/>
                </a:lnTo>
                <a:lnTo>
                  <a:pt x="63119" y="349376"/>
                </a:lnTo>
                <a:lnTo>
                  <a:pt x="62230" y="350773"/>
                </a:lnTo>
                <a:lnTo>
                  <a:pt x="48006" y="355345"/>
                </a:lnTo>
                <a:lnTo>
                  <a:pt x="43815" y="355853"/>
                </a:lnTo>
                <a:lnTo>
                  <a:pt x="38481" y="356234"/>
                </a:lnTo>
                <a:lnTo>
                  <a:pt x="31876" y="356234"/>
                </a:lnTo>
                <a:lnTo>
                  <a:pt x="25526" y="356234"/>
                </a:lnTo>
                <a:lnTo>
                  <a:pt x="20193" y="355853"/>
                </a:lnTo>
                <a:lnTo>
                  <a:pt x="16001" y="355345"/>
                </a:lnTo>
                <a:lnTo>
                  <a:pt x="11811" y="354838"/>
                </a:lnTo>
                <a:lnTo>
                  <a:pt x="8636" y="354075"/>
                </a:lnTo>
                <a:lnTo>
                  <a:pt x="6223" y="353059"/>
                </a:lnTo>
                <a:lnTo>
                  <a:pt x="3810" y="352043"/>
                </a:lnTo>
                <a:lnTo>
                  <a:pt x="2286" y="350773"/>
                </a:lnTo>
                <a:lnTo>
                  <a:pt x="1270" y="349376"/>
                </a:lnTo>
                <a:lnTo>
                  <a:pt x="381" y="347852"/>
                </a:lnTo>
                <a:lnTo>
                  <a:pt x="0" y="346201"/>
                </a:lnTo>
                <a:lnTo>
                  <a:pt x="0" y="344423"/>
                </a:lnTo>
                <a:lnTo>
                  <a:pt x="0" y="26796"/>
                </a:lnTo>
                <a:lnTo>
                  <a:pt x="0" y="18287"/>
                </a:lnTo>
                <a:lnTo>
                  <a:pt x="2412" y="11810"/>
                </a:lnTo>
                <a:lnTo>
                  <a:pt x="7493" y="7619"/>
                </a:lnTo>
                <a:lnTo>
                  <a:pt x="12446" y="3301"/>
                </a:lnTo>
                <a:lnTo>
                  <a:pt x="18669" y="1142"/>
                </a:lnTo>
                <a:lnTo>
                  <a:pt x="25908" y="1142"/>
                </a:lnTo>
                <a:lnTo>
                  <a:pt x="64388" y="1142"/>
                </a:lnTo>
                <a:lnTo>
                  <a:pt x="71374" y="1142"/>
                </a:lnTo>
                <a:lnTo>
                  <a:pt x="77088" y="1777"/>
                </a:lnTo>
                <a:lnTo>
                  <a:pt x="105029" y="20065"/>
                </a:lnTo>
                <a:lnTo>
                  <a:pt x="108331" y="24891"/>
                </a:lnTo>
                <a:lnTo>
                  <a:pt x="111760" y="30860"/>
                </a:lnTo>
                <a:lnTo>
                  <a:pt x="115188" y="37972"/>
                </a:lnTo>
                <a:lnTo>
                  <a:pt x="184023" y="167131"/>
                </a:lnTo>
                <a:lnTo>
                  <a:pt x="186993" y="173011"/>
                </a:lnTo>
                <a:lnTo>
                  <a:pt x="189976" y="178831"/>
                </a:lnTo>
                <a:lnTo>
                  <a:pt x="192934" y="184580"/>
                </a:lnTo>
                <a:lnTo>
                  <a:pt x="195834" y="190245"/>
                </a:lnTo>
                <a:lnTo>
                  <a:pt x="214375" y="227964"/>
                </a:lnTo>
                <a:lnTo>
                  <a:pt x="217932" y="235203"/>
                </a:lnTo>
                <a:lnTo>
                  <a:pt x="221361" y="242442"/>
                </a:lnTo>
                <a:lnTo>
                  <a:pt x="224662" y="249808"/>
                </a:lnTo>
                <a:lnTo>
                  <a:pt x="227965" y="257047"/>
                </a:lnTo>
                <a:lnTo>
                  <a:pt x="228219" y="257047"/>
                </a:lnTo>
                <a:lnTo>
                  <a:pt x="227861" y="247405"/>
                </a:lnTo>
                <a:lnTo>
                  <a:pt x="227552" y="237537"/>
                </a:lnTo>
                <a:lnTo>
                  <a:pt x="227290" y="227455"/>
                </a:lnTo>
                <a:lnTo>
                  <a:pt x="227075" y="217169"/>
                </a:lnTo>
                <a:lnTo>
                  <a:pt x="226835" y="206906"/>
                </a:lnTo>
                <a:lnTo>
                  <a:pt x="226679" y="196881"/>
                </a:lnTo>
                <a:lnTo>
                  <a:pt x="226593" y="187094"/>
                </a:lnTo>
                <a:lnTo>
                  <a:pt x="226568" y="177545"/>
                </a:lnTo>
                <a:lnTo>
                  <a:pt x="226568" y="11810"/>
                </a:lnTo>
                <a:lnTo>
                  <a:pt x="226568" y="10032"/>
                </a:lnTo>
                <a:lnTo>
                  <a:pt x="243840" y="762"/>
                </a:lnTo>
                <a:lnTo>
                  <a:pt x="248031" y="253"/>
                </a:lnTo>
                <a:lnTo>
                  <a:pt x="253365" y="0"/>
                </a:lnTo>
                <a:lnTo>
                  <a:pt x="25996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123309" y="713231"/>
            <a:ext cx="291465" cy="356235"/>
          </a:xfrm>
          <a:custGeom>
            <a:avLst/>
            <a:gdLst/>
            <a:ahLst/>
            <a:cxnLst/>
            <a:rect l="l" t="t" r="r" b="b"/>
            <a:pathLst>
              <a:path w="291464" h="356234">
                <a:moveTo>
                  <a:pt x="259968" y="0"/>
                </a:moveTo>
                <a:lnTo>
                  <a:pt x="266064" y="0"/>
                </a:lnTo>
                <a:lnTo>
                  <a:pt x="271271" y="253"/>
                </a:lnTo>
                <a:lnTo>
                  <a:pt x="275463" y="762"/>
                </a:lnTo>
                <a:lnTo>
                  <a:pt x="279653" y="1142"/>
                </a:lnTo>
                <a:lnTo>
                  <a:pt x="291338" y="10032"/>
                </a:lnTo>
                <a:lnTo>
                  <a:pt x="291338" y="11810"/>
                </a:lnTo>
                <a:lnTo>
                  <a:pt x="291338" y="329438"/>
                </a:lnTo>
                <a:lnTo>
                  <a:pt x="291338" y="333628"/>
                </a:lnTo>
                <a:lnTo>
                  <a:pt x="290575" y="337312"/>
                </a:lnTo>
                <a:lnTo>
                  <a:pt x="289178" y="340613"/>
                </a:lnTo>
                <a:lnTo>
                  <a:pt x="287654" y="343915"/>
                </a:lnTo>
                <a:lnTo>
                  <a:pt x="285750" y="346582"/>
                </a:lnTo>
                <a:lnTo>
                  <a:pt x="283337" y="348741"/>
                </a:lnTo>
                <a:lnTo>
                  <a:pt x="280796" y="351027"/>
                </a:lnTo>
                <a:lnTo>
                  <a:pt x="277875" y="352551"/>
                </a:lnTo>
                <a:lnTo>
                  <a:pt x="274574" y="353567"/>
                </a:lnTo>
                <a:lnTo>
                  <a:pt x="271144" y="354583"/>
                </a:lnTo>
                <a:lnTo>
                  <a:pt x="267715" y="355091"/>
                </a:lnTo>
                <a:lnTo>
                  <a:pt x="264287" y="355091"/>
                </a:lnTo>
                <a:lnTo>
                  <a:pt x="233679" y="355091"/>
                </a:lnTo>
                <a:lnTo>
                  <a:pt x="227329" y="355091"/>
                </a:lnTo>
                <a:lnTo>
                  <a:pt x="221868" y="354456"/>
                </a:lnTo>
                <a:lnTo>
                  <a:pt x="217169" y="353187"/>
                </a:lnTo>
                <a:lnTo>
                  <a:pt x="212598" y="351916"/>
                </a:lnTo>
                <a:lnTo>
                  <a:pt x="208279" y="349630"/>
                </a:lnTo>
                <a:lnTo>
                  <a:pt x="204342" y="346201"/>
                </a:lnTo>
                <a:lnTo>
                  <a:pt x="200405" y="342900"/>
                </a:lnTo>
                <a:lnTo>
                  <a:pt x="180720" y="310260"/>
                </a:lnTo>
                <a:lnTo>
                  <a:pt x="92837" y="145033"/>
                </a:lnTo>
                <a:lnTo>
                  <a:pt x="73386" y="104782"/>
                </a:lnTo>
                <a:lnTo>
                  <a:pt x="62991" y="80137"/>
                </a:lnTo>
                <a:lnTo>
                  <a:pt x="62483" y="80137"/>
                </a:lnTo>
                <a:lnTo>
                  <a:pt x="64135" y="119252"/>
                </a:lnTo>
                <a:lnTo>
                  <a:pt x="64642" y="159512"/>
                </a:lnTo>
                <a:lnTo>
                  <a:pt x="64642" y="344423"/>
                </a:lnTo>
                <a:lnTo>
                  <a:pt x="64642" y="346201"/>
                </a:lnTo>
                <a:lnTo>
                  <a:pt x="64135" y="347852"/>
                </a:lnTo>
                <a:lnTo>
                  <a:pt x="63118" y="349376"/>
                </a:lnTo>
                <a:lnTo>
                  <a:pt x="62229" y="350773"/>
                </a:lnTo>
                <a:lnTo>
                  <a:pt x="48005" y="355345"/>
                </a:lnTo>
                <a:lnTo>
                  <a:pt x="43814" y="355853"/>
                </a:lnTo>
                <a:lnTo>
                  <a:pt x="38480" y="356234"/>
                </a:lnTo>
                <a:lnTo>
                  <a:pt x="31876" y="356234"/>
                </a:lnTo>
                <a:lnTo>
                  <a:pt x="25526" y="356234"/>
                </a:lnTo>
                <a:lnTo>
                  <a:pt x="20192" y="355853"/>
                </a:lnTo>
                <a:lnTo>
                  <a:pt x="16001" y="355345"/>
                </a:lnTo>
                <a:lnTo>
                  <a:pt x="11811" y="354838"/>
                </a:lnTo>
                <a:lnTo>
                  <a:pt x="8636" y="354075"/>
                </a:lnTo>
                <a:lnTo>
                  <a:pt x="6223" y="353059"/>
                </a:lnTo>
                <a:lnTo>
                  <a:pt x="3810" y="352043"/>
                </a:lnTo>
                <a:lnTo>
                  <a:pt x="2158" y="350773"/>
                </a:lnTo>
                <a:lnTo>
                  <a:pt x="1269" y="349376"/>
                </a:lnTo>
                <a:lnTo>
                  <a:pt x="380" y="347852"/>
                </a:lnTo>
                <a:lnTo>
                  <a:pt x="0" y="346201"/>
                </a:lnTo>
                <a:lnTo>
                  <a:pt x="0" y="344423"/>
                </a:lnTo>
                <a:lnTo>
                  <a:pt x="0" y="26796"/>
                </a:lnTo>
                <a:lnTo>
                  <a:pt x="0" y="18287"/>
                </a:lnTo>
                <a:lnTo>
                  <a:pt x="2412" y="11810"/>
                </a:lnTo>
                <a:lnTo>
                  <a:pt x="7492" y="7619"/>
                </a:lnTo>
                <a:lnTo>
                  <a:pt x="12445" y="3301"/>
                </a:lnTo>
                <a:lnTo>
                  <a:pt x="18668" y="1142"/>
                </a:lnTo>
                <a:lnTo>
                  <a:pt x="25907" y="1142"/>
                </a:lnTo>
                <a:lnTo>
                  <a:pt x="64388" y="1142"/>
                </a:lnTo>
                <a:lnTo>
                  <a:pt x="71374" y="1142"/>
                </a:lnTo>
                <a:lnTo>
                  <a:pt x="77088" y="1777"/>
                </a:lnTo>
                <a:lnTo>
                  <a:pt x="105028" y="20065"/>
                </a:lnTo>
                <a:lnTo>
                  <a:pt x="108330" y="24891"/>
                </a:lnTo>
                <a:lnTo>
                  <a:pt x="111760" y="30860"/>
                </a:lnTo>
                <a:lnTo>
                  <a:pt x="115188" y="37972"/>
                </a:lnTo>
                <a:lnTo>
                  <a:pt x="184023" y="167131"/>
                </a:lnTo>
                <a:lnTo>
                  <a:pt x="186993" y="173011"/>
                </a:lnTo>
                <a:lnTo>
                  <a:pt x="189976" y="178831"/>
                </a:lnTo>
                <a:lnTo>
                  <a:pt x="192934" y="184580"/>
                </a:lnTo>
                <a:lnTo>
                  <a:pt x="195833" y="190245"/>
                </a:lnTo>
                <a:lnTo>
                  <a:pt x="210819" y="220471"/>
                </a:lnTo>
                <a:lnTo>
                  <a:pt x="214375" y="227964"/>
                </a:lnTo>
                <a:lnTo>
                  <a:pt x="217931" y="235203"/>
                </a:lnTo>
                <a:lnTo>
                  <a:pt x="221361" y="242442"/>
                </a:lnTo>
                <a:lnTo>
                  <a:pt x="224662" y="249808"/>
                </a:lnTo>
                <a:lnTo>
                  <a:pt x="227964" y="257047"/>
                </a:lnTo>
                <a:lnTo>
                  <a:pt x="228218" y="257047"/>
                </a:lnTo>
                <a:lnTo>
                  <a:pt x="227861" y="247405"/>
                </a:lnTo>
                <a:lnTo>
                  <a:pt x="227552" y="237537"/>
                </a:lnTo>
                <a:lnTo>
                  <a:pt x="227290" y="227455"/>
                </a:lnTo>
                <a:lnTo>
                  <a:pt x="227075" y="217169"/>
                </a:lnTo>
                <a:lnTo>
                  <a:pt x="226835" y="206906"/>
                </a:lnTo>
                <a:lnTo>
                  <a:pt x="226679" y="196881"/>
                </a:lnTo>
                <a:lnTo>
                  <a:pt x="226593" y="187094"/>
                </a:lnTo>
                <a:lnTo>
                  <a:pt x="226567" y="177545"/>
                </a:lnTo>
                <a:lnTo>
                  <a:pt x="226567" y="11810"/>
                </a:lnTo>
                <a:lnTo>
                  <a:pt x="226567" y="10032"/>
                </a:lnTo>
                <a:lnTo>
                  <a:pt x="243839" y="762"/>
                </a:lnTo>
                <a:lnTo>
                  <a:pt x="248030" y="253"/>
                </a:lnTo>
                <a:lnTo>
                  <a:pt x="253364" y="0"/>
                </a:lnTo>
                <a:lnTo>
                  <a:pt x="25996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445629" y="712723"/>
            <a:ext cx="194310" cy="355600"/>
          </a:xfrm>
          <a:custGeom>
            <a:avLst/>
            <a:gdLst/>
            <a:ahLst/>
            <a:cxnLst/>
            <a:rect l="l" t="t" r="r" b="b"/>
            <a:pathLst>
              <a:path w="194309" h="355600">
                <a:moveTo>
                  <a:pt x="35941" y="0"/>
                </a:moveTo>
                <a:lnTo>
                  <a:pt x="43052" y="0"/>
                </a:lnTo>
                <a:lnTo>
                  <a:pt x="48895" y="253"/>
                </a:lnTo>
                <a:lnTo>
                  <a:pt x="53467" y="888"/>
                </a:lnTo>
                <a:lnTo>
                  <a:pt x="58039" y="1397"/>
                </a:lnTo>
                <a:lnTo>
                  <a:pt x="61722" y="2159"/>
                </a:lnTo>
                <a:lnTo>
                  <a:pt x="64389" y="3048"/>
                </a:lnTo>
                <a:lnTo>
                  <a:pt x="67182" y="3937"/>
                </a:lnTo>
                <a:lnTo>
                  <a:pt x="69088" y="5079"/>
                </a:lnTo>
                <a:lnTo>
                  <a:pt x="70230" y="6603"/>
                </a:lnTo>
                <a:lnTo>
                  <a:pt x="71500" y="8000"/>
                </a:lnTo>
                <a:lnTo>
                  <a:pt x="72009" y="9651"/>
                </a:lnTo>
                <a:lnTo>
                  <a:pt x="72009" y="11429"/>
                </a:lnTo>
                <a:lnTo>
                  <a:pt x="72009" y="295783"/>
                </a:lnTo>
                <a:lnTo>
                  <a:pt x="183134" y="295783"/>
                </a:lnTo>
                <a:lnTo>
                  <a:pt x="185039" y="295783"/>
                </a:lnTo>
                <a:lnTo>
                  <a:pt x="186563" y="296290"/>
                </a:lnTo>
                <a:lnTo>
                  <a:pt x="187960" y="297306"/>
                </a:lnTo>
                <a:lnTo>
                  <a:pt x="189356" y="298323"/>
                </a:lnTo>
                <a:lnTo>
                  <a:pt x="190500" y="299974"/>
                </a:lnTo>
                <a:lnTo>
                  <a:pt x="191389" y="302260"/>
                </a:lnTo>
                <a:lnTo>
                  <a:pt x="192277" y="304418"/>
                </a:lnTo>
                <a:lnTo>
                  <a:pt x="193040" y="307466"/>
                </a:lnTo>
                <a:lnTo>
                  <a:pt x="193421" y="311276"/>
                </a:lnTo>
                <a:lnTo>
                  <a:pt x="193928" y="314960"/>
                </a:lnTo>
                <a:lnTo>
                  <a:pt x="194182" y="319531"/>
                </a:lnTo>
                <a:lnTo>
                  <a:pt x="194182" y="324992"/>
                </a:lnTo>
                <a:lnTo>
                  <a:pt x="194182" y="330453"/>
                </a:lnTo>
                <a:lnTo>
                  <a:pt x="193928" y="335025"/>
                </a:lnTo>
                <a:lnTo>
                  <a:pt x="193421" y="338836"/>
                </a:lnTo>
                <a:lnTo>
                  <a:pt x="193040" y="342518"/>
                </a:lnTo>
                <a:lnTo>
                  <a:pt x="185039" y="355091"/>
                </a:lnTo>
                <a:lnTo>
                  <a:pt x="183134" y="355091"/>
                </a:lnTo>
                <a:lnTo>
                  <a:pt x="21209" y="355091"/>
                </a:lnTo>
                <a:lnTo>
                  <a:pt x="15240" y="355091"/>
                </a:lnTo>
                <a:lnTo>
                  <a:pt x="10160" y="353313"/>
                </a:lnTo>
                <a:lnTo>
                  <a:pt x="6096" y="349758"/>
                </a:lnTo>
                <a:lnTo>
                  <a:pt x="2031" y="346201"/>
                </a:lnTo>
                <a:lnTo>
                  <a:pt x="0" y="340360"/>
                </a:lnTo>
                <a:lnTo>
                  <a:pt x="0" y="332359"/>
                </a:lnTo>
                <a:lnTo>
                  <a:pt x="0" y="11429"/>
                </a:lnTo>
                <a:lnTo>
                  <a:pt x="0" y="9651"/>
                </a:lnTo>
                <a:lnTo>
                  <a:pt x="507" y="8000"/>
                </a:lnTo>
                <a:lnTo>
                  <a:pt x="1777" y="6603"/>
                </a:lnTo>
                <a:lnTo>
                  <a:pt x="2921" y="5079"/>
                </a:lnTo>
                <a:lnTo>
                  <a:pt x="4825" y="3937"/>
                </a:lnTo>
                <a:lnTo>
                  <a:pt x="7620" y="3048"/>
                </a:lnTo>
                <a:lnTo>
                  <a:pt x="10287" y="2159"/>
                </a:lnTo>
                <a:lnTo>
                  <a:pt x="13970" y="1397"/>
                </a:lnTo>
                <a:lnTo>
                  <a:pt x="18669" y="888"/>
                </a:lnTo>
                <a:lnTo>
                  <a:pt x="23241" y="253"/>
                </a:lnTo>
                <a:lnTo>
                  <a:pt x="29082" y="0"/>
                </a:lnTo>
                <a:lnTo>
                  <a:pt x="35941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075296" y="712723"/>
            <a:ext cx="326390" cy="356870"/>
          </a:xfrm>
          <a:custGeom>
            <a:avLst/>
            <a:gdLst/>
            <a:ahLst/>
            <a:cxnLst/>
            <a:rect l="l" t="t" r="r" b="b"/>
            <a:pathLst>
              <a:path w="326390" h="356869">
                <a:moveTo>
                  <a:pt x="160020" y="0"/>
                </a:moveTo>
                <a:lnTo>
                  <a:pt x="200532" y="2286"/>
                </a:lnTo>
                <a:lnTo>
                  <a:pt x="212217" y="14986"/>
                </a:lnTo>
                <a:lnTo>
                  <a:pt x="321436" y="328295"/>
                </a:lnTo>
                <a:lnTo>
                  <a:pt x="323596" y="334899"/>
                </a:lnTo>
                <a:lnTo>
                  <a:pt x="324993" y="339978"/>
                </a:lnTo>
                <a:lnTo>
                  <a:pt x="325500" y="343788"/>
                </a:lnTo>
                <a:lnTo>
                  <a:pt x="326135" y="347725"/>
                </a:lnTo>
                <a:lnTo>
                  <a:pt x="312674" y="355980"/>
                </a:lnTo>
                <a:lnTo>
                  <a:pt x="307594" y="356488"/>
                </a:lnTo>
                <a:lnTo>
                  <a:pt x="300608" y="356742"/>
                </a:lnTo>
                <a:lnTo>
                  <a:pt x="291719" y="356742"/>
                </a:lnTo>
                <a:lnTo>
                  <a:pt x="282321" y="356742"/>
                </a:lnTo>
                <a:lnTo>
                  <a:pt x="275081" y="356488"/>
                </a:lnTo>
                <a:lnTo>
                  <a:pt x="270001" y="356235"/>
                </a:lnTo>
                <a:lnTo>
                  <a:pt x="264795" y="355980"/>
                </a:lnTo>
                <a:lnTo>
                  <a:pt x="260857" y="355473"/>
                </a:lnTo>
                <a:lnTo>
                  <a:pt x="258063" y="354584"/>
                </a:lnTo>
                <a:lnTo>
                  <a:pt x="255397" y="353822"/>
                </a:lnTo>
                <a:lnTo>
                  <a:pt x="249554" y="345439"/>
                </a:lnTo>
                <a:lnTo>
                  <a:pt x="225805" y="274447"/>
                </a:lnTo>
                <a:lnTo>
                  <a:pt x="93091" y="274447"/>
                </a:lnTo>
                <a:lnTo>
                  <a:pt x="70738" y="343535"/>
                </a:lnTo>
                <a:lnTo>
                  <a:pt x="69976" y="346075"/>
                </a:lnTo>
                <a:lnTo>
                  <a:pt x="69087" y="348234"/>
                </a:lnTo>
                <a:lnTo>
                  <a:pt x="67818" y="350012"/>
                </a:lnTo>
                <a:lnTo>
                  <a:pt x="66675" y="351663"/>
                </a:lnTo>
                <a:lnTo>
                  <a:pt x="64770" y="353060"/>
                </a:lnTo>
                <a:lnTo>
                  <a:pt x="62102" y="354075"/>
                </a:lnTo>
                <a:lnTo>
                  <a:pt x="59435" y="355091"/>
                </a:lnTo>
                <a:lnTo>
                  <a:pt x="55752" y="355726"/>
                </a:lnTo>
                <a:lnTo>
                  <a:pt x="50926" y="356108"/>
                </a:lnTo>
                <a:lnTo>
                  <a:pt x="46100" y="356488"/>
                </a:lnTo>
                <a:lnTo>
                  <a:pt x="39750" y="356742"/>
                </a:lnTo>
                <a:lnTo>
                  <a:pt x="32003" y="356742"/>
                </a:lnTo>
                <a:lnTo>
                  <a:pt x="23622" y="356742"/>
                </a:lnTo>
                <a:lnTo>
                  <a:pt x="17018" y="356362"/>
                </a:lnTo>
                <a:lnTo>
                  <a:pt x="12319" y="355853"/>
                </a:lnTo>
                <a:lnTo>
                  <a:pt x="7493" y="355346"/>
                </a:lnTo>
                <a:lnTo>
                  <a:pt x="4318" y="353949"/>
                </a:lnTo>
                <a:lnTo>
                  <a:pt x="2412" y="351916"/>
                </a:lnTo>
                <a:lnTo>
                  <a:pt x="634" y="349758"/>
                </a:lnTo>
                <a:lnTo>
                  <a:pt x="0" y="346837"/>
                </a:lnTo>
                <a:lnTo>
                  <a:pt x="507" y="343026"/>
                </a:lnTo>
                <a:lnTo>
                  <a:pt x="1143" y="339216"/>
                </a:lnTo>
                <a:lnTo>
                  <a:pt x="2412" y="334137"/>
                </a:lnTo>
                <a:lnTo>
                  <a:pt x="4699" y="327787"/>
                </a:lnTo>
                <a:lnTo>
                  <a:pt x="113664" y="14224"/>
                </a:lnTo>
                <a:lnTo>
                  <a:pt x="114680" y="11175"/>
                </a:lnTo>
                <a:lnTo>
                  <a:pt x="115950" y="8636"/>
                </a:lnTo>
                <a:lnTo>
                  <a:pt x="117475" y="6730"/>
                </a:lnTo>
                <a:lnTo>
                  <a:pt x="118872" y="4825"/>
                </a:lnTo>
                <a:lnTo>
                  <a:pt x="150749" y="0"/>
                </a:lnTo>
                <a:lnTo>
                  <a:pt x="16002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701160" y="712723"/>
            <a:ext cx="72390" cy="356870"/>
          </a:xfrm>
          <a:custGeom>
            <a:avLst/>
            <a:gdLst/>
            <a:ahLst/>
            <a:cxnLst/>
            <a:rect l="l" t="t" r="r" b="b"/>
            <a:pathLst>
              <a:path w="72389" h="356869">
                <a:moveTo>
                  <a:pt x="35940" y="0"/>
                </a:moveTo>
                <a:lnTo>
                  <a:pt x="43052" y="0"/>
                </a:lnTo>
                <a:lnTo>
                  <a:pt x="48894" y="253"/>
                </a:lnTo>
                <a:lnTo>
                  <a:pt x="53466" y="888"/>
                </a:lnTo>
                <a:lnTo>
                  <a:pt x="58038" y="1397"/>
                </a:lnTo>
                <a:lnTo>
                  <a:pt x="61722" y="2159"/>
                </a:lnTo>
                <a:lnTo>
                  <a:pt x="64388" y="3048"/>
                </a:lnTo>
                <a:lnTo>
                  <a:pt x="67183" y="3937"/>
                </a:lnTo>
                <a:lnTo>
                  <a:pt x="69087" y="5079"/>
                </a:lnTo>
                <a:lnTo>
                  <a:pt x="70230" y="6603"/>
                </a:lnTo>
                <a:lnTo>
                  <a:pt x="71500" y="8000"/>
                </a:lnTo>
                <a:lnTo>
                  <a:pt x="72009" y="9651"/>
                </a:lnTo>
                <a:lnTo>
                  <a:pt x="72009" y="11429"/>
                </a:lnTo>
                <a:lnTo>
                  <a:pt x="72009" y="345186"/>
                </a:lnTo>
                <a:lnTo>
                  <a:pt x="72009" y="347090"/>
                </a:lnTo>
                <a:lnTo>
                  <a:pt x="71500" y="348614"/>
                </a:lnTo>
                <a:lnTo>
                  <a:pt x="70230" y="350138"/>
                </a:lnTo>
                <a:lnTo>
                  <a:pt x="69087" y="351536"/>
                </a:lnTo>
                <a:lnTo>
                  <a:pt x="67183" y="352805"/>
                </a:lnTo>
                <a:lnTo>
                  <a:pt x="64388" y="353695"/>
                </a:lnTo>
                <a:lnTo>
                  <a:pt x="61722" y="354584"/>
                </a:lnTo>
                <a:lnTo>
                  <a:pt x="58038" y="355346"/>
                </a:lnTo>
                <a:lnTo>
                  <a:pt x="53466" y="355853"/>
                </a:lnTo>
                <a:lnTo>
                  <a:pt x="48894" y="356362"/>
                </a:lnTo>
                <a:lnTo>
                  <a:pt x="43052" y="356742"/>
                </a:lnTo>
                <a:lnTo>
                  <a:pt x="35940" y="356742"/>
                </a:lnTo>
                <a:lnTo>
                  <a:pt x="29083" y="356742"/>
                </a:lnTo>
                <a:lnTo>
                  <a:pt x="23240" y="356362"/>
                </a:lnTo>
                <a:lnTo>
                  <a:pt x="18668" y="355853"/>
                </a:lnTo>
                <a:lnTo>
                  <a:pt x="13969" y="355346"/>
                </a:lnTo>
                <a:lnTo>
                  <a:pt x="10287" y="354584"/>
                </a:lnTo>
                <a:lnTo>
                  <a:pt x="7619" y="353695"/>
                </a:lnTo>
                <a:lnTo>
                  <a:pt x="4825" y="352805"/>
                </a:lnTo>
                <a:lnTo>
                  <a:pt x="2921" y="351536"/>
                </a:lnTo>
                <a:lnTo>
                  <a:pt x="1777" y="350138"/>
                </a:lnTo>
                <a:lnTo>
                  <a:pt x="508" y="348614"/>
                </a:lnTo>
                <a:lnTo>
                  <a:pt x="0" y="347090"/>
                </a:lnTo>
                <a:lnTo>
                  <a:pt x="0" y="345186"/>
                </a:lnTo>
                <a:lnTo>
                  <a:pt x="0" y="11429"/>
                </a:lnTo>
                <a:lnTo>
                  <a:pt x="0" y="9651"/>
                </a:lnTo>
                <a:lnTo>
                  <a:pt x="508" y="8000"/>
                </a:lnTo>
                <a:lnTo>
                  <a:pt x="1777" y="6603"/>
                </a:lnTo>
                <a:lnTo>
                  <a:pt x="2921" y="5079"/>
                </a:lnTo>
                <a:lnTo>
                  <a:pt x="4952" y="3937"/>
                </a:lnTo>
                <a:lnTo>
                  <a:pt x="7747" y="3048"/>
                </a:lnTo>
                <a:lnTo>
                  <a:pt x="10540" y="2159"/>
                </a:lnTo>
                <a:lnTo>
                  <a:pt x="14224" y="1397"/>
                </a:lnTo>
                <a:lnTo>
                  <a:pt x="18796" y="888"/>
                </a:lnTo>
                <a:lnTo>
                  <a:pt x="23367" y="253"/>
                </a:lnTo>
                <a:lnTo>
                  <a:pt x="29083" y="0"/>
                </a:lnTo>
                <a:lnTo>
                  <a:pt x="3594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062604" y="712723"/>
            <a:ext cx="72390" cy="356870"/>
          </a:xfrm>
          <a:custGeom>
            <a:avLst/>
            <a:gdLst/>
            <a:ahLst/>
            <a:cxnLst/>
            <a:rect l="l" t="t" r="r" b="b"/>
            <a:pathLst>
              <a:path w="72389" h="356869">
                <a:moveTo>
                  <a:pt x="35940" y="0"/>
                </a:moveTo>
                <a:lnTo>
                  <a:pt x="43052" y="0"/>
                </a:lnTo>
                <a:lnTo>
                  <a:pt x="48894" y="253"/>
                </a:lnTo>
                <a:lnTo>
                  <a:pt x="53467" y="888"/>
                </a:lnTo>
                <a:lnTo>
                  <a:pt x="58038" y="1397"/>
                </a:lnTo>
                <a:lnTo>
                  <a:pt x="61721" y="2159"/>
                </a:lnTo>
                <a:lnTo>
                  <a:pt x="64388" y="3048"/>
                </a:lnTo>
                <a:lnTo>
                  <a:pt x="67182" y="3937"/>
                </a:lnTo>
                <a:lnTo>
                  <a:pt x="69087" y="5079"/>
                </a:lnTo>
                <a:lnTo>
                  <a:pt x="70231" y="6603"/>
                </a:lnTo>
                <a:lnTo>
                  <a:pt x="71500" y="8000"/>
                </a:lnTo>
                <a:lnTo>
                  <a:pt x="72008" y="9651"/>
                </a:lnTo>
                <a:lnTo>
                  <a:pt x="72008" y="11429"/>
                </a:lnTo>
                <a:lnTo>
                  <a:pt x="72008" y="345186"/>
                </a:lnTo>
                <a:lnTo>
                  <a:pt x="72008" y="347090"/>
                </a:lnTo>
                <a:lnTo>
                  <a:pt x="71500" y="348614"/>
                </a:lnTo>
                <a:lnTo>
                  <a:pt x="70231" y="350138"/>
                </a:lnTo>
                <a:lnTo>
                  <a:pt x="69087" y="351536"/>
                </a:lnTo>
                <a:lnTo>
                  <a:pt x="67182" y="352805"/>
                </a:lnTo>
                <a:lnTo>
                  <a:pt x="64388" y="353695"/>
                </a:lnTo>
                <a:lnTo>
                  <a:pt x="61721" y="354584"/>
                </a:lnTo>
                <a:lnTo>
                  <a:pt x="58038" y="355346"/>
                </a:lnTo>
                <a:lnTo>
                  <a:pt x="53467" y="355853"/>
                </a:lnTo>
                <a:lnTo>
                  <a:pt x="48894" y="356362"/>
                </a:lnTo>
                <a:lnTo>
                  <a:pt x="43052" y="356742"/>
                </a:lnTo>
                <a:lnTo>
                  <a:pt x="35940" y="356742"/>
                </a:lnTo>
                <a:lnTo>
                  <a:pt x="29082" y="356742"/>
                </a:lnTo>
                <a:lnTo>
                  <a:pt x="23240" y="356362"/>
                </a:lnTo>
                <a:lnTo>
                  <a:pt x="18668" y="355853"/>
                </a:lnTo>
                <a:lnTo>
                  <a:pt x="13969" y="355346"/>
                </a:lnTo>
                <a:lnTo>
                  <a:pt x="10287" y="354584"/>
                </a:lnTo>
                <a:lnTo>
                  <a:pt x="7619" y="353695"/>
                </a:lnTo>
                <a:lnTo>
                  <a:pt x="4825" y="352805"/>
                </a:lnTo>
                <a:lnTo>
                  <a:pt x="2920" y="351536"/>
                </a:lnTo>
                <a:lnTo>
                  <a:pt x="1777" y="350138"/>
                </a:lnTo>
                <a:lnTo>
                  <a:pt x="507" y="348614"/>
                </a:lnTo>
                <a:lnTo>
                  <a:pt x="0" y="347090"/>
                </a:lnTo>
                <a:lnTo>
                  <a:pt x="0" y="345186"/>
                </a:lnTo>
                <a:lnTo>
                  <a:pt x="0" y="11429"/>
                </a:lnTo>
                <a:lnTo>
                  <a:pt x="0" y="9651"/>
                </a:lnTo>
                <a:lnTo>
                  <a:pt x="507" y="8000"/>
                </a:lnTo>
                <a:lnTo>
                  <a:pt x="1777" y="6603"/>
                </a:lnTo>
                <a:lnTo>
                  <a:pt x="2920" y="5079"/>
                </a:lnTo>
                <a:lnTo>
                  <a:pt x="4952" y="3937"/>
                </a:lnTo>
                <a:lnTo>
                  <a:pt x="7746" y="3048"/>
                </a:lnTo>
                <a:lnTo>
                  <a:pt x="10540" y="2159"/>
                </a:lnTo>
                <a:lnTo>
                  <a:pt x="14224" y="1397"/>
                </a:lnTo>
                <a:lnTo>
                  <a:pt x="18795" y="888"/>
                </a:lnTo>
                <a:lnTo>
                  <a:pt x="23368" y="253"/>
                </a:lnTo>
                <a:lnTo>
                  <a:pt x="29082" y="0"/>
                </a:lnTo>
                <a:lnTo>
                  <a:pt x="3594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125091" y="708659"/>
            <a:ext cx="261620" cy="365125"/>
          </a:xfrm>
          <a:custGeom>
            <a:avLst/>
            <a:gdLst/>
            <a:ahLst/>
            <a:cxnLst/>
            <a:rect l="l" t="t" r="r" b="b"/>
            <a:pathLst>
              <a:path w="261619" h="365125">
                <a:moveTo>
                  <a:pt x="163829" y="0"/>
                </a:moveTo>
                <a:lnTo>
                  <a:pt x="205438" y="5270"/>
                </a:lnTo>
                <a:lnTo>
                  <a:pt x="244601" y="21462"/>
                </a:lnTo>
                <a:lnTo>
                  <a:pt x="251459" y="26924"/>
                </a:lnTo>
                <a:lnTo>
                  <a:pt x="253872" y="29337"/>
                </a:lnTo>
                <a:lnTo>
                  <a:pt x="255523" y="31368"/>
                </a:lnTo>
                <a:lnTo>
                  <a:pt x="256412" y="33019"/>
                </a:lnTo>
                <a:lnTo>
                  <a:pt x="257428" y="34670"/>
                </a:lnTo>
                <a:lnTo>
                  <a:pt x="259841" y="48387"/>
                </a:lnTo>
                <a:lnTo>
                  <a:pt x="260222" y="51815"/>
                </a:lnTo>
                <a:lnTo>
                  <a:pt x="260350" y="56006"/>
                </a:lnTo>
                <a:lnTo>
                  <a:pt x="260350" y="61213"/>
                </a:lnTo>
                <a:lnTo>
                  <a:pt x="260350" y="66675"/>
                </a:lnTo>
                <a:lnTo>
                  <a:pt x="260095" y="71247"/>
                </a:lnTo>
                <a:lnTo>
                  <a:pt x="259714" y="75056"/>
                </a:lnTo>
                <a:lnTo>
                  <a:pt x="259333" y="78866"/>
                </a:lnTo>
                <a:lnTo>
                  <a:pt x="258698" y="82041"/>
                </a:lnTo>
                <a:lnTo>
                  <a:pt x="257809" y="84327"/>
                </a:lnTo>
                <a:lnTo>
                  <a:pt x="256920" y="86740"/>
                </a:lnTo>
                <a:lnTo>
                  <a:pt x="255777" y="88518"/>
                </a:lnTo>
                <a:lnTo>
                  <a:pt x="254507" y="89535"/>
                </a:lnTo>
                <a:lnTo>
                  <a:pt x="253237" y="90677"/>
                </a:lnTo>
                <a:lnTo>
                  <a:pt x="251840" y="91186"/>
                </a:lnTo>
                <a:lnTo>
                  <a:pt x="250189" y="91186"/>
                </a:lnTo>
                <a:lnTo>
                  <a:pt x="247522" y="91186"/>
                </a:lnTo>
                <a:lnTo>
                  <a:pt x="243966" y="89662"/>
                </a:lnTo>
                <a:lnTo>
                  <a:pt x="239775" y="86360"/>
                </a:lnTo>
                <a:lnTo>
                  <a:pt x="235584" y="83185"/>
                </a:lnTo>
                <a:lnTo>
                  <a:pt x="199770" y="65150"/>
                </a:lnTo>
                <a:lnTo>
                  <a:pt x="166877" y="60325"/>
                </a:lnTo>
                <a:lnTo>
                  <a:pt x="156664" y="60870"/>
                </a:lnTo>
                <a:lnTo>
                  <a:pt x="114061" y="79406"/>
                </a:lnTo>
                <a:lnTo>
                  <a:pt x="91011" y="111172"/>
                </a:lnTo>
                <a:lnTo>
                  <a:pt x="79105" y="156305"/>
                </a:lnTo>
                <a:lnTo>
                  <a:pt x="77596" y="183261"/>
                </a:lnTo>
                <a:lnTo>
                  <a:pt x="77999" y="198282"/>
                </a:lnTo>
                <a:lnTo>
                  <a:pt x="83946" y="237109"/>
                </a:lnTo>
                <a:lnTo>
                  <a:pt x="102361" y="274700"/>
                </a:lnTo>
                <a:lnTo>
                  <a:pt x="139654" y="299839"/>
                </a:lnTo>
                <a:lnTo>
                  <a:pt x="168782" y="303911"/>
                </a:lnTo>
                <a:lnTo>
                  <a:pt x="178050" y="303627"/>
                </a:lnTo>
                <a:lnTo>
                  <a:pt x="220537" y="292125"/>
                </a:lnTo>
                <a:lnTo>
                  <a:pt x="246379" y="276732"/>
                </a:lnTo>
                <a:lnTo>
                  <a:pt x="249681" y="275209"/>
                </a:lnTo>
                <a:lnTo>
                  <a:pt x="252094" y="275209"/>
                </a:lnTo>
                <a:lnTo>
                  <a:pt x="253872" y="275209"/>
                </a:lnTo>
                <a:lnTo>
                  <a:pt x="255396" y="275589"/>
                </a:lnTo>
                <a:lnTo>
                  <a:pt x="256412" y="276351"/>
                </a:lnTo>
                <a:lnTo>
                  <a:pt x="257556" y="277113"/>
                </a:lnTo>
                <a:lnTo>
                  <a:pt x="258444" y="278511"/>
                </a:lnTo>
                <a:lnTo>
                  <a:pt x="259206" y="280669"/>
                </a:lnTo>
                <a:lnTo>
                  <a:pt x="259969" y="282955"/>
                </a:lnTo>
                <a:lnTo>
                  <a:pt x="260476" y="286003"/>
                </a:lnTo>
                <a:lnTo>
                  <a:pt x="260857" y="289940"/>
                </a:lnTo>
                <a:lnTo>
                  <a:pt x="261238" y="293750"/>
                </a:lnTo>
                <a:lnTo>
                  <a:pt x="261365" y="299085"/>
                </a:lnTo>
                <a:lnTo>
                  <a:pt x="261365" y="305562"/>
                </a:lnTo>
                <a:lnTo>
                  <a:pt x="261365" y="310134"/>
                </a:lnTo>
                <a:lnTo>
                  <a:pt x="259714" y="325374"/>
                </a:lnTo>
                <a:lnTo>
                  <a:pt x="259206" y="327660"/>
                </a:lnTo>
                <a:lnTo>
                  <a:pt x="241553" y="344931"/>
                </a:lnTo>
                <a:lnTo>
                  <a:pt x="235838" y="348234"/>
                </a:lnTo>
                <a:lnTo>
                  <a:pt x="192150" y="361823"/>
                </a:lnTo>
                <a:lnTo>
                  <a:pt x="157606" y="364870"/>
                </a:lnTo>
                <a:lnTo>
                  <a:pt x="139866" y="364160"/>
                </a:lnTo>
                <a:lnTo>
                  <a:pt x="92075" y="353694"/>
                </a:lnTo>
                <a:lnTo>
                  <a:pt x="53177" y="330620"/>
                </a:lnTo>
                <a:lnTo>
                  <a:pt x="24288" y="295179"/>
                </a:lnTo>
                <a:lnTo>
                  <a:pt x="6161" y="247310"/>
                </a:lnTo>
                <a:lnTo>
                  <a:pt x="688" y="208500"/>
                </a:lnTo>
                <a:lnTo>
                  <a:pt x="0" y="187070"/>
                </a:lnTo>
                <a:lnTo>
                  <a:pt x="760" y="165139"/>
                </a:lnTo>
                <a:lnTo>
                  <a:pt x="6804" y="125134"/>
                </a:lnTo>
                <a:lnTo>
                  <a:pt x="26447" y="74866"/>
                </a:lnTo>
                <a:lnTo>
                  <a:pt x="56957" y="37197"/>
                </a:lnTo>
                <a:lnTo>
                  <a:pt x="97408" y="12318"/>
                </a:lnTo>
                <a:lnTo>
                  <a:pt x="146093" y="763"/>
                </a:lnTo>
                <a:lnTo>
                  <a:pt x="16382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502147" y="708405"/>
            <a:ext cx="302260" cy="365760"/>
          </a:xfrm>
          <a:custGeom>
            <a:avLst/>
            <a:gdLst/>
            <a:ahLst/>
            <a:cxnLst/>
            <a:rect l="l" t="t" r="r" b="b"/>
            <a:pathLst>
              <a:path w="302260" h="365759">
                <a:moveTo>
                  <a:pt x="184150" y="0"/>
                </a:moveTo>
                <a:lnTo>
                  <a:pt x="225932" y="3048"/>
                </a:lnTo>
                <a:lnTo>
                  <a:pt x="268224" y="13716"/>
                </a:lnTo>
                <a:lnTo>
                  <a:pt x="300481" y="40259"/>
                </a:lnTo>
                <a:lnTo>
                  <a:pt x="302132" y="51816"/>
                </a:lnTo>
                <a:lnTo>
                  <a:pt x="302132" y="60833"/>
                </a:lnTo>
                <a:lnTo>
                  <a:pt x="302132" y="66167"/>
                </a:lnTo>
                <a:lnTo>
                  <a:pt x="301878" y="70739"/>
                </a:lnTo>
                <a:lnTo>
                  <a:pt x="301371" y="74549"/>
                </a:lnTo>
                <a:lnTo>
                  <a:pt x="300989" y="78359"/>
                </a:lnTo>
                <a:lnTo>
                  <a:pt x="300354" y="81407"/>
                </a:lnTo>
                <a:lnTo>
                  <a:pt x="299465" y="83693"/>
                </a:lnTo>
                <a:lnTo>
                  <a:pt x="298703" y="85979"/>
                </a:lnTo>
                <a:lnTo>
                  <a:pt x="297688" y="87503"/>
                </a:lnTo>
                <a:lnTo>
                  <a:pt x="296544" y="88392"/>
                </a:lnTo>
                <a:lnTo>
                  <a:pt x="295275" y="89408"/>
                </a:lnTo>
                <a:lnTo>
                  <a:pt x="293877" y="89789"/>
                </a:lnTo>
                <a:lnTo>
                  <a:pt x="292226" y="89789"/>
                </a:lnTo>
                <a:lnTo>
                  <a:pt x="289940" y="89789"/>
                </a:lnTo>
                <a:lnTo>
                  <a:pt x="286130" y="88138"/>
                </a:lnTo>
                <a:lnTo>
                  <a:pt x="280797" y="84963"/>
                </a:lnTo>
                <a:lnTo>
                  <a:pt x="275463" y="81661"/>
                </a:lnTo>
                <a:lnTo>
                  <a:pt x="268477" y="78105"/>
                </a:lnTo>
                <a:lnTo>
                  <a:pt x="228473" y="63627"/>
                </a:lnTo>
                <a:lnTo>
                  <a:pt x="186309" y="58674"/>
                </a:lnTo>
                <a:lnTo>
                  <a:pt x="173759" y="59223"/>
                </a:lnTo>
                <a:lnTo>
                  <a:pt x="129825" y="72475"/>
                </a:lnTo>
                <a:lnTo>
                  <a:pt x="97412" y="101230"/>
                </a:lnTo>
                <a:lnTo>
                  <a:pt x="78233" y="143416"/>
                </a:lnTo>
                <a:lnTo>
                  <a:pt x="73787" y="182118"/>
                </a:lnTo>
                <a:lnTo>
                  <a:pt x="74287" y="196810"/>
                </a:lnTo>
                <a:lnTo>
                  <a:pt x="81787" y="235458"/>
                </a:lnTo>
                <a:lnTo>
                  <a:pt x="104393" y="274193"/>
                </a:lnTo>
                <a:lnTo>
                  <a:pt x="139191" y="297688"/>
                </a:lnTo>
                <a:lnTo>
                  <a:pt x="184150" y="305562"/>
                </a:lnTo>
                <a:lnTo>
                  <a:pt x="192150" y="305562"/>
                </a:lnTo>
                <a:lnTo>
                  <a:pt x="229742" y="294640"/>
                </a:lnTo>
                <a:lnTo>
                  <a:pt x="229742" y="212725"/>
                </a:lnTo>
                <a:lnTo>
                  <a:pt x="162813" y="212725"/>
                </a:lnTo>
                <a:lnTo>
                  <a:pt x="159512" y="212725"/>
                </a:lnTo>
                <a:lnTo>
                  <a:pt x="156972" y="210693"/>
                </a:lnTo>
                <a:lnTo>
                  <a:pt x="155193" y="206629"/>
                </a:lnTo>
                <a:lnTo>
                  <a:pt x="153288" y="202438"/>
                </a:lnTo>
                <a:lnTo>
                  <a:pt x="152400" y="195453"/>
                </a:lnTo>
                <a:lnTo>
                  <a:pt x="152400" y="185674"/>
                </a:lnTo>
                <a:lnTo>
                  <a:pt x="152400" y="180594"/>
                </a:lnTo>
                <a:lnTo>
                  <a:pt x="152653" y="176276"/>
                </a:lnTo>
                <a:lnTo>
                  <a:pt x="153162" y="172847"/>
                </a:lnTo>
                <a:lnTo>
                  <a:pt x="153542" y="169418"/>
                </a:lnTo>
                <a:lnTo>
                  <a:pt x="158496" y="159893"/>
                </a:lnTo>
                <a:lnTo>
                  <a:pt x="159765" y="158877"/>
                </a:lnTo>
                <a:lnTo>
                  <a:pt x="161162" y="158369"/>
                </a:lnTo>
                <a:lnTo>
                  <a:pt x="162813" y="158369"/>
                </a:lnTo>
                <a:lnTo>
                  <a:pt x="282193" y="158369"/>
                </a:lnTo>
                <a:lnTo>
                  <a:pt x="285114" y="158369"/>
                </a:lnTo>
                <a:lnTo>
                  <a:pt x="287654" y="158877"/>
                </a:lnTo>
                <a:lnTo>
                  <a:pt x="289940" y="159893"/>
                </a:lnTo>
                <a:lnTo>
                  <a:pt x="292226" y="160909"/>
                </a:lnTo>
                <a:lnTo>
                  <a:pt x="294259" y="162306"/>
                </a:lnTo>
                <a:lnTo>
                  <a:pt x="295910" y="164338"/>
                </a:lnTo>
                <a:lnTo>
                  <a:pt x="297688" y="166370"/>
                </a:lnTo>
                <a:lnTo>
                  <a:pt x="298957" y="168783"/>
                </a:lnTo>
                <a:lnTo>
                  <a:pt x="299847" y="171577"/>
                </a:lnTo>
                <a:lnTo>
                  <a:pt x="300863" y="174371"/>
                </a:lnTo>
                <a:lnTo>
                  <a:pt x="301243" y="177673"/>
                </a:lnTo>
                <a:lnTo>
                  <a:pt x="301243" y="181356"/>
                </a:lnTo>
                <a:lnTo>
                  <a:pt x="301243" y="321945"/>
                </a:lnTo>
                <a:lnTo>
                  <a:pt x="301243" y="327406"/>
                </a:lnTo>
                <a:lnTo>
                  <a:pt x="300354" y="332232"/>
                </a:lnTo>
                <a:lnTo>
                  <a:pt x="298450" y="336296"/>
                </a:lnTo>
                <a:lnTo>
                  <a:pt x="296544" y="340360"/>
                </a:lnTo>
                <a:lnTo>
                  <a:pt x="292607" y="343662"/>
                </a:lnTo>
                <a:lnTo>
                  <a:pt x="286638" y="345948"/>
                </a:lnTo>
                <a:lnTo>
                  <a:pt x="280797" y="348361"/>
                </a:lnTo>
                <a:lnTo>
                  <a:pt x="237489" y="359918"/>
                </a:lnTo>
                <a:lnTo>
                  <a:pt x="194738" y="365013"/>
                </a:lnTo>
                <a:lnTo>
                  <a:pt x="180339" y="365379"/>
                </a:lnTo>
                <a:lnTo>
                  <a:pt x="159670" y="364617"/>
                </a:lnTo>
                <a:lnTo>
                  <a:pt x="121761" y="358521"/>
                </a:lnTo>
                <a:lnTo>
                  <a:pt x="73628" y="338312"/>
                </a:lnTo>
                <a:lnTo>
                  <a:pt x="36947" y="305841"/>
                </a:lnTo>
                <a:lnTo>
                  <a:pt x="12318" y="261747"/>
                </a:lnTo>
                <a:lnTo>
                  <a:pt x="781" y="206936"/>
                </a:lnTo>
                <a:lnTo>
                  <a:pt x="0" y="186436"/>
                </a:lnTo>
                <a:lnTo>
                  <a:pt x="831" y="165342"/>
                </a:lnTo>
                <a:lnTo>
                  <a:pt x="7447" y="126392"/>
                </a:lnTo>
                <a:lnTo>
                  <a:pt x="28987" y="76565"/>
                </a:lnTo>
                <a:lnTo>
                  <a:pt x="62914" y="38401"/>
                </a:lnTo>
                <a:lnTo>
                  <a:pt x="108330" y="12827"/>
                </a:lnTo>
                <a:lnTo>
                  <a:pt x="163695" y="789"/>
                </a:lnTo>
                <a:lnTo>
                  <a:pt x="184150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927213" y="708151"/>
            <a:ext cx="231140" cy="366395"/>
          </a:xfrm>
          <a:custGeom>
            <a:avLst/>
            <a:gdLst/>
            <a:ahLst/>
            <a:cxnLst/>
            <a:rect l="l" t="t" r="r" b="b"/>
            <a:pathLst>
              <a:path w="231140" h="366394">
                <a:moveTo>
                  <a:pt x="124459" y="0"/>
                </a:moveTo>
                <a:lnTo>
                  <a:pt x="132841" y="0"/>
                </a:lnTo>
                <a:lnTo>
                  <a:pt x="141223" y="635"/>
                </a:lnTo>
                <a:lnTo>
                  <a:pt x="149605" y="1905"/>
                </a:lnTo>
                <a:lnTo>
                  <a:pt x="157987" y="3175"/>
                </a:lnTo>
                <a:lnTo>
                  <a:pt x="192531" y="14477"/>
                </a:lnTo>
                <a:lnTo>
                  <a:pt x="198119" y="17145"/>
                </a:lnTo>
                <a:lnTo>
                  <a:pt x="207390" y="25908"/>
                </a:lnTo>
                <a:lnTo>
                  <a:pt x="208025" y="27177"/>
                </a:lnTo>
                <a:lnTo>
                  <a:pt x="208533" y="28828"/>
                </a:lnTo>
                <a:lnTo>
                  <a:pt x="209041" y="30987"/>
                </a:lnTo>
                <a:lnTo>
                  <a:pt x="209550" y="33020"/>
                </a:lnTo>
                <a:lnTo>
                  <a:pt x="209803" y="35687"/>
                </a:lnTo>
                <a:lnTo>
                  <a:pt x="209930" y="38862"/>
                </a:lnTo>
                <a:lnTo>
                  <a:pt x="210184" y="42037"/>
                </a:lnTo>
                <a:lnTo>
                  <a:pt x="210311" y="45974"/>
                </a:lnTo>
                <a:lnTo>
                  <a:pt x="210311" y="50800"/>
                </a:lnTo>
                <a:lnTo>
                  <a:pt x="210311" y="56007"/>
                </a:lnTo>
                <a:lnTo>
                  <a:pt x="210184" y="60451"/>
                </a:lnTo>
                <a:lnTo>
                  <a:pt x="209803" y="64135"/>
                </a:lnTo>
                <a:lnTo>
                  <a:pt x="209550" y="67818"/>
                </a:lnTo>
                <a:lnTo>
                  <a:pt x="202945" y="80010"/>
                </a:lnTo>
                <a:lnTo>
                  <a:pt x="201040" y="80010"/>
                </a:lnTo>
                <a:lnTo>
                  <a:pt x="199008" y="80010"/>
                </a:lnTo>
                <a:lnTo>
                  <a:pt x="195833" y="78739"/>
                </a:lnTo>
                <a:lnTo>
                  <a:pt x="191388" y="76200"/>
                </a:lnTo>
                <a:lnTo>
                  <a:pt x="187070" y="73533"/>
                </a:lnTo>
                <a:lnTo>
                  <a:pt x="181736" y="70865"/>
                </a:lnTo>
                <a:lnTo>
                  <a:pt x="175259" y="67818"/>
                </a:lnTo>
                <a:lnTo>
                  <a:pt x="168909" y="64770"/>
                </a:lnTo>
                <a:lnTo>
                  <a:pt x="161543" y="62102"/>
                </a:lnTo>
                <a:lnTo>
                  <a:pt x="125602" y="55880"/>
                </a:lnTo>
                <a:lnTo>
                  <a:pt x="117728" y="55880"/>
                </a:lnTo>
                <a:lnTo>
                  <a:pt x="83692" y="74168"/>
                </a:lnTo>
                <a:lnTo>
                  <a:pt x="81787" y="78867"/>
                </a:lnTo>
                <a:lnTo>
                  <a:pt x="79882" y="83565"/>
                </a:lnTo>
                <a:lnTo>
                  <a:pt x="78866" y="88646"/>
                </a:lnTo>
                <a:lnTo>
                  <a:pt x="78866" y="93852"/>
                </a:lnTo>
                <a:lnTo>
                  <a:pt x="78866" y="101726"/>
                </a:lnTo>
                <a:lnTo>
                  <a:pt x="108086" y="132826"/>
                </a:lnTo>
                <a:lnTo>
                  <a:pt x="133828" y="145093"/>
                </a:lnTo>
                <a:lnTo>
                  <a:pt x="140763" y="148145"/>
                </a:lnTo>
                <a:lnTo>
                  <a:pt x="175815" y="165346"/>
                </a:lnTo>
                <a:lnTo>
                  <a:pt x="207009" y="189357"/>
                </a:lnTo>
                <a:lnTo>
                  <a:pt x="227062" y="224829"/>
                </a:lnTo>
                <a:lnTo>
                  <a:pt x="230758" y="253619"/>
                </a:lnTo>
                <a:lnTo>
                  <a:pt x="230114" y="267170"/>
                </a:lnTo>
                <a:lnTo>
                  <a:pt x="214727" y="312636"/>
                </a:lnTo>
                <a:lnTo>
                  <a:pt x="183038" y="344237"/>
                </a:lnTo>
                <a:lnTo>
                  <a:pt x="138650" y="361868"/>
                </a:lnTo>
                <a:lnTo>
                  <a:pt x="99948" y="365887"/>
                </a:lnTo>
                <a:lnTo>
                  <a:pt x="90969" y="365696"/>
                </a:lnTo>
                <a:lnTo>
                  <a:pt x="51165" y="359600"/>
                </a:lnTo>
                <a:lnTo>
                  <a:pt x="12826" y="343662"/>
                </a:lnTo>
                <a:lnTo>
                  <a:pt x="1523" y="328295"/>
                </a:lnTo>
                <a:lnTo>
                  <a:pt x="507" y="323850"/>
                </a:lnTo>
                <a:lnTo>
                  <a:pt x="0" y="317500"/>
                </a:lnTo>
                <a:lnTo>
                  <a:pt x="0" y="309118"/>
                </a:lnTo>
                <a:lnTo>
                  <a:pt x="0" y="303402"/>
                </a:lnTo>
                <a:lnTo>
                  <a:pt x="126" y="298703"/>
                </a:lnTo>
                <a:lnTo>
                  <a:pt x="507" y="294894"/>
                </a:lnTo>
                <a:lnTo>
                  <a:pt x="888" y="291084"/>
                </a:lnTo>
                <a:lnTo>
                  <a:pt x="5587" y="280543"/>
                </a:lnTo>
                <a:lnTo>
                  <a:pt x="6984" y="279526"/>
                </a:lnTo>
                <a:lnTo>
                  <a:pt x="8508" y="279019"/>
                </a:lnTo>
                <a:lnTo>
                  <a:pt x="10413" y="279019"/>
                </a:lnTo>
                <a:lnTo>
                  <a:pt x="12953" y="279019"/>
                </a:lnTo>
                <a:lnTo>
                  <a:pt x="16509" y="280543"/>
                </a:lnTo>
                <a:lnTo>
                  <a:pt x="21208" y="283590"/>
                </a:lnTo>
                <a:lnTo>
                  <a:pt x="25780" y="286512"/>
                </a:lnTo>
                <a:lnTo>
                  <a:pt x="65150" y="303530"/>
                </a:lnTo>
                <a:lnTo>
                  <a:pt x="100202" y="307975"/>
                </a:lnTo>
                <a:lnTo>
                  <a:pt x="108965" y="307975"/>
                </a:lnTo>
                <a:lnTo>
                  <a:pt x="116839" y="306959"/>
                </a:lnTo>
                <a:lnTo>
                  <a:pt x="123697" y="304800"/>
                </a:lnTo>
                <a:lnTo>
                  <a:pt x="130555" y="302768"/>
                </a:lnTo>
                <a:lnTo>
                  <a:pt x="156209" y="269875"/>
                </a:lnTo>
                <a:lnTo>
                  <a:pt x="156209" y="262889"/>
                </a:lnTo>
                <a:lnTo>
                  <a:pt x="156209" y="254888"/>
                </a:lnTo>
                <a:lnTo>
                  <a:pt x="154050" y="248031"/>
                </a:lnTo>
                <a:lnTo>
                  <a:pt x="149605" y="242315"/>
                </a:lnTo>
                <a:lnTo>
                  <a:pt x="145287" y="236600"/>
                </a:lnTo>
                <a:lnTo>
                  <a:pt x="108711" y="214502"/>
                </a:lnTo>
                <a:lnTo>
                  <a:pt x="101923" y="211504"/>
                </a:lnTo>
                <a:lnTo>
                  <a:pt x="95075" y="208422"/>
                </a:lnTo>
                <a:lnTo>
                  <a:pt x="60257" y="191198"/>
                </a:lnTo>
                <a:lnTo>
                  <a:pt x="29590" y="167259"/>
                </a:lnTo>
                <a:lnTo>
                  <a:pt x="9665" y="131464"/>
                </a:lnTo>
                <a:lnTo>
                  <a:pt x="5968" y="101853"/>
                </a:lnTo>
                <a:lnTo>
                  <a:pt x="6562" y="89493"/>
                </a:lnTo>
                <a:lnTo>
                  <a:pt x="20514" y="47934"/>
                </a:lnTo>
                <a:lnTo>
                  <a:pt x="49125" y="19242"/>
                </a:lnTo>
                <a:lnTo>
                  <a:pt x="89509" y="3482"/>
                </a:lnTo>
                <a:lnTo>
                  <a:pt x="112508" y="382"/>
                </a:lnTo>
                <a:lnTo>
                  <a:pt x="124459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110860" y="708151"/>
            <a:ext cx="231140" cy="366395"/>
          </a:xfrm>
          <a:custGeom>
            <a:avLst/>
            <a:gdLst/>
            <a:ahLst/>
            <a:cxnLst/>
            <a:rect l="l" t="t" r="r" b="b"/>
            <a:pathLst>
              <a:path w="231139" h="366394">
                <a:moveTo>
                  <a:pt x="124460" y="0"/>
                </a:moveTo>
                <a:lnTo>
                  <a:pt x="132841" y="0"/>
                </a:lnTo>
                <a:lnTo>
                  <a:pt x="141224" y="635"/>
                </a:lnTo>
                <a:lnTo>
                  <a:pt x="149605" y="1905"/>
                </a:lnTo>
                <a:lnTo>
                  <a:pt x="157987" y="3175"/>
                </a:lnTo>
                <a:lnTo>
                  <a:pt x="192531" y="14477"/>
                </a:lnTo>
                <a:lnTo>
                  <a:pt x="198119" y="17145"/>
                </a:lnTo>
                <a:lnTo>
                  <a:pt x="207390" y="25908"/>
                </a:lnTo>
                <a:lnTo>
                  <a:pt x="208025" y="27177"/>
                </a:lnTo>
                <a:lnTo>
                  <a:pt x="208534" y="28828"/>
                </a:lnTo>
                <a:lnTo>
                  <a:pt x="209041" y="30987"/>
                </a:lnTo>
                <a:lnTo>
                  <a:pt x="209550" y="33020"/>
                </a:lnTo>
                <a:lnTo>
                  <a:pt x="209803" y="35687"/>
                </a:lnTo>
                <a:lnTo>
                  <a:pt x="209930" y="38862"/>
                </a:lnTo>
                <a:lnTo>
                  <a:pt x="210185" y="42037"/>
                </a:lnTo>
                <a:lnTo>
                  <a:pt x="210312" y="45974"/>
                </a:lnTo>
                <a:lnTo>
                  <a:pt x="210312" y="50800"/>
                </a:lnTo>
                <a:lnTo>
                  <a:pt x="210312" y="56007"/>
                </a:lnTo>
                <a:lnTo>
                  <a:pt x="210185" y="60451"/>
                </a:lnTo>
                <a:lnTo>
                  <a:pt x="209803" y="64135"/>
                </a:lnTo>
                <a:lnTo>
                  <a:pt x="209550" y="67818"/>
                </a:lnTo>
                <a:lnTo>
                  <a:pt x="202946" y="80010"/>
                </a:lnTo>
                <a:lnTo>
                  <a:pt x="201040" y="80010"/>
                </a:lnTo>
                <a:lnTo>
                  <a:pt x="199009" y="80010"/>
                </a:lnTo>
                <a:lnTo>
                  <a:pt x="195834" y="78739"/>
                </a:lnTo>
                <a:lnTo>
                  <a:pt x="191388" y="76200"/>
                </a:lnTo>
                <a:lnTo>
                  <a:pt x="187071" y="73533"/>
                </a:lnTo>
                <a:lnTo>
                  <a:pt x="181737" y="70865"/>
                </a:lnTo>
                <a:lnTo>
                  <a:pt x="175260" y="67818"/>
                </a:lnTo>
                <a:lnTo>
                  <a:pt x="168910" y="64770"/>
                </a:lnTo>
                <a:lnTo>
                  <a:pt x="161543" y="62102"/>
                </a:lnTo>
                <a:lnTo>
                  <a:pt x="125602" y="55880"/>
                </a:lnTo>
                <a:lnTo>
                  <a:pt x="117728" y="55880"/>
                </a:lnTo>
                <a:lnTo>
                  <a:pt x="83692" y="74168"/>
                </a:lnTo>
                <a:lnTo>
                  <a:pt x="81787" y="78867"/>
                </a:lnTo>
                <a:lnTo>
                  <a:pt x="79883" y="83565"/>
                </a:lnTo>
                <a:lnTo>
                  <a:pt x="78866" y="88646"/>
                </a:lnTo>
                <a:lnTo>
                  <a:pt x="78866" y="93852"/>
                </a:lnTo>
                <a:lnTo>
                  <a:pt x="78866" y="101726"/>
                </a:lnTo>
                <a:lnTo>
                  <a:pt x="108086" y="132826"/>
                </a:lnTo>
                <a:lnTo>
                  <a:pt x="133828" y="145093"/>
                </a:lnTo>
                <a:lnTo>
                  <a:pt x="140763" y="148145"/>
                </a:lnTo>
                <a:lnTo>
                  <a:pt x="175815" y="165346"/>
                </a:lnTo>
                <a:lnTo>
                  <a:pt x="207010" y="189357"/>
                </a:lnTo>
                <a:lnTo>
                  <a:pt x="227062" y="224829"/>
                </a:lnTo>
                <a:lnTo>
                  <a:pt x="230759" y="253619"/>
                </a:lnTo>
                <a:lnTo>
                  <a:pt x="230114" y="267170"/>
                </a:lnTo>
                <a:lnTo>
                  <a:pt x="214727" y="312636"/>
                </a:lnTo>
                <a:lnTo>
                  <a:pt x="183038" y="344237"/>
                </a:lnTo>
                <a:lnTo>
                  <a:pt x="138650" y="361868"/>
                </a:lnTo>
                <a:lnTo>
                  <a:pt x="99949" y="365887"/>
                </a:lnTo>
                <a:lnTo>
                  <a:pt x="90969" y="365696"/>
                </a:lnTo>
                <a:lnTo>
                  <a:pt x="51165" y="359600"/>
                </a:lnTo>
                <a:lnTo>
                  <a:pt x="12826" y="343662"/>
                </a:lnTo>
                <a:lnTo>
                  <a:pt x="1524" y="328295"/>
                </a:lnTo>
                <a:lnTo>
                  <a:pt x="508" y="323850"/>
                </a:lnTo>
                <a:lnTo>
                  <a:pt x="0" y="317500"/>
                </a:lnTo>
                <a:lnTo>
                  <a:pt x="0" y="309118"/>
                </a:lnTo>
                <a:lnTo>
                  <a:pt x="0" y="303402"/>
                </a:lnTo>
                <a:lnTo>
                  <a:pt x="126" y="298703"/>
                </a:lnTo>
                <a:lnTo>
                  <a:pt x="508" y="294894"/>
                </a:lnTo>
                <a:lnTo>
                  <a:pt x="888" y="291084"/>
                </a:lnTo>
                <a:lnTo>
                  <a:pt x="5587" y="280543"/>
                </a:lnTo>
                <a:lnTo>
                  <a:pt x="6985" y="279526"/>
                </a:lnTo>
                <a:lnTo>
                  <a:pt x="8509" y="279019"/>
                </a:lnTo>
                <a:lnTo>
                  <a:pt x="10413" y="279019"/>
                </a:lnTo>
                <a:lnTo>
                  <a:pt x="12953" y="279019"/>
                </a:lnTo>
                <a:lnTo>
                  <a:pt x="16510" y="280543"/>
                </a:lnTo>
                <a:lnTo>
                  <a:pt x="21209" y="283590"/>
                </a:lnTo>
                <a:lnTo>
                  <a:pt x="25780" y="286512"/>
                </a:lnTo>
                <a:lnTo>
                  <a:pt x="65150" y="303530"/>
                </a:lnTo>
                <a:lnTo>
                  <a:pt x="100202" y="307975"/>
                </a:lnTo>
                <a:lnTo>
                  <a:pt x="108965" y="307975"/>
                </a:lnTo>
                <a:lnTo>
                  <a:pt x="116839" y="306959"/>
                </a:lnTo>
                <a:lnTo>
                  <a:pt x="123698" y="304800"/>
                </a:lnTo>
                <a:lnTo>
                  <a:pt x="130555" y="302768"/>
                </a:lnTo>
                <a:lnTo>
                  <a:pt x="156210" y="269875"/>
                </a:lnTo>
                <a:lnTo>
                  <a:pt x="156210" y="262889"/>
                </a:lnTo>
                <a:lnTo>
                  <a:pt x="156210" y="254888"/>
                </a:lnTo>
                <a:lnTo>
                  <a:pt x="154050" y="248031"/>
                </a:lnTo>
                <a:lnTo>
                  <a:pt x="149605" y="242315"/>
                </a:lnTo>
                <a:lnTo>
                  <a:pt x="145287" y="236600"/>
                </a:lnTo>
                <a:lnTo>
                  <a:pt x="108712" y="214502"/>
                </a:lnTo>
                <a:lnTo>
                  <a:pt x="101923" y="211504"/>
                </a:lnTo>
                <a:lnTo>
                  <a:pt x="95075" y="208422"/>
                </a:lnTo>
                <a:lnTo>
                  <a:pt x="60257" y="191198"/>
                </a:lnTo>
                <a:lnTo>
                  <a:pt x="29590" y="167259"/>
                </a:lnTo>
                <a:lnTo>
                  <a:pt x="9665" y="131464"/>
                </a:lnTo>
                <a:lnTo>
                  <a:pt x="5968" y="101853"/>
                </a:lnTo>
                <a:lnTo>
                  <a:pt x="6562" y="89493"/>
                </a:lnTo>
                <a:lnTo>
                  <a:pt x="20514" y="47934"/>
                </a:lnTo>
                <a:lnTo>
                  <a:pt x="49125" y="19242"/>
                </a:lnTo>
                <a:lnTo>
                  <a:pt x="89509" y="3482"/>
                </a:lnTo>
                <a:lnTo>
                  <a:pt x="112508" y="382"/>
                </a:lnTo>
                <a:lnTo>
                  <a:pt x="124460" y="0"/>
                </a:lnTo>
                <a:close/>
              </a:path>
            </a:pathLst>
          </a:custGeom>
          <a:ln w="182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737480" y="708151"/>
            <a:ext cx="334645" cy="366395"/>
          </a:xfrm>
          <a:custGeom>
            <a:avLst/>
            <a:gdLst/>
            <a:ahLst/>
            <a:cxnLst/>
            <a:rect l="l" t="t" r="r" b="b"/>
            <a:pathLst>
              <a:path w="334645" h="366394">
                <a:moveTo>
                  <a:pt x="170688" y="0"/>
                </a:moveTo>
                <a:lnTo>
                  <a:pt x="225623" y="5947"/>
                </a:lnTo>
                <a:lnTo>
                  <a:pt x="269795" y="24066"/>
                </a:lnTo>
                <a:lnTo>
                  <a:pt x="302654" y="55145"/>
                </a:lnTo>
                <a:lnTo>
                  <a:pt x="324104" y="99187"/>
                </a:lnTo>
                <a:lnTo>
                  <a:pt x="333980" y="156622"/>
                </a:lnTo>
                <a:lnTo>
                  <a:pt x="334645" y="178815"/>
                </a:lnTo>
                <a:lnTo>
                  <a:pt x="333956" y="200225"/>
                </a:lnTo>
                <a:lnTo>
                  <a:pt x="328483" y="239520"/>
                </a:lnTo>
                <a:lnTo>
                  <a:pt x="310086" y="289512"/>
                </a:lnTo>
                <a:lnTo>
                  <a:pt x="279731" y="327719"/>
                </a:lnTo>
                <a:lnTo>
                  <a:pt x="237744" y="353187"/>
                </a:lnTo>
                <a:lnTo>
                  <a:pt x="184451" y="365099"/>
                </a:lnTo>
                <a:lnTo>
                  <a:pt x="164211" y="365887"/>
                </a:lnTo>
                <a:lnTo>
                  <a:pt x="144208" y="365218"/>
                </a:lnTo>
                <a:lnTo>
                  <a:pt x="92202" y="355092"/>
                </a:lnTo>
                <a:lnTo>
                  <a:pt x="51875" y="332553"/>
                </a:lnTo>
                <a:lnTo>
                  <a:pt x="23082" y="297068"/>
                </a:lnTo>
                <a:lnTo>
                  <a:pt x="5786" y="248102"/>
                </a:lnTo>
                <a:lnTo>
                  <a:pt x="642" y="207716"/>
                </a:lnTo>
                <a:lnTo>
                  <a:pt x="0" y="185165"/>
                </a:lnTo>
                <a:lnTo>
                  <a:pt x="688" y="164207"/>
                </a:lnTo>
                <a:lnTo>
                  <a:pt x="6161" y="125622"/>
                </a:lnTo>
                <a:lnTo>
                  <a:pt x="24558" y="76231"/>
                </a:lnTo>
                <a:lnTo>
                  <a:pt x="54913" y="38348"/>
                </a:lnTo>
                <a:lnTo>
                  <a:pt x="96901" y="12826"/>
                </a:lnTo>
                <a:lnTo>
                  <a:pt x="150354" y="789"/>
                </a:lnTo>
                <a:lnTo>
                  <a:pt x="170688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747392" y="708151"/>
            <a:ext cx="334645" cy="366395"/>
          </a:xfrm>
          <a:custGeom>
            <a:avLst/>
            <a:gdLst/>
            <a:ahLst/>
            <a:cxnLst/>
            <a:rect l="l" t="t" r="r" b="b"/>
            <a:pathLst>
              <a:path w="334644" h="366394">
                <a:moveTo>
                  <a:pt x="170687" y="0"/>
                </a:moveTo>
                <a:lnTo>
                  <a:pt x="225623" y="5947"/>
                </a:lnTo>
                <a:lnTo>
                  <a:pt x="269795" y="24066"/>
                </a:lnTo>
                <a:lnTo>
                  <a:pt x="302654" y="55145"/>
                </a:lnTo>
                <a:lnTo>
                  <a:pt x="324104" y="99187"/>
                </a:lnTo>
                <a:lnTo>
                  <a:pt x="333980" y="156622"/>
                </a:lnTo>
                <a:lnTo>
                  <a:pt x="334644" y="178815"/>
                </a:lnTo>
                <a:lnTo>
                  <a:pt x="333956" y="200225"/>
                </a:lnTo>
                <a:lnTo>
                  <a:pt x="328483" y="239520"/>
                </a:lnTo>
                <a:lnTo>
                  <a:pt x="310086" y="289512"/>
                </a:lnTo>
                <a:lnTo>
                  <a:pt x="279731" y="327719"/>
                </a:lnTo>
                <a:lnTo>
                  <a:pt x="237744" y="353187"/>
                </a:lnTo>
                <a:lnTo>
                  <a:pt x="184451" y="365099"/>
                </a:lnTo>
                <a:lnTo>
                  <a:pt x="164211" y="365887"/>
                </a:lnTo>
                <a:lnTo>
                  <a:pt x="144208" y="365218"/>
                </a:lnTo>
                <a:lnTo>
                  <a:pt x="92201" y="355092"/>
                </a:lnTo>
                <a:lnTo>
                  <a:pt x="51875" y="332553"/>
                </a:lnTo>
                <a:lnTo>
                  <a:pt x="23082" y="297068"/>
                </a:lnTo>
                <a:lnTo>
                  <a:pt x="5786" y="248102"/>
                </a:lnTo>
                <a:lnTo>
                  <a:pt x="642" y="207716"/>
                </a:lnTo>
                <a:lnTo>
                  <a:pt x="0" y="185165"/>
                </a:lnTo>
                <a:lnTo>
                  <a:pt x="688" y="164207"/>
                </a:lnTo>
                <a:lnTo>
                  <a:pt x="6161" y="125622"/>
                </a:lnTo>
                <a:lnTo>
                  <a:pt x="24558" y="76231"/>
                </a:lnTo>
                <a:lnTo>
                  <a:pt x="54913" y="38348"/>
                </a:lnTo>
                <a:lnTo>
                  <a:pt x="96900" y="12826"/>
                </a:lnTo>
                <a:lnTo>
                  <a:pt x="150354" y="789"/>
                </a:lnTo>
                <a:lnTo>
                  <a:pt x="170687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3332" y="670559"/>
            <a:ext cx="6147816" cy="1575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3564" y="2186813"/>
            <a:ext cx="2453005" cy="1471930"/>
          </a:xfrm>
          <a:custGeom>
            <a:avLst/>
            <a:gdLst/>
            <a:ahLst/>
            <a:cxnLst/>
            <a:rect l="l" t="t" r="r" b="b"/>
            <a:pathLst>
              <a:path w="2453005" h="1471929">
                <a:moveTo>
                  <a:pt x="0" y="1471676"/>
                </a:moveTo>
                <a:lnTo>
                  <a:pt x="2452751" y="1471676"/>
                </a:lnTo>
                <a:lnTo>
                  <a:pt x="2452751" y="0"/>
                </a:lnTo>
                <a:lnTo>
                  <a:pt x="0" y="0"/>
                </a:lnTo>
                <a:lnTo>
                  <a:pt x="0" y="1471676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3564" y="2186813"/>
            <a:ext cx="2453005" cy="1471930"/>
          </a:xfrm>
          <a:custGeom>
            <a:avLst/>
            <a:gdLst/>
            <a:ahLst/>
            <a:cxnLst/>
            <a:rect l="l" t="t" r="r" b="b"/>
            <a:pathLst>
              <a:path w="2453005" h="1471929">
                <a:moveTo>
                  <a:pt x="0" y="1471676"/>
                </a:moveTo>
                <a:lnTo>
                  <a:pt x="2452751" y="1471676"/>
                </a:lnTo>
                <a:lnTo>
                  <a:pt x="2452751" y="0"/>
                </a:lnTo>
                <a:lnTo>
                  <a:pt x="0" y="0"/>
                </a:lnTo>
                <a:lnTo>
                  <a:pt x="0" y="1471676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3564" y="2334005"/>
            <a:ext cx="2453005" cy="110426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algn="ctr" marL="274955" marR="267335">
              <a:lnSpc>
                <a:spcPts val="2750"/>
              </a:lnSpc>
              <a:spcBef>
                <a:spcPts val="395"/>
              </a:spcBef>
            </a:pPr>
            <a:r>
              <a:rPr dirty="0" sz="2500" spc="-50" b="1">
                <a:solidFill>
                  <a:srgbClr val="FFFFFF"/>
                </a:solidFill>
                <a:latin typeface="Trebuchet MS"/>
                <a:cs typeface="Trebuchet MS"/>
              </a:rPr>
              <a:t>Método </a:t>
            </a:r>
            <a:r>
              <a:rPr dirty="0" sz="2500" spc="-145" b="1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500" spc="-4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-95" b="1">
                <a:solidFill>
                  <a:srgbClr val="FFFFFF"/>
                </a:solidFill>
                <a:latin typeface="Trebuchet MS"/>
                <a:cs typeface="Trebuchet MS"/>
              </a:rPr>
              <a:t>los  </a:t>
            </a:r>
            <a:r>
              <a:rPr dirty="0" sz="2500" spc="-150" b="1">
                <a:solidFill>
                  <a:srgbClr val="FFFFFF"/>
                </a:solidFill>
                <a:latin typeface="Trebuchet MS"/>
                <a:cs typeface="Trebuchet MS"/>
              </a:rPr>
              <a:t>factores  </a:t>
            </a:r>
            <a:r>
              <a:rPr dirty="0" sz="2500" spc="-125" b="1">
                <a:solidFill>
                  <a:srgbClr val="FFFFFF"/>
                </a:solidFill>
                <a:latin typeface="Trebuchet MS"/>
                <a:cs typeface="Trebuchet MS"/>
              </a:rPr>
              <a:t>ponderados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81628" y="2186813"/>
            <a:ext cx="2453005" cy="1471930"/>
          </a:xfrm>
          <a:custGeom>
            <a:avLst/>
            <a:gdLst/>
            <a:ahLst/>
            <a:cxnLst/>
            <a:rect l="l" t="t" r="r" b="b"/>
            <a:pathLst>
              <a:path w="2453004" h="1471929">
                <a:moveTo>
                  <a:pt x="0" y="1471676"/>
                </a:moveTo>
                <a:lnTo>
                  <a:pt x="2452751" y="1471676"/>
                </a:lnTo>
                <a:lnTo>
                  <a:pt x="2452751" y="0"/>
                </a:lnTo>
                <a:lnTo>
                  <a:pt x="0" y="0"/>
                </a:lnTo>
                <a:lnTo>
                  <a:pt x="0" y="1471676"/>
                </a:lnTo>
                <a:close/>
              </a:path>
            </a:pathLst>
          </a:custGeom>
          <a:solidFill>
            <a:srgbClr val="6D5F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81628" y="2186813"/>
            <a:ext cx="2453005" cy="1471930"/>
          </a:xfrm>
          <a:custGeom>
            <a:avLst/>
            <a:gdLst/>
            <a:ahLst/>
            <a:cxnLst/>
            <a:rect l="l" t="t" r="r" b="b"/>
            <a:pathLst>
              <a:path w="2453004" h="1471929">
                <a:moveTo>
                  <a:pt x="0" y="1471676"/>
                </a:moveTo>
                <a:lnTo>
                  <a:pt x="2452751" y="1471676"/>
                </a:lnTo>
                <a:lnTo>
                  <a:pt x="2452751" y="0"/>
                </a:lnTo>
                <a:lnTo>
                  <a:pt x="0" y="0"/>
                </a:lnTo>
                <a:lnTo>
                  <a:pt x="0" y="1471676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381628" y="2334005"/>
            <a:ext cx="2453005" cy="110426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algn="ctr" marL="283210" marR="272415">
              <a:lnSpc>
                <a:spcPts val="2750"/>
              </a:lnSpc>
              <a:spcBef>
                <a:spcPts val="395"/>
              </a:spcBef>
            </a:pPr>
            <a:r>
              <a:rPr dirty="0" sz="2500" spc="-50" b="1">
                <a:solidFill>
                  <a:srgbClr val="FFFFFF"/>
                </a:solidFill>
                <a:latin typeface="Trebuchet MS"/>
                <a:cs typeface="Trebuchet MS"/>
              </a:rPr>
              <a:t>Método </a:t>
            </a:r>
            <a:r>
              <a:rPr dirty="0" sz="2500" spc="-145" b="1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500" spc="-4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-105" b="1">
                <a:solidFill>
                  <a:srgbClr val="FFFFFF"/>
                </a:solidFill>
                <a:latin typeface="Trebuchet MS"/>
                <a:cs typeface="Trebuchet MS"/>
              </a:rPr>
              <a:t>las  </a:t>
            </a:r>
            <a:r>
              <a:rPr dirty="0" sz="2500" spc="-125" b="1">
                <a:solidFill>
                  <a:srgbClr val="FFFFFF"/>
                </a:solidFill>
                <a:latin typeface="Trebuchet MS"/>
                <a:cs typeface="Trebuchet MS"/>
              </a:rPr>
              <a:t>medidas  </a:t>
            </a:r>
            <a:r>
              <a:rPr dirty="0" sz="2500" spc="-145" b="1">
                <a:solidFill>
                  <a:srgbClr val="FFFFFF"/>
                </a:solidFill>
                <a:latin typeface="Trebuchet MS"/>
                <a:cs typeface="Trebuchet MS"/>
              </a:rPr>
              <a:t>geométricas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79616" y="2186813"/>
            <a:ext cx="2453005" cy="1471930"/>
          </a:xfrm>
          <a:custGeom>
            <a:avLst/>
            <a:gdLst/>
            <a:ahLst/>
            <a:cxnLst/>
            <a:rect l="l" t="t" r="r" b="b"/>
            <a:pathLst>
              <a:path w="2453004" h="1471929">
                <a:moveTo>
                  <a:pt x="0" y="1471676"/>
                </a:moveTo>
                <a:lnTo>
                  <a:pt x="2452750" y="1471676"/>
                </a:lnTo>
                <a:lnTo>
                  <a:pt x="2452750" y="0"/>
                </a:lnTo>
                <a:lnTo>
                  <a:pt x="0" y="0"/>
                </a:lnTo>
                <a:lnTo>
                  <a:pt x="0" y="1471676"/>
                </a:lnTo>
                <a:close/>
              </a:path>
            </a:pathLst>
          </a:custGeom>
          <a:solidFill>
            <a:srgbClr val="5A5E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79616" y="2186813"/>
            <a:ext cx="2453005" cy="1471930"/>
          </a:xfrm>
          <a:custGeom>
            <a:avLst/>
            <a:gdLst/>
            <a:ahLst/>
            <a:cxnLst/>
            <a:rect l="l" t="t" r="r" b="b"/>
            <a:pathLst>
              <a:path w="2453004" h="1471929">
                <a:moveTo>
                  <a:pt x="0" y="1471676"/>
                </a:moveTo>
                <a:lnTo>
                  <a:pt x="2452750" y="1471676"/>
                </a:lnTo>
                <a:lnTo>
                  <a:pt x="2452750" y="0"/>
                </a:lnTo>
                <a:lnTo>
                  <a:pt x="0" y="0"/>
                </a:lnTo>
                <a:lnTo>
                  <a:pt x="0" y="1471676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079616" y="2334005"/>
            <a:ext cx="2453005" cy="1104265"/>
          </a:xfrm>
          <a:prstGeom prst="rect"/>
        </p:spPr>
        <p:txBody>
          <a:bodyPr wrap="square" lIns="0" tIns="50165" rIns="0" bIns="0" rtlCol="0" vert="horz">
            <a:spAutoFit/>
          </a:bodyPr>
          <a:lstStyle/>
          <a:p>
            <a:pPr algn="ctr" marL="120650" marR="110489" indent="-635">
              <a:lnSpc>
                <a:spcPts val="2750"/>
              </a:lnSpc>
              <a:spcBef>
                <a:spcPts val="395"/>
              </a:spcBef>
            </a:pPr>
            <a:r>
              <a:rPr dirty="0" sz="2500" spc="-150" b="1">
                <a:latin typeface="Trebuchet MS"/>
                <a:cs typeface="Trebuchet MS"/>
              </a:rPr>
              <a:t>Gráfico de  </a:t>
            </a:r>
            <a:r>
              <a:rPr dirty="0" sz="2500" spc="-155" b="1">
                <a:latin typeface="Trebuchet MS"/>
                <a:cs typeface="Trebuchet MS"/>
              </a:rPr>
              <a:t>volumen,  </a:t>
            </a:r>
            <a:r>
              <a:rPr dirty="0" sz="2500" spc="-125" b="1">
                <a:latin typeface="Trebuchet MS"/>
                <a:cs typeface="Trebuchet MS"/>
              </a:rPr>
              <a:t>ingresos </a:t>
            </a:r>
            <a:r>
              <a:rPr dirty="0" sz="2500" spc="-155" b="1">
                <a:latin typeface="Trebuchet MS"/>
                <a:cs typeface="Trebuchet MS"/>
              </a:rPr>
              <a:t>y</a:t>
            </a:r>
            <a:r>
              <a:rPr dirty="0" sz="2500" spc="-315" b="1">
                <a:latin typeface="Trebuchet MS"/>
                <a:cs typeface="Trebuchet MS"/>
              </a:rPr>
              <a:t> </a:t>
            </a:r>
            <a:r>
              <a:rPr dirty="0" sz="2500" spc="-125" b="1">
                <a:latin typeface="Trebuchet MS"/>
                <a:cs typeface="Trebuchet MS"/>
              </a:rPr>
              <a:t>costos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3564" y="3903726"/>
            <a:ext cx="2453005" cy="1471930"/>
          </a:xfrm>
          <a:prstGeom prst="rect">
            <a:avLst/>
          </a:prstGeom>
          <a:solidFill>
            <a:srgbClr val="5471B8"/>
          </a:solidFill>
        </p:spPr>
        <p:txBody>
          <a:bodyPr wrap="square" lIns="0" tIns="197485" rIns="0" bIns="0" rtlCol="0" vert="horz">
            <a:spAutoFit/>
          </a:bodyPr>
          <a:lstStyle/>
          <a:p>
            <a:pPr algn="ctr" marL="459105" marR="451484">
              <a:lnSpc>
                <a:spcPts val="2750"/>
              </a:lnSpc>
              <a:spcBef>
                <a:spcPts val="1555"/>
              </a:spcBef>
            </a:pPr>
            <a:r>
              <a:rPr dirty="0" sz="2500" spc="-50" b="1">
                <a:solidFill>
                  <a:srgbClr val="FFFFFF"/>
                </a:solidFill>
                <a:latin typeface="Trebuchet MS"/>
                <a:cs typeface="Trebuchet MS"/>
              </a:rPr>
              <a:t>Método</a:t>
            </a:r>
            <a:r>
              <a:rPr dirty="0" sz="2500" spc="-2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-145" b="1">
                <a:solidFill>
                  <a:srgbClr val="FFFFFF"/>
                </a:solidFill>
                <a:latin typeface="Trebuchet MS"/>
                <a:cs typeface="Trebuchet MS"/>
              </a:rPr>
              <a:t>del  </a:t>
            </a:r>
            <a:r>
              <a:rPr dirty="0" sz="2500" spc="-170" b="1">
                <a:solidFill>
                  <a:srgbClr val="FFFFFF"/>
                </a:solidFill>
                <a:latin typeface="Trebuchet MS"/>
                <a:cs typeface="Trebuchet MS"/>
              </a:rPr>
              <a:t>centro </a:t>
            </a:r>
            <a:r>
              <a:rPr dirty="0" sz="2500" spc="-150" b="1">
                <a:solidFill>
                  <a:srgbClr val="FFFFFF"/>
                </a:solidFill>
                <a:latin typeface="Trebuchet MS"/>
                <a:cs typeface="Trebuchet MS"/>
              </a:rPr>
              <a:t>de  </a:t>
            </a:r>
            <a:r>
              <a:rPr dirty="0" sz="2500" spc="-145" b="1">
                <a:solidFill>
                  <a:srgbClr val="FFFFFF"/>
                </a:solidFill>
                <a:latin typeface="Trebuchet MS"/>
                <a:cs typeface="Trebuchet MS"/>
              </a:rPr>
              <a:t>gravedad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81628" y="3903726"/>
            <a:ext cx="2453005" cy="1471930"/>
          </a:xfrm>
          <a:prstGeom prst="rect">
            <a:avLst/>
          </a:prstGeom>
          <a:solidFill>
            <a:srgbClr val="508BBE"/>
          </a:solidFill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marL="532765" marR="488950" indent="-35560">
              <a:lnSpc>
                <a:spcPts val="2750"/>
              </a:lnSpc>
            </a:pPr>
            <a:r>
              <a:rPr dirty="0" sz="2500" spc="-50" b="1">
                <a:solidFill>
                  <a:srgbClr val="FFFFFF"/>
                </a:solidFill>
                <a:latin typeface="Trebuchet MS"/>
                <a:cs typeface="Trebuchet MS"/>
              </a:rPr>
              <a:t>Método</a:t>
            </a:r>
            <a:r>
              <a:rPr dirty="0" sz="2500" spc="-2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-145" b="1">
                <a:solidFill>
                  <a:srgbClr val="FFFFFF"/>
                </a:solidFill>
                <a:latin typeface="Trebuchet MS"/>
                <a:cs typeface="Trebuchet MS"/>
              </a:rPr>
              <a:t>de  </a:t>
            </a:r>
            <a:r>
              <a:rPr dirty="0" sz="2500" spc="-140" b="1">
                <a:solidFill>
                  <a:srgbClr val="FFFFFF"/>
                </a:solidFill>
                <a:latin typeface="Trebuchet MS"/>
                <a:cs typeface="Trebuchet MS"/>
              </a:rPr>
              <a:t>transporte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79616" y="3903726"/>
            <a:ext cx="2453005" cy="1471930"/>
          </a:xfrm>
          <a:prstGeom prst="rect">
            <a:avLst/>
          </a:prstGeom>
          <a:solidFill>
            <a:srgbClr val="4AACC5"/>
          </a:solidFill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marL="111125" marR="102235" indent="164465">
              <a:lnSpc>
                <a:spcPts val="2750"/>
              </a:lnSpc>
            </a:pPr>
            <a:r>
              <a:rPr dirty="0" sz="2500" spc="-45" b="1">
                <a:solidFill>
                  <a:srgbClr val="FFFFFF"/>
                </a:solidFill>
                <a:latin typeface="Trebuchet MS"/>
                <a:cs typeface="Trebuchet MS"/>
              </a:rPr>
              <a:t>Modelo </a:t>
            </a:r>
            <a:r>
              <a:rPr dirty="0" sz="2500" spc="-105" b="1">
                <a:solidFill>
                  <a:srgbClr val="FFFFFF"/>
                </a:solidFill>
                <a:latin typeface="Trebuchet MS"/>
                <a:cs typeface="Trebuchet MS"/>
              </a:rPr>
              <a:t>global  </a:t>
            </a:r>
            <a:r>
              <a:rPr dirty="0" sz="2500" spc="-150" b="1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dirty="0" sz="2500" spc="-114" b="1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dirty="0" sz="2500" spc="-2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00" spc="-155" b="1">
                <a:solidFill>
                  <a:srgbClr val="FFFFFF"/>
                </a:solidFill>
                <a:latin typeface="Trebuchet MS"/>
                <a:cs typeface="Trebuchet MS"/>
              </a:rPr>
              <a:t>localización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7155" y="3477767"/>
            <a:ext cx="7383780" cy="2837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7650" y="3628859"/>
            <a:ext cx="7010781" cy="24644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54150" y="3565359"/>
            <a:ext cx="7138034" cy="2591435"/>
          </a:xfrm>
          <a:custGeom>
            <a:avLst/>
            <a:gdLst/>
            <a:ahLst/>
            <a:cxnLst/>
            <a:rect l="l" t="t" r="r" b="b"/>
            <a:pathLst>
              <a:path w="7138034" h="2591435">
                <a:moveTo>
                  <a:pt x="0" y="2591435"/>
                </a:moveTo>
                <a:lnTo>
                  <a:pt x="7137781" y="2591435"/>
                </a:lnTo>
                <a:lnTo>
                  <a:pt x="7137781" y="0"/>
                </a:lnTo>
                <a:lnTo>
                  <a:pt x="0" y="0"/>
                </a:lnTo>
                <a:lnTo>
                  <a:pt x="0" y="2591435"/>
                </a:lnTo>
                <a:close/>
              </a:path>
            </a:pathLst>
          </a:custGeom>
          <a:ln w="12700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67155" y="1240536"/>
            <a:ext cx="7383780" cy="2194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17650" y="1391285"/>
            <a:ext cx="7010781" cy="18216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54150" y="1327785"/>
            <a:ext cx="7138034" cy="1948814"/>
          </a:xfrm>
          <a:custGeom>
            <a:avLst/>
            <a:gdLst/>
            <a:ahLst/>
            <a:cxnLst/>
            <a:rect l="l" t="t" r="r" b="b"/>
            <a:pathLst>
              <a:path w="7138034" h="1948814">
                <a:moveTo>
                  <a:pt x="0" y="1948688"/>
                </a:moveTo>
                <a:lnTo>
                  <a:pt x="7137781" y="1948688"/>
                </a:lnTo>
                <a:lnTo>
                  <a:pt x="7137781" y="0"/>
                </a:lnTo>
                <a:lnTo>
                  <a:pt x="0" y="0"/>
                </a:lnTo>
                <a:lnTo>
                  <a:pt x="0" y="1948688"/>
                </a:lnTo>
                <a:close/>
              </a:path>
            </a:pathLst>
          </a:custGeom>
          <a:ln w="12700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2855" y="501395"/>
            <a:ext cx="7798308" cy="10149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47659" y="501395"/>
            <a:ext cx="707135" cy="10149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93762" y="719327"/>
            <a:ext cx="7149680" cy="3821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77849" y="703580"/>
            <a:ext cx="7181545" cy="4140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6655" y="4213859"/>
            <a:ext cx="7862316" cy="217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7582" y="4365167"/>
            <a:ext cx="7488808" cy="17981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4082" y="4301667"/>
            <a:ext cx="7616190" cy="1925320"/>
          </a:xfrm>
          <a:custGeom>
            <a:avLst/>
            <a:gdLst/>
            <a:ahLst/>
            <a:cxnLst/>
            <a:rect l="l" t="t" r="r" b="b"/>
            <a:pathLst>
              <a:path w="7616190" h="1925320">
                <a:moveTo>
                  <a:pt x="0" y="1925193"/>
                </a:moveTo>
                <a:lnTo>
                  <a:pt x="7615808" y="1925193"/>
                </a:lnTo>
                <a:lnTo>
                  <a:pt x="7615808" y="0"/>
                </a:lnTo>
                <a:lnTo>
                  <a:pt x="0" y="0"/>
                </a:lnTo>
                <a:lnTo>
                  <a:pt x="0" y="1925193"/>
                </a:lnTo>
                <a:close/>
              </a:path>
            </a:pathLst>
          </a:custGeom>
          <a:ln w="12700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9223" y="902208"/>
            <a:ext cx="7889748" cy="3253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0303" y="1052702"/>
            <a:ext cx="7516114" cy="2880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36803" y="989202"/>
            <a:ext cx="7643495" cy="3007360"/>
          </a:xfrm>
          <a:custGeom>
            <a:avLst/>
            <a:gdLst/>
            <a:ahLst/>
            <a:cxnLst/>
            <a:rect l="l" t="t" r="r" b="b"/>
            <a:pathLst>
              <a:path w="7643495" h="3007360">
                <a:moveTo>
                  <a:pt x="0" y="3007360"/>
                </a:moveTo>
                <a:lnTo>
                  <a:pt x="7643114" y="3007360"/>
                </a:lnTo>
                <a:lnTo>
                  <a:pt x="7643114" y="0"/>
                </a:lnTo>
                <a:lnTo>
                  <a:pt x="0" y="0"/>
                </a:lnTo>
                <a:lnTo>
                  <a:pt x="0" y="3007360"/>
                </a:lnTo>
                <a:close/>
              </a:path>
            </a:pathLst>
          </a:custGeom>
          <a:ln w="12700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406" y="1506728"/>
            <a:ext cx="6910705" cy="311023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algn="just" marL="355600" marR="5715" indent="-342900">
              <a:lnSpc>
                <a:spcPts val="2110"/>
              </a:lnSpc>
              <a:spcBef>
                <a:spcPts val="60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200" spc="-145">
                <a:latin typeface="Arial"/>
                <a:cs typeface="Arial"/>
              </a:rPr>
              <a:t>Una </a:t>
            </a:r>
            <a:r>
              <a:rPr dirty="0" sz="2200" spc="-105">
                <a:latin typeface="Arial"/>
                <a:cs typeface="Arial"/>
              </a:rPr>
              <a:t>de </a:t>
            </a:r>
            <a:r>
              <a:rPr dirty="0" sz="2200" spc="-135">
                <a:latin typeface="Arial"/>
                <a:cs typeface="Arial"/>
              </a:rPr>
              <a:t>las </a:t>
            </a:r>
            <a:r>
              <a:rPr dirty="0" sz="2200" spc="-110">
                <a:latin typeface="Arial"/>
                <a:cs typeface="Arial"/>
              </a:rPr>
              <a:t>decisiones </a:t>
            </a:r>
            <a:r>
              <a:rPr dirty="0" sz="2200" spc="-130">
                <a:latin typeface="Arial"/>
                <a:cs typeface="Arial"/>
              </a:rPr>
              <a:t>clave </a:t>
            </a:r>
            <a:r>
              <a:rPr dirty="0" sz="2200" spc="-105">
                <a:latin typeface="Arial"/>
                <a:cs typeface="Arial"/>
              </a:rPr>
              <a:t>en </a:t>
            </a:r>
            <a:r>
              <a:rPr dirty="0" sz="2200" spc="-65">
                <a:latin typeface="Arial"/>
                <a:cs typeface="Arial"/>
              </a:rPr>
              <a:t>el </a:t>
            </a:r>
            <a:r>
              <a:rPr dirty="0" sz="2200" spc="-110">
                <a:latin typeface="Arial"/>
                <a:cs typeface="Arial"/>
              </a:rPr>
              <a:t>proceso </a:t>
            </a:r>
            <a:r>
              <a:rPr dirty="0" sz="2200" spc="-105">
                <a:latin typeface="Arial"/>
                <a:cs typeface="Arial"/>
              </a:rPr>
              <a:t>de </a:t>
            </a:r>
            <a:r>
              <a:rPr dirty="0" sz="2200" spc="-100">
                <a:latin typeface="Arial"/>
                <a:cs typeface="Arial"/>
              </a:rPr>
              <a:t>diseño de </a:t>
            </a:r>
            <a:r>
              <a:rPr dirty="0" sz="2200" spc="-75">
                <a:latin typeface="Arial"/>
                <a:cs typeface="Arial"/>
              </a:rPr>
              <a:t>un  </a:t>
            </a:r>
            <a:r>
              <a:rPr dirty="0" sz="2200" spc="-114">
                <a:latin typeface="Arial"/>
                <a:cs typeface="Arial"/>
              </a:rPr>
              <a:t>sistema </a:t>
            </a:r>
            <a:r>
              <a:rPr dirty="0" sz="2200" spc="-55">
                <a:latin typeface="Arial"/>
                <a:cs typeface="Arial"/>
              </a:rPr>
              <a:t>productivo </a:t>
            </a:r>
            <a:r>
              <a:rPr dirty="0" sz="2200" spc="-190">
                <a:latin typeface="Arial"/>
                <a:cs typeface="Arial"/>
              </a:rPr>
              <a:t>es </a:t>
            </a:r>
            <a:r>
              <a:rPr dirty="0" sz="2200" spc="-155">
                <a:latin typeface="Arial"/>
                <a:cs typeface="Arial"/>
              </a:rPr>
              <a:t>su </a:t>
            </a:r>
            <a:r>
              <a:rPr dirty="0" sz="2200" spc="-90">
                <a:latin typeface="Arial"/>
                <a:cs typeface="Arial"/>
              </a:rPr>
              <a:t>localización: </a:t>
            </a:r>
            <a:r>
              <a:rPr dirty="0" sz="2200" spc="-200">
                <a:latin typeface="Arial"/>
                <a:cs typeface="Arial"/>
              </a:rPr>
              <a:t>¿Cuál </a:t>
            </a:r>
            <a:r>
              <a:rPr dirty="0" sz="2200" spc="-190">
                <a:latin typeface="Arial"/>
                <a:cs typeface="Arial"/>
              </a:rPr>
              <a:t>es </a:t>
            </a:r>
            <a:r>
              <a:rPr dirty="0" sz="2200" spc="-65">
                <a:latin typeface="Arial"/>
                <a:cs typeface="Arial"/>
              </a:rPr>
              <a:t>el </a:t>
            </a:r>
            <a:r>
              <a:rPr dirty="0" sz="2200" spc="-40">
                <a:latin typeface="Arial"/>
                <a:cs typeface="Arial"/>
              </a:rPr>
              <a:t>mejor  </a:t>
            </a:r>
            <a:r>
              <a:rPr dirty="0" sz="2200" spc="-90">
                <a:latin typeface="Arial"/>
                <a:cs typeface="Arial"/>
              </a:rPr>
              <a:t>emplazamiento </a:t>
            </a:r>
            <a:r>
              <a:rPr dirty="0" sz="2200" spc="-110">
                <a:latin typeface="Arial"/>
                <a:cs typeface="Arial"/>
              </a:rPr>
              <a:t>para </a:t>
            </a:r>
            <a:r>
              <a:rPr dirty="0" sz="2200" spc="-65">
                <a:latin typeface="Arial"/>
                <a:cs typeface="Arial"/>
              </a:rPr>
              <a:t>el</a:t>
            </a:r>
            <a:r>
              <a:rPr dirty="0" sz="2200" spc="-110">
                <a:latin typeface="Arial"/>
                <a:cs typeface="Arial"/>
              </a:rPr>
              <a:t> </a:t>
            </a:r>
            <a:r>
              <a:rPr dirty="0" sz="2200" spc="-125">
                <a:latin typeface="Arial"/>
                <a:cs typeface="Arial"/>
              </a:rPr>
              <a:t>sistema?</a:t>
            </a:r>
            <a:endParaRPr sz="2200">
              <a:latin typeface="Arial"/>
              <a:cs typeface="Arial"/>
            </a:endParaRPr>
          </a:p>
          <a:p>
            <a:pPr algn="just" marL="355600" marR="5080" indent="-342900">
              <a:lnSpc>
                <a:spcPct val="80000"/>
              </a:lnSpc>
              <a:spcBef>
                <a:spcPts val="555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200" spc="-325">
                <a:latin typeface="Arial"/>
                <a:cs typeface="Arial"/>
              </a:rPr>
              <a:t>Es </a:t>
            </a:r>
            <a:r>
              <a:rPr dirty="0" sz="2200" spc="-105">
                <a:latin typeface="Arial"/>
                <a:cs typeface="Arial"/>
              </a:rPr>
              <a:t>necesario </a:t>
            </a:r>
            <a:r>
              <a:rPr dirty="0" sz="2200" spc="-110">
                <a:latin typeface="Arial"/>
                <a:cs typeface="Arial"/>
              </a:rPr>
              <a:t>para </a:t>
            </a:r>
            <a:r>
              <a:rPr dirty="0" sz="2200" spc="-95">
                <a:latin typeface="Arial"/>
                <a:cs typeface="Arial"/>
              </a:rPr>
              <a:t>todas </a:t>
            </a:r>
            <a:r>
              <a:rPr dirty="0" sz="2200" spc="-140">
                <a:latin typeface="Arial"/>
                <a:cs typeface="Arial"/>
              </a:rPr>
              <a:t>las </a:t>
            </a:r>
            <a:r>
              <a:rPr dirty="0" sz="2200" spc="-135">
                <a:latin typeface="Arial"/>
                <a:cs typeface="Arial"/>
              </a:rPr>
              <a:t>empresas </a:t>
            </a:r>
            <a:r>
              <a:rPr dirty="0" sz="2200" spc="-100">
                <a:latin typeface="Arial"/>
                <a:cs typeface="Arial"/>
              </a:rPr>
              <a:t>analizar </a:t>
            </a:r>
            <a:r>
              <a:rPr dirty="0" sz="2200" spc="-110">
                <a:latin typeface="Arial"/>
                <a:cs typeface="Arial"/>
              </a:rPr>
              <a:t>y </a:t>
            </a:r>
            <a:r>
              <a:rPr dirty="0" sz="2200" spc="-70">
                <a:latin typeface="Arial"/>
                <a:cs typeface="Arial"/>
              </a:rPr>
              <a:t>estudiar  </a:t>
            </a:r>
            <a:r>
              <a:rPr dirty="0" sz="2200" spc="-65">
                <a:latin typeface="Arial"/>
                <a:cs typeface="Arial"/>
              </a:rPr>
              <a:t>el </a:t>
            </a:r>
            <a:r>
              <a:rPr dirty="0" sz="2200" spc="-110">
                <a:latin typeface="Arial"/>
                <a:cs typeface="Arial"/>
              </a:rPr>
              <a:t>sistema </a:t>
            </a:r>
            <a:r>
              <a:rPr dirty="0" sz="2200" spc="-105">
                <a:latin typeface="Arial"/>
                <a:cs typeface="Arial"/>
              </a:rPr>
              <a:t>de </a:t>
            </a:r>
            <a:r>
              <a:rPr dirty="0" sz="2200" spc="-125">
                <a:latin typeface="Arial"/>
                <a:cs typeface="Arial"/>
              </a:rPr>
              <a:t>capacidad </a:t>
            </a:r>
            <a:r>
              <a:rPr dirty="0" sz="2200" spc="-95">
                <a:latin typeface="Arial"/>
                <a:cs typeface="Arial"/>
              </a:rPr>
              <a:t>que pueden </a:t>
            </a:r>
            <a:r>
              <a:rPr dirty="0" sz="2200" spc="-75">
                <a:latin typeface="Arial"/>
                <a:cs typeface="Arial"/>
              </a:rPr>
              <a:t>implementar, </a:t>
            </a:r>
            <a:r>
              <a:rPr dirty="0" sz="2200" spc="-30">
                <a:latin typeface="Arial"/>
                <a:cs typeface="Arial"/>
              </a:rPr>
              <a:t>todo  </a:t>
            </a:r>
            <a:r>
              <a:rPr dirty="0" sz="2200" spc="-95">
                <a:latin typeface="Arial"/>
                <a:cs typeface="Arial"/>
              </a:rPr>
              <a:t>esto </a:t>
            </a:r>
            <a:r>
              <a:rPr dirty="0" sz="2200" spc="-114">
                <a:latin typeface="Arial"/>
                <a:cs typeface="Arial"/>
              </a:rPr>
              <a:t>con </a:t>
            </a:r>
            <a:r>
              <a:rPr dirty="0" sz="2200" spc="-60">
                <a:latin typeface="Arial"/>
                <a:cs typeface="Arial"/>
              </a:rPr>
              <a:t>el </a:t>
            </a:r>
            <a:r>
              <a:rPr dirty="0" sz="2200" spc="5">
                <a:latin typeface="Arial"/>
                <a:cs typeface="Arial"/>
              </a:rPr>
              <a:t>fin </a:t>
            </a:r>
            <a:r>
              <a:rPr dirty="0" sz="2200" spc="-105">
                <a:latin typeface="Arial"/>
                <a:cs typeface="Arial"/>
              </a:rPr>
              <a:t>de </a:t>
            </a:r>
            <a:r>
              <a:rPr dirty="0" sz="2200" spc="-65">
                <a:latin typeface="Arial"/>
                <a:cs typeface="Arial"/>
              </a:rPr>
              <a:t>poder </a:t>
            </a:r>
            <a:r>
              <a:rPr dirty="0" sz="2200" spc="-110">
                <a:latin typeface="Arial"/>
                <a:cs typeface="Arial"/>
              </a:rPr>
              <a:t>abarcar </a:t>
            </a:r>
            <a:r>
              <a:rPr dirty="0" sz="2200" spc="-80">
                <a:latin typeface="Arial"/>
                <a:cs typeface="Arial"/>
              </a:rPr>
              <a:t>la </a:t>
            </a:r>
            <a:r>
              <a:rPr dirty="0" sz="2200" spc="-90">
                <a:latin typeface="Arial"/>
                <a:cs typeface="Arial"/>
              </a:rPr>
              <a:t>mayor </a:t>
            </a:r>
            <a:r>
              <a:rPr dirty="0" sz="2200" spc="-85">
                <a:latin typeface="Arial"/>
                <a:cs typeface="Arial"/>
              </a:rPr>
              <a:t>cantidad </a:t>
            </a:r>
            <a:r>
              <a:rPr dirty="0" sz="2200" spc="-105">
                <a:latin typeface="Arial"/>
                <a:cs typeface="Arial"/>
              </a:rPr>
              <a:t>de  </a:t>
            </a:r>
            <a:r>
              <a:rPr dirty="0" sz="2200" spc="-110">
                <a:latin typeface="Arial"/>
                <a:cs typeface="Arial"/>
              </a:rPr>
              <a:t>demanda, </a:t>
            </a:r>
            <a:r>
              <a:rPr dirty="0" sz="2200" spc="-70">
                <a:latin typeface="Arial"/>
                <a:cs typeface="Arial"/>
              </a:rPr>
              <a:t>optimizando </a:t>
            </a:r>
            <a:r>
              <a:rPr dirty="0" sz="2200" spc="-135">
                <a:latin typeface="Arial"/>
                <a:cs typeface="Arial"/>
              </a:rPr>
              <a:t>las </a:t>
            </a:r>
            <a:r>
              <a:rPr dirty="0" sz="2200" spc="-65">
                <a:latin typeface="Arial"/>
                <a:cs typeface="Arial"/>
              </a:rPr>
              <a:t>utilidades </a:t>
            </a:r>
            <a:r>
              <a:rPr dirty="0" sz="2200" spc="-110">
                <a:latin typeface="Arial"/>
                <a:cs typeface="Arial"/>
              </a:rPr>
              <a:t>para </a:t>
            </a:r>
            <a:r>
              <a:rPr dirty="0" sz="2200" spc="-90">
                <a:latin typeface="Arial"/>
                <a:cs typeface="Arial"/>
              </a:rPr>
              <a:t>la </a:t>
            </a:r>
            <a:r>
              <a:rPr dirty="0" sz="2200" spc="-120">
                <a:latin typeface="Arial"/>
                <a:cs typeface="Arial"/>
              </a:rPr>
              <a:t>empresa </a:t>
            </a:r>
            <a:r>
              <a:rPr dirty="0" sz="2200" spc="-110">
                <a:latin typeface="Arial"/>
                <a:cs typeface="Arial"/>
              </a:rPr>
              <a:t>y  </a:t>
            </a:r>
            <a:r>
              <a:rPr dirty="0" sz="2200" spc="-114">
                <a:latin typeface="Arial"/>
                <a:cs typeface="Arial"/>
              </a:rPr>
              <a:t>con </a:t>
            </a:r>
            <a:r>
              <a:rPr dirty="0" sz="2200" spc="-65">
                <a:latin typeface="Arial"/>
                <a:cs typeface="Arial"/>
              </a:rPr>
              <a:t>el </a:t>
            </a:r>
            <a:r>
              <a:rPr dirty="0" sz="2200" spc="-35">
                <a:latin typeface="Arial"/>
                <a:cs typeface="Arial"/>
              </a:rPr>
              <a:t>tiempo </a:t>
            </a:r>
            <a:r>
              <a:rPr dirty="0" sz="2200" spc="-65">
                <a:latin typeface="Arial"/>
                <a:cs typeface="Arial"/>
              </a:rPr>
              <a:t>contemplar </a:t>
            </a:r>
            <a:r>
              <a:rPr dirty="0" sz="2200" spc="-80">
                <a:latin typeface="Arial"/>
                <a:cs typeface="Arial"/>
              </a:rPr>
              <a:t>la </a:t>
            </a:r>
            <a:r>
              <a:rPr dirty="0" sz="2200" spc="-70">
                <a:latin typeface="Arial"/>
                <a:cs typeface="Arial"/>
              </a:rPr>
              <a:t>posibilidad </a:t>
            </a:r>
            <a:r>
              <a:rPr dirty="0" sz="2200" spc="-105">
                <a:latin typeface="Arial"/>
                <a:cs typeface="Arial"/>
              </a:rPr>
              <a:t>de </a:t>
            </a:r>
            <a:r>
              <a:rPr dirty="0" sz="2200" spc="-110">
                <a:latin typeface="Arial"/>
                <a:cs typeface="Arial"/>
              </a:rPr>
              <a:t>expandirse,  para </a:t>
            </a:r>
            <a:r>
              <a:rPr dirty="0" sz="2200" spc="-65">
                <a:latin typeface="Arial"/>
                <a:cs typeface="Arial"/>
              </a:rPr>
              <a:t>poder </a:t>
            </a:r>
            <a:r>
              <a:rPr dirty="0" sz="2200" spc="-75">
                <a:latin typeface="Arial"/>
                <a:cs typeface="Arial"/>
              </a:rPr>
              <a:t>aumentar </a:t>
            </a:r>
            <a:r>
              <a:rPr dirty="0" sz="2200" spc="-155">
                <a:latin typeface="Arial"/>
                <a:cs typeface="Arial"/>
              </a:rPr>
              <a:t>su </a:t>
            </a:r>
            <a:r>
              <a:rPr dirty="0" sz="2200" spc="-105">
                <a:latin typeface="Arial"/>
                <a:cs typeface="Arial"/>
              </a:rPr>
              <a:t>mercado </a:t>
            </a:r>
            <a:r>
              <a:rPr dirty="0" sz="2200" spc="-110">
                <a:latin typeface="Arial"/>
                <a:cs typeface="Arial"/>
              </a:rPr>
              <a:t>y </a:t>
            </a:r>
            <a:r>
              <a:rPr dirty="0" sz="2200" spc="-50">
                <a:latin typeface="Arial"/>
                <a:cs typeface="Arial"/>
              </a:rPr>
              <a:t>brindar </a:t>
            </a:r>
            <a:r>
              <a:rPr dirty="0" sz="2200" spc="-75">
                <a:latin typeface="Arial"/>
                <a:cs typeface="Arial"/>
              </a:rPr>
              <a:t>un </a:t>
            </a:r>
            <a:r>
              <a:rPr dirty="0" sz="2200" spc="-40">
                <a:latin typeface="Arial"/>
                <a:cs typeface="Arial"/>
              </a:rPr>
              <a:t>mejor  </a:t>
            </a:r>
            <a:r>
              <a:rPr dirty="0" sz="2200" spc="-85">
                <a:latin typeface="Arial"/>
                <a:cs typeface="Arial"/>
              </a:rPr>
              <a:t>servicio </a:t>
            </a:r>
            <a:r>
              <a:rPr dirty="0" sz="2200" spc="-105">
                <a:latin typeface="Arial"/>
                <a:cs typeface="Arial"/>
              </a:rPr>
              <a:t>de </a:t>
            </a:r>
            <a:r>
              <a:rPr dirty="0" sz="2200" spc="-95">
                <a:latin typeface="Arial"/>
                <a:cs typeface="Arial"/>
              </a:rPr>
              <a:t>calidad </a:t>
            </a:r>
            <a:r>
              <a:rPr dirty="0" sz="2200" spc="-110">
                <a:latin typeface="Arial"/>
                <a:cs typeface="Arial"/>
              </a:rPr>
              <a:t>y </a:t>
            </a:r>
            <a:r>
              <a:rPr dirty="0" sz="2200" spc="-100">
                <a:latin typeface="Arial"/>
                <a:cs typeface="Arial"/>
              </a:rPr>
              <a:t>satisfacción </a:t>
            </a:r>
            <a:r>
              <a:rPr dirty="0" sz="2200" spc="-105">
                <a:latin typeface="Arial"/>
                <a:cs typeface="Arial"/>
              </a:rPr>
              <a:t>de </a:t>
            </a:r>
            <a:r>
              <a:rPr dirty="0" sz="2200" spc="-135">
                <a:latin typeface="Arial"/>
                <a:cs typeface="Arial"/>
              </a:rPr>
              <a:t>necesidades </a:t>
            </a:r>
            <a:r>
              <a:rPr dirty="0" sz="2200" spc="-175">
                <a:latin typeface="Arial"/>
                <a:cs typeface="Arial"/>
              </a:rPr>
              <a:t>a </a:t>
            </a:r>
            <a:r>
              <a:rPr dirty="0" sz="2200" spc="-80">
                <a:latin typeface="Arial"/>
                <a:cs typeface="Arial"/>
              </a:rPr>
              <a:t>la  </a:t>
            </a:r>
            <a:r>
              <a:rPr dirty="0" sz="2200" spc="-90">
                <a:latin typeface="Arial"/>
                <a:cs typeface="Arial"/>
              </a:rPr>
              <a:t>mayor </a:t>
            </a:r>
            <a:r>
              <a:rPr dirty="0" sz="2200" spc="-55">
                <a:latin typeface="Arial"/>
                <a:cs typeface="Arial"/>
              </a:rPr>
              <a:t>parte </a:t>
            </a:r>
            <a:r>
              <a:rPr dirty="0" sz="2200" spc="-105">
                <a:latin typeface="Arial"/>
                <a:cs typeface="Arial"/>
              </a:rPr>
              <a:t>de </a:t>
            </a:r>
            <a:r>
              <a:rPr dirty="0" sz="2200" spc="-80">
                <a:latin typeface="Arial"/>
                <a:cs typeface="Arial"/>
              </a:rPr>
              <a:t>la </a:t>
            </a:r>
            <a:r>
              <a:rPr dirty="0" sz="2200" spc="-75">
                <a:latin typeface="Arial"/>
                <a:cs typeface="Arial"/>
              </a:rPr>
              <a:t>población </a:t>
            </a:r>
            <a:r>
              <a:rPr dirty="0" sz="2200" spc="-100">
                <a:latin typeface="Arial"/>
                <a:cs typeface="Arial"/>
              </a:rPr>
              <a:t>consumidora </a:t>
            </a:r>
            <a:r>
              <a:rPr dirty="0" sz="2200" spc="-70">
                <a:latin typeface="Arial"/>
                <a:cs typeface="Arial"/>
              </a:rPr>
              <a:t>del</a:t>
            </a:r>
            <a:r>
              <a:rPr dirty="0" sz="2200" spc="-280">
                <a:latin typeface="Arial"/>
                <a:cs typeface="Arial"/>
              </a:rPr>
              <a:t> </a:t>
            </a:r>
            <a:r>
              <a:rPr dirty="0" sz="2200" spc="-60">
                <a:latin typeface="Arial"/>
                <a:cs typeface="Arial"/>
              </a:rPr>
              <a:t>producto.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28392" y="715136"/>
            <a:ext cx="29305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5">
                <a:solidFill>
                  <a:srgbClr val="000000"/>
                </a:solidFill>
              </a:rPr>
              <a:t>INTRODUCCIÓN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1100" y="187452"/>
            <a:ext cx="6781800" cy="4904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31594" y="338454"/>
            <a:ext cx="6408674" cy="4530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68145" y="274954"/>
            <a:ext cx="6536055" cy="4657725"/>
          </a:xfrm>
          <a:custGeom>
            <a:avLst/>
            <a:gdLst/>
            <a:ahLst/>
            <a:cxnLst/>
            <a:rect l="l" t="t" r="r" b="b"/>
            <a:pathLst>
              <a:path w="6536055" h="4657725">
                <a:moveTo>
                  <a:pt x="0" y="4657725"/>
                </a:moveTo>
                <a:lnTo>
                  <a:pt x="6535674" y="4657725"/>
                </a:lnTo>
                <a:lnTo>
                  <a:pt x="6535674" y="0"/>
                </a:lnTo>
                <a:lnTo>
                  <a:pt x="0" y="0"/>
                </a:lnTo>
                <a:lnTo>
                  <a:pt x="0" y="4657725"/>
                </a:lnTo>
                <a:close/>
              </a:path>
            </a:pathLst>
          </a:custGeom>
          <a:ln w="1270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5027" y="4934710"/>
            <a:ext cx="8077200" cy="1813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5573" y="5085169"/>
            <a:ext cx="7704835" cy="14401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2073" y="5021669"/>
            <a:ext cx="7832090" cy="1567180"/>
          </a:xfrm>
          <a:custGeom>
            <a:avLst/>
            <a:gdLst/>
            <a:ahLst/>
            <a:cxnLst/>
            <a:rect l="l" t="t" r="r" b="b"/>
            <a:pathLst>
              <a:path w="7832090" h="1567179">
                <a:moveTo>
                  <a:pt x="0" y="1567180"/>
                </a:moveTo>
                <a:lnTo>
                  <a:pt x="7831835" y="1567180"/>
                </a:lnTo>
                <a:lnTo>
                  <a:pt x="7831835" y="0"/>
                </a:lnTo>
                <a:lnTo>
                  <a:pt x="0" y="0"/>
                </a:lnTo>
                <a:lnTo>
                  <a:pt x="0" y="1567180"/>
                </a:lnTo>
                <a:close/>
              </a:path>
            </a:pathLst>
          </a:custGeom>
          <a:ln w="1270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685800"/>
            <a:ext cx="4980432" cy="5413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3564" y="836764"/>
            <a:ext cx="4608449" cy="5040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0064" y="773264"/>
            <a:ext cx="4735830" cy="5167630"/>
          </a:xfrm>
          <a:custGeom>
            <a:avLst/>
            <a:gdLst/>
            <a:ahLst/>
            <a:cxnLst/>
            <a:rect l="l" t="t" r="r" b="b"/>
            <a:pathLst>
              <a:path w="4735830" h="5167630">
                <a:moveTo>
                  <a:pt x="0" y="5167503"/>
                </a:moveTo>
                <a:lnTo>
                  <a:pt x="4735449" y="5167503"/>
                </a:lnTo>
                <a:lnTo>
                  <a:pt x="4735449" y="0"/>
                </a:lnTo>
                <a:lnTo>
                  <a:pt x="0" y="0"/>
                </a:lnTo>
                <a:lnTo>
                  <a:pt x="0" y="5167503"/>
                </a:lnTo>
                <a:close/>
              </a:path>
            </a:pathLst>
          </a:custGeom>
          <a:ln w="12700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52134" y="1916810"/>
            <a:ext cx="2736850" cy="2717165"/>
          </a:xfrm>
          <a:custGeom>
            <a:avLst/>
            <a:gdLst/>
            <a:ahLst/>
            <a:cxnLst/>
            <a:rect l="l" t="t" r="r" b="b"/>
            <a:pathLst>
              <a:path w="2736850" h="2717165">
                <a:moveTo>
                  <a:pt x="2283460" y="0"/>
                </a:moveTo>
                <a:lnTo>
                  <a:pt x="452881" y="0"/>
                </a:lnTo>
                <a:lnTo>
                  <a:pt x="403523" y="2658"/>
                </a:lnTo>
                <a:lnTo>
                  <a:pt x="355707" y="10448"/>
                </a:lnTo>
                <a:lnTo>
                  <a:pt x="309709" y="23093"/>
                </a:lnTo>
                <a:lnTo>
                  <a:pt x="265805" y="40317"/>
                </a:lnTo>
                <a:lnTo>
                  <a:pt x="224272" y="61844"/>
                </a:lnTo>
                <a:lnTo>
                  <a:pt x="185385" y="87396"/>
                </a:lnTo>
                <a:lnTo>
                  <a:pt x="149420" y="116697"/>
                </a:lnTo>
                <a:lnTo>
                  <a:pt x="116653" y="149470"/>
                </a:lnTo>
                <a:lnTo>
                  <a:pt x="87359" y="185440"/>
                </a:lnTo>
                <a:lnTo>
                  <a:pt x="61816" y="224329"/>
                </a:lnTo>
                <a:lnTo>
                  <a:pt x="40298" y="265860"/>
                </a:lnTo>
                <a:lnTo>
                  <a:pt x="23081" y="309758"/>
                </a:lnTo>
                <a:lnTo>
                  <a:pt x="10442" y="355745"/>
                </a:lnTo>
                <a:lnTo>
                  <a:pt x="2656" y="403545"/>
                </a:lnTo>
                <a:lnTo>
                  <a:pt x="0" y="452881"/>
                </a:lnTo>
                <a:lnTo>
                  <a:pt x="0" y="2264283"/>
                </a:lnTo>
                <a:lnTo>
                  <a:pt x="2656" y="2313619"/>
                </a:lnTo>
                <a:lnTo>
                  <a:pt x="10442" y="2361419"/>
                </a:lnTo>
                <a:lnTo>
                  <a:pt x="23081" y="2407406"/>
                </a:lnTo>
                <a:lnTo>
                  <a:pt x="40298" y="2451304"/>
                </a:lnTo>
                <a:lnTo>
                  <a:pt x="61816" y="2492835"/>
                </a:lnTo>
                <a:lnTo>
                  <a:pt x="87359" y="2531724"/>
                </a:lnTo>
                <a:lnTo>
                  <a:pt x="116653" y="2567694"/>
                </a:lnTo>
                <a:lnTo>
                  <a:pt x="149420" y="2600467"/>
                </a:lnTo>
                <a:lnTo>
                  <a:pt x="185385" y="2629768"/>
                </a:lnTo>
                <a:lnTo>
                  <a:pt x="224272" y="2655320"/>
                </a:lnTo>
                <a:lnTo>
                  <a:pt x="265805" y="2676847"/>
                </a:lnTo>
                <a:lnTo>
                  <a:pt x="309709" y="2694071"/>
                </a:lnTo>
                <a:lnTo>
                  <a:pt x="355707" y="2706716"/>
                </a:lnTo>
                <a:lnTo>
                  <a:pt x="403523" y="2714506"/>
                </a:lnTo>
                <a:lnTo>
                  <a:pt x="452881" y="2717165"/>
                </a:lnTo>
                <a:lnTo>
                  <a:pt x="2283460" y="2717165"/>
                </a:lnTo>
                <a:lnTo>
                  <a:pt x="2332796" y="2714506"/>
                </a:lnTo>
                <a:lnTo>
                  <a:pt x="2380596" y="2706716"/>
                </a:lnTo>
                <a:lnTo>
                  <a:pt x="2426583" y="2694071"/>
                </a:lnTo>
                <a:lnTo>
                  <a:pt x="2470481" y="2676847"/>
                </a:lnTo>
                <a:lnTo>
                  <a:pt x="2512012" y="2655320"/>
                </a:lnTo>
                <a:lnTo>
                  <a:pt x="2550901" y="2629768"/>
                </a:lnTo>
                <a:lnTo>
                  <a:pt x="2586871" y="2600467"/>
                </a:lnTo>
                <a:lnTo>
                  <a:pt x="2619644" y="2567694"/>
                </a:lnTo>
                <a:lnTo>
                  <a:pt x="2648945" y="2531724"/>
                </a:lnTo>
                <a:lnTo>
                  <a:pt x="2674497" y="2492835"/>
                </a:lnTo>
                <a:lnTo>
                  <a:pt x="2696024" y="2451304"/>
                </a:lnTo>
                <a:lnTo>
                  <a:pt x="2713248" y="2407406"/>
                </a:lnTo>
                <a:lnTo>
                  <a:pt x="2725893" y="2361419"/>
                </a:lnTo>
                <a:lnTo>
                  <a:pt x="2733683" y="2313619"/>
                </a:lnTo>
                <a:lnTo>
                  <a:pt x="2736341" y="2264283"/>
                </a:lnTo>
                <a:lnTo>
                  <a:pt x="2736341" y="452881"/>
                </a:lnTo>
                <a:lnTo>
                  <a:pt x="2733683" y="403545"/>
                </a:lnTo>
                <a:lnTo>
                  <a:pt x="2725893" y="355745"/>
                </a:lnTo>
                <a:lnTo>
                  <a:pt x="2713248" y="309758"/>
                </a:lnTo>
                <a:lnTo>
                  <a:pt x="2696024" y="265860"/>
                </a:lnTo>
                <a:lnTo>
                  <a:pt x="2674497" y="224329"/>
                </a:lnTo>
                <a:lnTo>
                  <a:pt x="2648945" y="185440"/>
                </a:lnTo>
                <a:lnTo>
                  <a:pt x="2619644" y="149470"/>
                </a:lnTo>
                <a:lnTo>
                  <a:pt x="2586871" y="116697"/>
                </a:lnTo>
                <a:lnTo>
                  <a:pt x="2550901" y="87396"/>
                </a:lnTo>
                <a:lnTo>
                  <a:pt x="2512012" y="61844"/>
                </a:lnTo>
                <a:lnTo>
                  <a:pt x="2470481" y="40317"/>
                </a:lnTo>
                <a:lnTo>
                  <a:pt x="2426583" y="23093"/>
                </a:lnTo>
                <a:lnTo>
                  <a:pt x="2380596" y="10448"/>
                </a:lnTo>
                <a:lnTo>
                  <a:pt x="2332796" y="2658"/>
                </a:lnTo>
                <a:lnTo>
                  <a:pt x="228346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52134" y="1916810"/>
            <a:ext cx="2736850" cy="2717165"/>
          </a:xfrm>
          <a:custGeom>
            <a:avLst/>
            <a:gdLst/>
            <a:ahLst/>
            <a:cxnLst/>
            <a:rect l="l" t="t" r="r" b="b"/>
            <a:pathLst>
              <a:path w="2736850" h="2717165">
                <a:moveTo>
                  <a:pt x="0" y="452881"/>
                </a:moveTo>
                <a:lnTo>
                  <a:pt x="2656" y="403545"/>
                </a:lnTo>
                <a:lnTo>
                  <a:pt x="10442" y="355745"/>
                </a:lnTo>
                <a:lnTo>
                  <a:pt x="23081" y="309758"/>
                </a:lnTo>
                <a:lnTo>
                  <a:pt x="40298" y="265860"/>
                </a:lnTo>
                <a:lnTo>
                  <a:pt x="61816" y="224329"/>
                </a:lnTo>
                <a:lnTo>
                  <a:pt x="87359" y="185440"/>
                </a:lnTo>
                <a:lnTo>
                  <a:pt x="116653" y="149470"/>
                </a:lnTo>
                <a:lnTo>
                  <a:pt x="149420" y="116697"/>
                </a:lnTo>
                <a:lnTo>
                  <a:pt x="185385" y="87396"/>
                </a:lnTo>
                <a:lnTo>
                  <a:pt x="224272" y="61844"/>
                </a:lnTo>
                <a:lnTo>
                  <a:pt x="265805" y="40317"/>
                </a:lnTo>
                <a:lnTo>
                  <a:pt x="309709" y="23093"/>
                </a:lnTo>
                <a:lnTo>
                  <a:pt x="355707" y="10448"/>
                </a:lnTo>
                <a:lnTo>
                  <a:pt x="403523" y="2658"/>
                </a:lnTo>
                <a:lnTo>
                  <a:pt x="452881" y="0"/>
                </a:lnTo>
                <a:lnTo>
                  <a:pt x="2283460" y="0"/>
                </a:lnTo>
                <a:lnTo>
                  <a:pt x="2332796" y="2658"/>
                </a:lnTo>
                <a:lnTo>
                  <a:pt x="2380596" y="10448"/>
                </a:lnTo>
                <a:lnTo>
                  <a:pt x="2426583" y="23093"/>
                </a:lnTo>
                <a:lnTo>
                  <a:pt x="2470481" y="40317"/>
                </a:lnTo>
                <a:lnTo>
                  <a:pt x="2512012" y="61844"/>
                </a:lnTo>
                <a:lnTo>
                  <a:pt x="2550901" y="87396"/>
                </a:lnTo>
                <a:lnTo>
                  <a:pt x="2586871" y="116697"/>
                </a:lnTo>
                <a:lnTo>
                  <a:pt x="2619644" y="149470"/>
                </a:lnTo>
                <a:lnTo>
                  <a:pt x="2648945" y="185440"/>
                </a:lnTo>
                <a:lnTo>
                  <a:pt x="2674497" y="224329"/>
                </a:lnTo>
                <a:lnTo>
                  <a:pt x="2696024" y="265860"/>
                </a:lnTo>
                <a:lnTo>
                  <a:pt x="2713248" y="309758"/>
                </a:lnTo>
                <a:lnTo>
                  <a:pt x="2725893" y="355745"/>
                </a:lnTo>
                <a:lnTo>
                  <a:pt x="2733683" y="403545"/>
                </a:lnTo>
                <a:lnTo>
                  <a:pt x="2736341" y="452881"/>
                </a:lnTo>
                <a:lnTo>
                  <a:pt x="2736341" y="2264283"/>
                </a:lnTo>
                <a:lnTo>
                  <a:pt x="2733683" y="2313619"/>
                </a:lnTo>
                <a:lnTo>
                  <a:pt x="2725893" y="2361419"/>
                </a:lnTo>
                <a:lnTo>
                  <a:pt x="2713248" y="2407406"/>
                </a:lnTo>
                <a:lnTo>
                  <a:pt x="2696024" y="2451304"/>
                </a:lnTo>
                <a:lnTo>
                  <a:pt x="2674497" y="2492835"/>
                </a:lnTo>
                <a:lnTo>
                  <a:pt x="2648945" y="2531724"/>
                </a:lnTo>
                <a:lnTo>
                  <a:pt x="2619644" y="2567694"/>
                </a:lnTo>
                <a:lnTo>
                  <a:pt x="2586871" y="2600467"/>
                </a:lnTo>
                <a:lnTo>
                  <a:pt x="2550901" y="2629768"/>
                </a:lnTo>
                <a:lnTo>
                  <a:pt x="2512012" y="2655320"/>
                </a:lnTo>
                <a:lnTo>
                  <a:pt x="2470481" y="2676847"/>
                </a:lnTo>
                <a:lnTo>
                  <a:pt x="2426583" y="2694071"/>
                </a:lnTo>
                <a:lnTo>
                  <a:pt x="2380596" y="2706716"/>
                </a:lnTo>
                <a:lnTo>
                  <a:pt x="2332796" y="2714506"/>
                </a:lnTo>
                <a:lnTo>
                  <a:pt x="2283460" y="2717165"/>
                </a:lnTo>
                <a:lnTo>
                  <a:pt x="452881" y="2717165"/>
                </a:lnTo>
                <a:lnTo>
                  <a:pt x="403523" y="2714506"/>
                </a:lnTo>
                <a:lnTo>
                  <a:pt x="355707" y="2706716"/>
                </a:lnTo>
                <a:lnTo>
                  <a:pt x="309709" y="2694071"/>
                </a:lnTo>
                <a:lnTo>
                  <a:pt x="265805" y="2676847"/>
                </a:lnTo>
                <a:lnTo>
                  <a:pt x="224272" y="2655320"/>
                </a:lnTo>
                <a:lnTo>
                  <a:pt x="185385" y="2629768"/>
                </a:lnTo>
                <a:lnTo>
                  <a:pt x="149420" y="2600467"/>
                </a:lnTo>
                <a:lnTo>
                  <a:pt x="116653" y="2567694"/>
                </a:lnTo>
                <a:lnTo>
                  <a:pt x="87359" y="2531724"/>
                </a:lnTo>
                <a:lnTo>
                  <a:pt x="61816" y="2492835"/>
                </a:lnTo>
                <a:lnTo>
                  <a:pt x="40298" y="2451304"/>
                </a:lnTo>
                <a:lnTo>
                  <a:pt x="23081" y="2407406"/>
                </a:lnTo>
                <a:lnTo>
                  <a:pt x="10442" y="2361419"/>
                </a:lnTo>
                <a:lnTo>
                  <a:pt x="2656" y="2313619"/>
                </a:lnTo>
                <a:lnTo>
                  <a:pt x="0" y="2264283"/>
                </a:lnTo>
                <a:lnTo>
                  <a:pt x="0" y="452881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64478" y="1962988"/>
            <a:ext cx="2301240" cy="2586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95" b="1">
                <a:solidFill>
                  <a:srgbClr val="FFFFFF"/>
                </a:solidFill>
                <a:latin typeface="Trebuchet MS"/>
                <a:cs typeface="Trebuchet MS"/>
              </a:rPr>
              <a:t>Basándonos </a:t>
            </a:r>
            <a:r>
              <a:rPr dirty="0" sz="2400" spc="-155" b="1">
                <a:solidFill>
                  <a:srgbClr val="FFFFFF"/>
                </a:solidFill>
                <a:latin typeface="Trebuchet MS"/>
                <a:cs typeface="Trebuchet MS"/>
              </a:rPr>
              <a:t>en  </a:t>
            </a:r>
            <a:r>
              <a:rPr dirty="0" sz="2400" spc="-90" b="1">
                <a:solidFill>
                  <a:srgbClr val="FFFFFF"/>
                </a:solidFill>
                <a:latin typeface="Trebuchet MS"/>
                <a:cs typeface="Trebuchet MS"/>
              </a:rPr>
              <a:t>los </a:t>
            </a:r>
            <a:r>
              <a:rPr dirty="0" sz="2400" spc="-150" b="1">
                <a:solidFill>
                  <a:srgbClr val="FFFFFF"/>
                </a:solidFill>
                <a:latin typeface="Trebuchet MS"/>
                <a:cs typeface="Trebuchet MS"/>
              </a:rPr>
              <a:t>puntajes  </a:t>
            </a:r>
            <a:r>
              <a:rPr dirty="0" sz="2400" spc="-120" b="1">
                <a:solidFill>
                  <a:srgbClr val="FFFFFF"/>
                </a:solidFill>
                <a:latin typeface="Trebuchet MS"/>
                <a:cs typeface="Trebuchet MS"/>
              </a:rPr>
              <a:t>ponderados </a:t>
            </a:r>
            <a:r>
              <a:rPr dirty="0" sz="2400" spc="-140" b="1">
                <a:solidFill>
                  <a:srgbClr val="FFFFFF"/>
                </a:solidFill>
                <a:latin typeface="Trebuchet MS"/>
                <a:cs typeface="Trebuchet MS"/>
              </a:rPr>
              <a:t>de  </a:t>
            </a:r>
            <a:r>
              <a:rPr dirty="0" sz="2400" spc="-130" b="1">
                <a:solidFill>
                  <a:srgbClr val="FFFFFF"/>
                </a:solidFill>
                <a:latin typeface="Trebuchet MS"/>
                <a:cs typeface="Trebuchet MS"/>
              </a:rPr>
              <a:t>esta </a:t>
            </a:r>
            <a:r>
              <a:rPr dirty="0" sz="2400" spc="-140" b="1">
                <a:solidFill>
                  <a:srgbClr val="FFFFFF"/>
                </a:solidFill>
                <a:latin typeface="Trebuchet MS"/>
                <a:cs typeface="Trebuchet MS"/>
              </a:rPr>
              <a:t>tabla, </a:t>
            </a:r>
            <a:r>
              <a:rPr dirty="0" sz="2400" spc="-110" b="1">
                <a:solidFill>
                  <a:srgbClr val="FFFFFF"/>
                </a:solidFill>
                <a:latin typeface="Trebuchet MS"/>
                <a:cs typeface="Trebuchet MS"/>
              </a:rPr>
              <a:t>la  </a:t>
            </a:r>
            <a:r>
              <a:rPr dirty="0" sz="2400" spc="-145" b="1">
                <a:solidFill>
                  <a:srgbClr val="FFFFFF"/>
                </a:solidFill>
                <a:latin typeface="Trebuchet MS"/>
                <a:cs typeface="Trebuchet MS"/>
              </a:rPr>
              <a:t>localización </a:t>
            </a:r>
            <a:r>
              <a:rPr dirty="0" sz="2400" spc="-200" b="1">
                <a:solidFill>
                  <a:srgbClr val="FFFFFF"/>
                </a:solidFill>
                <a:latin typeface="Trebuchet MS"/>
                <a:cs typeface="Trebuchet MS"/>
              </a:rPr>
              <a:t>C  </a:t>
            </a:r>
            <a:r>
              <a:rPr dirty="0" sz="2400" spc="-155" b="1">
                <a:solidFill>
                  <a:srgbClr val="FFFFFF"/>
                </a:solidFill>
                <a:latin typeface="Trebuchet MS"/>
                <a:cs typeface="Trebuchet MS"/>
              </a:rPr>
              <a:t>representa </a:t>
            </a:r>
            <a:r>
              <a:rPr dirty="0" sz="2400" spc="-150" b="1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dirty="0" sz="24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10" b="1">
                <a:solidFill>
                  <a:srgbClr val="FFFFFF"/>
                </a:solidFill>
                <a:latin typeface="Trebuchet MS"/>
                <a:cs typeface="Trebuchet MS"/>
              </a:rPr>
              <a:t>sitio  </a:t>
            </a:r>
            <a:r>
              <a:rPr dirty="0" sz="2400" spc="-160" b="1">
                <a:solidFill>
                  <a:srgbClr val="FFFFFF"/>
                </a:solidFill>
                <a:latin typeface="Trebuchet MS"/>
                <a:cs typeface="Trebuchet MS"/>
              </a:rPr>
              <a:t>preferido.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339" y="727709"/>
            <a:ext cx="7362825" cy="39103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572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457834" algn="l"/>
              </a:tabLst>
            </a:pPr>
            <a:r>
              <a:rPr dirty="0" sz="2400" spc="-60">
                <a:latin typeface="Arial"/>
                <a:cs typeface="Arial"/>
              </a:rPr>
              <a:t>Otro </a:t>
            </a:r>
            <a:r>
              <a:rPr dirty="0" sz="2400" spc="-120">
                <a:latin typeface="Arial"/>
                <a:cs typeface="Arial"/>
              </a:rPr>
              <a:t>aspecto </a:t>
            </a:r>
            <a:r>
              <a:rPr dirty="0" sz="2400" spc="-125">
                <a:latin typeface="Arial"/>
                <a:cs typeface="Arial"/>
              </a:rPr>
              <a:t>destacado </a:t>
            </a:r>
            <a:r>
              <a:rPr dirty="0" sz="2400" spc="-110">
                <a:latin typeface="Arial"/>
                <a:cs typeface="Arial"/>
              </a:rPr>
              <a:t>de </a:t>
            </a:r>
            <a:r>
              <a:rPr dirty="0" sz="2400" spc="-100">
                <a:latin typeface="Arial"/>
                <a:cs typeface="Arial"/>
              </a:rPr>
              <a:t>nuestros </a:t>
            </a:r>
            <a:r>
              <a:rPr dirty="0" sz="2400" spc="-165">
                <a:latin typeface="Arial"/>
                <a:cs typeface="Arial"/>
              </a:rPr>
              <a:t>días </a:t>
            </a:r>
            <a:r>
              <a:rPr dirty="0" sz="2400" spc="-200">
                <a:latin typeface="Arial"/>
                <a:cs typeface="Arial"/>
              </a:rPr>
              <a:t>es </a:t>
            </a:r>
            <a:r>
              <a:rPr dirty="0" sz="2400" spc="-85">
                <a:latin typeface="Arial"/>
                <a:cs typeface="Arial"/>
              </a:rPr>
              <a:t>la </a:t>
            </a:r>
            <a:r>
              <a:rPr dirty="0" sz="2400" spc="-80">
                <a:latin typeface="Arial"/>
                <a:cs typeface="Arial"/>
              </a:rPr>
              <a:t>mejora  </a:t>
            </a:r>
            <a:r>
              <a:rPr dirty="0" sz="2400" spc="-110">
                <a:latin typeface="Arial"/>
                <a:cs typeface="Arial"/>
              </a:rPr>
              <a:t>de </a:t>
            </a:r>
            <a:r>
              <a:rPr dirty="0" sz="2400" spc="-105">
                <a:latin typeface="Arial"/>
                <a:cs typeface="Arial"/>
              </a:rPr>
              <a:t>los </a:t>
            </a:r>
            <a:r>
              <a:rPr dirty="0" sz="2400" spc="-75">
                <a:latin typeface="Arial"/>
                <a:cs typeface="Arial"/>
              </a:rPr>
              <a:t>transportes </a:t>
            </a:r>
            <a:r>
              <a:rPr dirty="0" sz="2400" spc="-114">
                <a:latin typeface="Arial"/>
                <a:cs typeface="Arial"/>
              </a:rPr>
              <a:t>y </a:t>
            </a:r>
            <a:r>
              <a:rPr dirty="0" sz="2400" spc="-70">
                <a:latin typeface="Arial"/>
                <a:cs typeface="Arial"/>
              </a:rPr>
              <a:t>el </a:t>
            </a:r>
            <a:r>
              <a:rPr dirty="0" sz="2400" spc="-80">
                <a:latin typeface="Arial"/>
                <a:cs typeface="Arial"/>
              </a:rPr>
              <a:t>desarrollo </a:t>
            </a:r>
            <a:r>
              <a:rPr dirty="0" sz="2400" spc="-110">
                <a:latin typeface="Arial"/>
                <a:cs typeface="Arial"/>
              </a:rPr>
              <a:t>de </a:t>
            </a:r>
            <a:r>
              <a:rPr dirty="0" sz="2400" spc="-145">
                <a:latin typeface="Arial"/>
                <a:cs typeface="Arial"/>
              </a:rPr>
              <a:t>las </a:t>
            </a:r>
            <a:r>
              <a:rPr dirty="0" sz="2400" spc="-110">
                <a:latin typeface="Arial"/>
                <a:cs typeface="Arial"/>
              </a:rPr>
              <a:t>tecnologías  </a:t>
            </a:r>
            <a:r>
              <a:rPr dirty="0" sz="2400" spc="-80">
                <a:latin typeface="Arial"/>
                <a:cs typeface="Arial"/>
              </a:rPr>
              <a:t>informáticas </a:t>
            </a:r>
            <a:r>
              <a:rPr dirty="0" sz="2400" spc="-114">
                <a:latin typeface="Arial"/>
                <a:cs typeface="Arial"/>
              </a:rPr>
              <a:t>y</a:t>
            </a:r>
            <a:r>
              <a:rPr dirty="0" sz="2400" spc="434">
                <a:latin typeface="Arial"/>
                <a:cs typeface="Arial"/>
              </a:rPr>
              <a:t> </a:t>
            </a:r>
            <a:r>
              <a:rPr dirty="0" sz="2400" spc="-110">
                <a:latin typeface="Arial"/>
                <a:cs typeface="Arial"/>
              </a:rPr>
              <a:t>de </a:t>
            </a:r>
            <a:r>
              <a:rPr dirty="0" sz="2400" spc="-100">
                <a:latin typeface="Arial"/>
                <a:cs typeface="Arial"/>
              </a:rPr>
              <a:t>telecomunicaciones, </a:t>
            </a:r>
            <a:r>
              <a:rPr dirty="0" sz="2400" spc="-30">
                <a:latin typeface="Arial"/>
                <a:cs typeface="Arial"/>
              </a:rPr>
              <a:t>lo </a:t>
            </a:r>
            <a:r>
              <a:rPr dirty="0" sz="2400" spc="-110">
                <a:latin typeface="Arial"/>
                <a:cs typeface="Arial"/>
              </a:rPr>
              <a:t>cual </a:t>
            </a:r>
            <a:r>
              <a:rPr dirty="0" sz="2400" spc="-114">
                <a:latin typeface="Arial"/>
                <a:cs typeface="Arial"/>
              </a:rPr>
              <a:t>está,  ayudando </a:t>
            </a:r>
            <a:r>
              <a:rPr dirty="0" sz="2400" spc="-190">
                <a:latin typeface="Arial"/>
                <a:cs typeface="Arial"/>
              </a:rPr>
              <a:t>a </a:t>
            </a:r>
            <a:r>
              <a:rPr dirty="0" sz="2400" spc="-85">
                <a:latin typeface="Arial"/>
                <a:cs typeface="Arial"/>
              </a:rPr>
              <a:t>la internacionalización </a:t>
            </a:r>
            <a:r>
              <a:rPr dirty="0" sz="2400" spc="-114">
                <a:latin typeface="Arial"/>
                <a:cs typeface="Arial"/>
              </a:rPr>
              <a:t>de </a:t>
            </a:r>
            <a:r>
              <a:rPr dirty="0" sz="2400" spc="-145">
                <a:latin typeface="Arial"/>
                <a:cs typeface="Arial"/>
              </a:rPr>
              <a:t>las </a:t>
            </a:r>
            <a:r>
              <a:rPr dirty="0" sz="2400" spc="-114">
                <a:latin typeface="Arial"/>
                <a:cs typeface="Arial"/>
              </a:rPr>
              <a:t>operaciones y  </a:t>
            </a:r>
            <a:r>
              <a:rPr dirty="0" sz="2400" spc="-125">
                <a:latin typeface="Arial"/>
                <a:cs typeface="Arial"/>
              </a:rPr>
              <a:t>está </a:t>
            </a:r>
            <a:r>
              <a:rPr dirty="0" sz="2400" spc="-60">
                <a:latin typeface="Arial"/>
                <a:cs typeface="Arial"/>
              </a:rPr>
              <a:t>posibilitando </a:t>
            </a:r>
            <a:r>
              <a:rPr dirty="0" sz="2400" spc="-114">
                <a:latin typeface="Arial"/>
                <a:cs typeface="Arial"/>
              </a:rPr>
              <a:t>una </a:t>
            </a:r>
            <a:r>
              <a:rPr dirty="0" sz="2400" spc="-100">
                <a:latin typeface="Arial"/>
                <a:cs typeface="Arial"/>
              </a:rPr>
              <a:t>mayor diversidad </a:t>
            </a:r>
            <a:r>
              <a:rPr dirty="0" sz="2400" spc="-120">
                <a:latin typeface="Arial"/>
                <a:cs typeface="Arial"/>
              </a:rPr>
              <a:t>geográfica </a:t>
            </a:r>
            <a:r>
              <a:rPr dirty="0" sz="2400" spc="-105">
                <a:latin typeface="Arial"/>
                <a:cs typeface="Arial"/>
              </a:rPr>
              <a:t>en  </a:t>
            </a:r>
            <a:r>
              <a:rPr dirty="0" sz="2400" spc="-145">
                <a:latin typeface="Arial"/>
                <a:cs typeface="Arial"/>
              </a:rPr>
              <a:t>las </a:t>
            </a:r>
            <a:r>
              <a:rPr dirty="0" sz="2400" spc="-120">
                <a:latin typeface="Arial"/>
                <a:cs typeface="Arial"/>
              </a:rPr>
              <a:t>decisiones </a:t>
            </a:r>
            <a:r>
              <a:rPr dirty="0" sz="2400" spc="-110">
                <a:latin typeface="Arial"/>
                <a:cs typeface="Arial"/>
              </a:rPr>
              <a:t>de</a:t>
            </a:r>
            <a:r>
              <a:rPr dirty="0" sz="2400" spc="-125">
                <a:latin typeface="Arial"/>
                <a:cs typeface="Arial"/>
              </a:rPr>
              <a:t> </a:t>
            </a:r>
            <a:r>
              <a:rPr dirty="0" sz="2400" spc="-100">
                <a:latin typeface="Arial"/>
                <a:cs typeface="Arial"/>
              </a:rPr>
              <a:t>localización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algn="just" marL="355600" marR="33655" indent="-342900">
              <a:lnSpc>
                <a:spcPct val="100000"/>
              </a:lnSpc>
              <a:spcBef>
                <a:spcPts val="1905"/>
              </a:spcBef>
              <a:buChar char="•"/>
              <a:tabLst>
                <a:tab pos="356235" algn="l"/>
              </a:tabLst>
            </a:pPr>
            <a:r>
              <a:rPr dirty="0" sz="2400" spc="-114">
                <a:latin typeface="Arial"/>
                <a:cs typeface="Arial"/>
              </a:rPr>
              <a:t>Uno </a:t>
            </a:r>
            <a:r>
              <a:rPr dirty="0" sz="2400" spc="-110">
                <a:latin typeface="Arial"/>
                <a:cs typeface="Arial"/>
              </a:rPr>
              <a:t>de </a:t>
            </a:r>
            <a:r>
              <a:rPr dirty="0" sz="2400" spc="-105">
                <a:latin typeface="Arial"/>
                <a:cs typeface="Arial"/>
              </a:rPr>
              <a:t>los fenómenos </a:t>
            </a:r>
            <a:r>
              <a:rPr dirty="0" sz="2400" spc="-175">
                <a:latin typeface="Arial"/>
                <a:cs typeface="Arial"/>
              </a:rPr>
              <a:t>más </a:t>
            </a:r>
            <a:r>
              <a:rPr dirty="0" sz="2400" spc="-60">
                <a:latin typeface="Arial"/>
                <a:cs typeface="Arial"/>
              </a:rPr>
              <a:t>importantes </a:t>
            </a:r>
            <a:r>
              <a:rPr dirty="0" sz="2400" spc="-100">
                <a:latin typeface="Arial"/>
                <a:cs typeface="Arial"/>
              </a:rPr>
              <a:t>que </a:t>
            </a:r>
            <a:r>
              <a:rPr dirty="0" sz="2400" spc="-135">
                <a:latin typeface="Arial"/>
                <a:cs typeface="Arial"/>
              </a:rPr>
              <a:t>estamos  </a:t>
            </a:r>
            <a:r>
              <a:rPr dirty="0" sz="2400" spc="-70">
                <a:latin typeface="Arial"/>
                <a:cs typeface="Arial"/>
              </a:rPr>
              <a:t>viviendo </a:t>
            </a:r>
            <a:r>
              <a:rPr dirty="0" sz="2400" spc="-200">
                <a:latin typeface="Arial"/>
                <a:cs typeface="Arial"/>
              </a:rPr>
              <a:t>es </a:t>
            </a:r>
            <a:r>
              <a:rPr dirty="0" sz="2400" spc="-85">
                <a:latin typeface="Arial"/>
                <a:cs typeface="Arial"/>
              </a:rPr>
              <a:t>la creciente internacionalización </a:t>
            </a:r>
            <a:r>
              <a:rPr dirty="0" sz="2400" spc="-110">
                <a:latin typeface="Arial"/>
                <a:cs typeface="Arial"/>
              </a:rPr>
              <a:t>de </a:t>
            </a:r>
            <a:r>
              <a:rPr dirty="0" sz="2400" spc="-85">
                <a:latin typeface="Arial"/>
                <a:cs typeface="Arial"/>
              </a:rPr>
              <a:t>la  </a:t>
            </a:r>
            <a:r>
              <a:rPr dirty="0" sz="2400" spc="-114">
                <a:latin typeface="Arial"/>
                <a:cs typeface="Arial"/>
              </a:rPr>
              <a:t>economía.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339" y="4685487"/>
            <a:ext cx="22586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  <a:tab pos="1049020" algn="l"/>
              </a:tabLst>
            </a:pPr>
            <a:r>
              <a:rPr dirty="0" sz="2400" spc="-260">
                <a:latin typeface="Arial"/>
                <a:cs typeface="Arial"/>
              </a:rPr>
              <a:t>Las	</a:t>
            </a:r>
            <a:r>
              <a:rPr dirty="0" sz="2400" spc="-145">
                <a:latin typeface="Arial"/>
                <a:cs typeface="Arial"/>
              </a:rPr>
              <a:t>empresas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6261" y="4685487"/>
            <a:ext cx="48006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4885" algn="l"/>
                <a:tab pos="2804795" algn="l"/>
                <a:tab pos="4234180" algn="l"/>
              </a:tabLst>
            </a:pPr>
            <a:r>
              <a:rPr dirty="0" sz="2400" spc="-215">
                <a:latin typeface="Arial"/>
                <a:cs typeface="Arial"/>
              </a:rPr>
              <a:t>e</a:t>
            </a:r>
            <a:r>
              <a:rPr dirty="0" sz="2400" spc="-215">
                <a:latin typeface="Arial"/>
                <a:cs typeface="Arial"/>
              </a:rPr>
              <a:t>s</a:t>
            </a:r>
            <a:r>
              <a:rPr dirty="0" sz="2400" spc="110">
                <a:latin typeface="Arial"/>
                <a:cs typeface="Arial"/>
              </a:rPr>
              <a:t>t</a:t>
            </a:r>
            <a:r>
              <a:rPr dirty="0" sz="2400" spc="-130">
                <a:latin typeface="Arial"/>
                <a:cs typeface="Arial"/>
              </a:rPr>
              <a:t>án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80">
                <a:latin typeface="Arial"/>
                <a:cs typeface="Arial"/>
              </a:rPr>
              <a:t>t</a:t>
            </a:r>
            <a:r>
              <a:rPr dirty="0" sz="2400" spc="45">
                <a:latin typeface="Arial"/>
                <a:cs typeface="Arial"/>
              </a:rPr>
              <a:t>r</a:t>
            </a:r>
            <a:r>
              <a:rPr dirty="0" sz="2400" spc="-155">
                <a:latin typeface="Arial"/>
                <a:cs typeface="Arial"/>
              </a:rPr>
              <a:t>aspasando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40">
                <a:latin typeface="Arial"/>
                <a:cs typeface="Arial"/>
              </a:rPr>
              <a:t>f</a:t>
            </a:r>
            <a:r>
              <a:rPr dirty="0" sz="2400" spc="15">
                <a:latin typeface="Arial"/>
                <a:cs typeface="Arial"/>
              </a:rPr>
              <a:t>r</a:t>
            </a:r>
            <a:r>
              <a:rPr dirty="0" sz="2400" spc="-80">
                <a:latin typeface="Arial"/>
                <a:cs typeface="Arial"/>
              </a:rPr>
              <a:t>o</a:t>
            </a:r>
            <a:r>
              <a:rPr dirty="0" sz="2400" spc="-110">
                <a:latin typeface="Arial"/>
                <a:cs typeface="Arial"/>
              </a:rPr>
              <a:t>n</a:t>
            </a:r>
            <a:r>
              <a:rPr dirty="0" sz="2400" spc="110">
                <a:latin typeface="Arial"/>
                <a:cs typeface="Arial"/>
              </a:rPr>
              <a:t>t</a:t>
            </a:r>
            <a:r>
              <a:rPr dirty="0" sz="2400" spc="-65">
                <a:latin typeface="Arial"/>
                <a:cs typeface="Arial"/>
              </a:rPr>
              <a:t>e</a:t>
            </a:r>
            <a:r>
              <a:rPr dirty="0" sz="2400" spc="-85">
                <a:latin typeface="Arial"/>
                <a:cs typeface="Arial"/>
              </a:rPr>
              <a:t>r</a:t>
            </a:r>
            <a:r>
              <a:rPr dirty="0" sz="2400" spc="-225">
                <a:latin typeface="Arial"/>
                <a:cs typeface="Arial"/>
              </a:rPr>
              <a:t>as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90">
                <a:latin typeface="Arial"/>
                <a:cs typeface="Arial"/>
              </a:rPr>
              <a:t>pa</a:t>
            </a:r>
            <a:r>
              <a:rPr dirty="0" sz="2400" spc="-105">
                <a:latin typeface="Arial"/>
                <a:cs typeface="Arial"/>
              </a:rPr>
              <a:t>r</a:t>
            </a:r>
            <a:r>
              <a:rPr dirty="0" sz="2400" spc="-185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7544" y="5051552"/>
            <a:ext cx="29083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5">
                <a:latin typeface="Arial"/>
                <a:cs typeface="Arial"/>
              </a:rPr>
              <a:t>competir </a:t>
            </a:r>
            <a:r>
              <a:rPr dirty="0" sz="2400" spc="-190">
                <a:latin typeface="Arial"/>
                <a:cs typeface="Arial"/>
              </a:rPr>
              <a:t>a </a:t>
            </a:r>
            <a:r>
              <a:rPr dirty="0" sz="2400" spc="-70">
                <a:latin typeface="Arial"/>
                <a:cs typeface="Arial"/>
              </a:rPr>
              <a:t>nivel</a:t>
            </a:r>
            <a:r>
              <a:rPr dirty="0" sz="2400" spc="-175">
                <a:latin typeface="Arial"/>
                <a:cs typeface="Arial"/>
              </a:rPr>
              <a:t> </a:t>
            </a:r>
            <a:r>
              <a:rPr dirty="0" sz="2400" spc="-85">
                <a:latin typeface="Arial"/>
                <a:cs typeface="Arial"/>
              </a:rPr>
              <a:t>global.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0909" y="4928450"/>
            <a:ext cx="7154545" cy="13220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160655" rIns="0" bIns="0" rtlCol="0" vert="horz">
            <a:spAutoFit/>
          </a:bodyPr>
          <a:lstStyle/>
          <a:p>
            <a:pPr marL="631190" marR="622300" indent="533400">
              <a:lnSpc>
                <a:spcPct val="100000"/>
              </a:lnSpc>
              <a:spcBef>
                <a:spcPts val="1265"/>
              </a:spcBef>
              <a:tabLst>
                <a:tab pos="3239770" algn="l"/>
              </a:tabLst>
            </a:pPr>
            <a:r>
              <a:rPr dirty="0" sz="3200" spc="145">
                <a:solidFill>
                  <a:srgbClr val="FFFFFF"/>
                </a:solidFill>
                <a:latin typeface="Georgia"/>
                <a:cs typeface="Georgia"/>
              </a:rPr>
              <a:t>PLANIFICACIÓN </a:t>
            </a:r>
            <a:r>
              <a:rPr dirty="0" sz="3200" spc="-25">
                <a:solidFill>
                  <a:srgbClr val="FFFFFF"/>
                </a:solidFill>
                <a:latin typeface="Georgia"/>
                <a:cs typeface="Georgia"/>
              </a:rPr>
              <a:t>EN </a:t>
            </a:r>
            <a:r>
              <a:rPr dirty="0" sz="3200" spc="325">
                <a:solidFill>
                  <a:srgbClr val="FFFFFF"/>
                </a:solidFill>
                <a:latin typeface="Georgia"/>
                <a:cs typeface="Georgia"/>
              </a:rPr>
              <a:t>LA  </a:t>
            </a:r>
            <a:r>
              <a:rPr dirty="0" sz="3200" spc="85">
                <a:solidFill>
                  <a:srgbClr val="FFFFFF"/>
                </a:solidFill>
                <a:latin typeface="Georgia"/>
                <a:cs typeface="Georgia"/>
              </a:rPr>
              <a:t>UBICACIÓN	</a:t>
            </a:r>
            <a:r>
              <a:rPr dirty="0" sz="3200" spc="55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dirty="0" sz="320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200" spc="95">
                <a:solidFill>
                  <a:srgbClr val="FFFFFF"/>
                </a:solidFill>
                <a:latin typeface="Georgia"/>
                <a:cs typeface="Georgia"/>
              </a:rPr>
              <a:t>INSTALACIÓN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7981" y="735202"/>
            <a:ext cx="3300729" cy="1083310"/>
          </a:xfrm>
          <a:custGeom>
            <a:avLst/>
            <a:gdLst/>
            <a:ahLst/>
            <a:cxnLst/>
            <a:rect l="l" t="t" r="r" b="b"/>
            <a:pathLst>
              <a:path w="3300729" h="1083310">
                <a:moveTo>
                  <a:pt x="3192208" y="0"/>
                </a:moveTo>
                <a:lnTo>
                  <a:pt x="108292" y="0"/>
                </a:lnTo>
                <a:lnTo>
                  <a:pt x="66142" y="8514"/>
                </a:lnTo>
                <a:lnTo>
                  <a:pt x="31719" y="31734"/>
                </a:lnTo>
                <a:lnTo>
                  <a:pt x="8510" y="66168"/>
                </a:lnTo>
                <a:lnTo>
                  <a:pt x="0" y="108331"/>
                </a:lnTo>
                <a:lnTo>
                  <a:pt x="0" y="974725"/>
                </a:lnTo>
                <a:lnTo>
                  <a:pt x="8510" y="1016813"/>
                </a:lnTo>
                <a:lnTo>
                  <a:pt x="31719" y="1051210"/>
                </a:lnTo>
                <a:lnTo>
                  <a:pt x="66142" y="1074416"/>
                </a:lnTo>
                <a:lnTo>
                  <a:pt x="108292" y="1082929"/>
                </a:lnTo>
                <a:lnTo>
                  <a:pt x="3192208" y="1082929"/>
                </a:lnTo>
                <a:lnTo>
                  <a:pt x="3234370" y="1074416"/>
                </a:lnTo>
                <a:lnTo>
                  <a:pt x="3268805" y="1051210"/>
                </a:lnTo>
                <a:lnTo>
                  <a:pt x="3292024" y="1016813"/>
                </a:lnTo>
                <a:lnTo>
                  <a:pt x="3300539" y="974725"/>
                </a:lnTo>
                <a:lnTo>
                  <a:pt x="3300539" y="108331"/>
                </a:lnTo>
                <a:lnTo>
                  <a:pt x="3292024" y="66168"/>
                </a:lnTo>
                <a:lnTo>
                  <a:pt x="3268805" y="31734"/>
                </a:lnTo>
                <a:lnTo>
                  <a:pt x="3234370" y="8514"/>
                </a:lnTo>
                <a:lnTo>
                  <a:pt x="3192208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94230" y="1044955"/>
            <a:ext cx="18491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90" b="1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dirty="0" sz="2400" spc="-2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10" b="1">
                <a:solidFill>
                  <a:srgbClr val="FFFFFF"/>
                </a:solidFill>
                <a:latin typeface="Trebuchet MS"/>
                <a:cs typeface="Trebuchet MS"/>
              </a:rPr>
              <a:t>NECESIDAD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60215" y="1147444"/>
            <a:ext cx="220979" cy="258445"/>
          </a:xfrm>
          <a:custGeom>
            <a:avLst/>
            <a:gdLst/>
            <a:ahLst/>
            <a:cxnLst/>
            <a:rect l="l" t="t" r="r" b="b"/>
            <a:pathLst>
              <a:path w="220979" h="258444">
                <a:moveTo>
                  <a:pt x="110362" y="0"/>
                </a:moveTo>
                <a:lnTo>
                  <a:pt x="110362" y="51688"/>
                </a:lnTo>
                <a:lnTo>
                  <a:pt x="0" y="51688"/>
                </a:lnTo>
                <a:lnTo>
                  <a:pt x="0" y="206755"/>
                </a:lnTo>
                <a:lnTo>
                  <a:pt x="110362" y="206755"/>
                </a:lnTo>
                <a:lnTo>
                  <a:pt x="110362" y="258444"/>
                </a:lnTo>
                <a:lnTo>
                  <a:pt x="220852" y="129285"/>
                </a:lnTo>
                <a:lnTo>
                  <a:pt x="110362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85334" y="735202"/>
            <a:ext cx="3300729" cy="1083310"/>
          </a:xfrm>
          <a:custGeom>
            <a:avLst/>
            <a:gdLst/>
            <a:ahLst/>
            <a:cxnLst/>
            <a:rect l="l" t="t" r="r" b="b"/>
            <a:pathLst>
              <a:path w="3300729" h="1083310">
                <a:moveTo>
                  <a:pt x="3192144" y="0"/>
                </a:moveTo>
                <a:lnTo>
                  <a:pt x="108203" y="0"/>
                </a:lnTo>
                <a:lnTo>
                  <a:pt x="66061" y="8514"/>
                </a:lnTo>
                <a:lnTo>
                  <a:pt x="31670" y="31734"/>
                </a:lnTo>
                <a:lnTo>
                  <a:pt x="8495" y="66168"/>
                </a:lnTo>
                <a:lnTo>
                  <a:pt x="0" y="108331"/>
                </a:lnTo>
                <a:lnTo>
                  <a:pt x="0" y="974725"/>
                </a:lnTo>
                <a:lnTo>
                  <a:pt x="8495" y="1016813"/>
                </a:lnTo>
                <a:lnTo>
                  <a:pt x="31670" y="1051210"/>
                </a:lnTo>
                <a:lnTo>
                  <a:pt x="66061" y="1074416"/>
                </a:lnTo>
                <a:lnTo>
                  <a:pt x="108203" y="1082929"/>
                </a:lnTo>
                <a:lnTo>
                  <a:pt x="3192144" y="1082929"/>
                </a:lnTo>
                <a:lnTo>
                  <a:pt x="3234307" y="1074416"/>
                </a:lnTo>
                <a:lnTo>
                  <a:pt x="3268741" y="1051210"/>
                </a:lnTo>
                <a:lnTo>
                  <a:pt x="3291961" y="1016813"/>
                </a:lnTo>
                <a:lnTo>
                  <a:pt x="3300475" y="974725"/>
                </a:lnTo>
                <a:lnTo>
                  <a:pt x="3300475" y="108331"/>
                </a:lnTo>
                <a:lnTo>
                  <a:pt x="3291961" y="66168"/>
                </a:lnTo>
                <a:lnTo>
                  <a:pt x="3268741" y="31734"/>
                </a:lnTo>
                <a:lnTo>
                  <a:pt x="3234307" y="8514"/>
                </a:lnTo>
                <a:lnTo>
                  <a:pt x="3192144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292344" y="877570"/>
            <a:ext cx="1887220" cy="72644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 marR="5080" indent="120014">
              <a:lnSpc>
                <a:spcPts val="2640"/>
              </a:lnSpc>
              <a:spcBef>
                <a:spcPts val="385"/>
              </a:spcBef>
            </a:pPr>
            <a:r>
              <a:rPr dirty="0" sz="2400" spc="-95" b="1">
                <a:solidFill>
                  <a:srgbClr val="FFFFFF"/>
                </a:solidFill>
                <a:latin typeface="Trebuchet MS"/>
                <a:cs typeface="Trebuchet MS"/>
              </a:rPr>
              <a:t>DECISIÓN </a:t>
            </a:r>
            <a:r>
              <a:rPr dirty="0" sz="2400" spc="-120" b="1">
                <a:solidFill>
                  <a:srgbClr val="FFFFFF"/>
                </a:solidFill>
                <a:latin typeface="Trebuchet MS"/>
                <a:cs typeface="Trebuchet MS"/>
              </a:rPr>
              <a:t>DE  </a:t>
            </a:r>
            <a:r>
              <a:rPr dirty="0" sz="2400" spc="-35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400" spc="-150" b="1">
                <a:solidFill>
                  <a:srgbClr val="FFFFFF"/>
                </a:solidFill>
                <a:latin typeface="Trebuchet MS"/>
                <a:cs typeface="Trebuchet MS"/>
              </a:rPr>
              <a:t>OCALI</a:t>
            </a:r>
            <a:r>
              <a:rPr dirty="0" sz="2400" spc="-160" b="1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2400" spc="-10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400" spc="-85" b="1">
                <a:solidFill>
                  <a:srgbClr val="FFFFFF"/>
                </a:solidFill>
                <a:latin typeface="Trebuchet MS"/>
                <a:cs typeface="Trebuchet MS"/>
              </a:rPr>
              <a:t>CIÓN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06286" y="1909826"/>
            <a:ext cx="258445" cy="220979"/>
          </a:xfrm>
          <a:custGeom>
            <a:avLst/>
            <a:gdLst/>
            <a:ahLst/>
            <a:cxnLst/>
            <a:rect l="l" t="t" r="r" b="b"/>
            <a:pathLst>
              <a:path w="258445" h="220980">
                <a:moveTo>
                  <a:pt x="258445" y="110489"/>
                </a:moveTo>
                <a:lnTo>
                  <a:pt x="0" y="110489"/>
                </a:lnTo>
                <a:lnTo>
                  <a:pt x="129286" y="220979"/>
                </a:lnTo>
                <a:lnTo>
                  <a:pt x="258445" y="110489"/>
                </a:lnTo>
                <a:close/>
              </a:path>
              <a:path w="258445" h="220980">
                <a:moveTo>
                  <a:pt x="206755" y="0"/>
                </a:moveTo>
                <a:lnTo>
                  <a:pt x="51688" y="0"/>
                </a:lnTo>
                <a:lnTo>
                  <a:pt x="51688" y="110489"/>
                </a:lnTo>
                <a:lnTo>
                  <a:pt x="206755" y="110489"/>
                </a:lnTo>
                <a:lnTo>
                  <a:pt x="206755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85334" y="2234945"/>
            <a:ext cx="3300729" cy="1083310"/>
          </a:xfrm>
          <a:custGeom>
            <a:avLst/>
            <a:gdLst/>
            <a:ahLst/>
            <a:cxnLst/>
            <a:rect l="l" t="t" r="r" b="b"/>
            <a:pathLst>
              <a:path w="3300729" h="1083310">
                <a:moveTo>
                  <a:pt x="3192144" y="0"/>
                </a:moveTo>
                <a:lnTo>
                  <a:pt x="108203" y="0"/>
                </a:lnTo>
                <a:lnTo>
                  <a:pt x="66061" y="8514"/>
                </a:lnTo>
                <a:lnTo>
                  <a:pt x="31670" y="31734"/>
                </a:lnTo>
                <a:lnTo>
                  <a:pt x="8495" y="66168"/>
                </a:lnTo>
                <a:lnTo>
                  <a:pt x="0" y="108330"/>
                </a:lnTo>
                <a:lnTo>
                  <a:pt x="0" y="974725"/>
                </a:lnTo>
                <a:lnTo>
                  <a:pt x="8495" y="1016867"/>
                </a:lnTo>
                <a:lnTo>
                  <a:pt x="31670" y="1051258"/>
                </a:lnTo>
                <a:lnTo>
                  <a:pt x="66061" y="1074433"/>
                </a:lnTo>
                <a:lnTo>
                  <a:pt x="108203" y="1082928"/>
                </a:lnTo>
                <a:lnTo>
                  <a:pt x="3192144" y="1082928"/>
                </a:lnTo>
                <a:lnTo>
                  <a:pt x="3234307" y="1074433"/>
                </a:lnTo>
                <a:lnTo>
                  <a:pt x="3268741" y="1051258"/>
                </a:lnTo>
                <a:lnTo>
                  <a:pt x="3291961" y="1016867"/>
                </a:lnTo>
                <a:lnTo>
                  <a:pt x="3300475" y="974725"/>
                </a:lnTo>
                <a:lnTo>
                  <a:pt x="3300475" y="108330"/>
                </a:lnTo>
                <a:lnTo>
                  <a:pt x="3291961" y="66168"/>
                </a:lnTo>
                <a:lnTo>
                  <a:pt x="3268741" y="31734"/>
                </a:lnTo>
                <a:lnTo>
                  <a:pt x="3234307" y="8514"/>
                </a:lnTo>
                <a:lnTo>
                  <a:pt x="3192144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717540" y="2545207"/>
            <a:ext cx="10369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35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400" spc="-17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400" spc="-9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2400" spc="-8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400" spc="-80" b="1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72660" y="2647188"/>
            <a:ext cx="220979" cy="258445"/>
          </a:xfrm>
          <a:custGeom>
            <a:avLst/>
            <a:gdLst/>
            <a:ahLst/>
            <a:cxnLst/>
            <a:rect l="l" t="t" r="r" b="b"/>
            <a:pathLst>
              <a:path w="220979" h="258444">
                <a:moveTo>
                  <a:pt x="110489" y="0"/>
                </a:moveTo>
                <a:lnTo>
                  <a:pt x="0" y="129286"/>
                </a:lnTo>
                <a:lnTo>
                  <a:pt x="110489" y="258445"/>
                </a:lnTo>
                <a:lnTo>
                  <a:pt x="110489" y="206756"/>
                </a:lnTo>
                <a:lnTo>
                  <a:pt x="220852" y="206756"/>
                </a:lnTo>
                <a:lnTo>
                  <a:pt x="220852" y="51688"/>
                </a:lnTo>
                <a:lnTo>
                  <a:pt x="110489" y="51688"/>
                </a:lnTo>
                <a:lnTo>
                  <a:pt x="110489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67981" y="2234945"/>
            <a:ext cx="3300729" cy="1083310"/>
          </a:xfrm>
          <a:custGeom>
            <a:avLst/>
            <a:gdLst/>
            <a:ahLst/>
            <a:cxnLst/>
            <a:rect l="l" t="t" r="r" b="b"/>
            <a:pathLst>
              <a:path w="3300729" h="1083310">
                <a:moveTo>
                  <a:pt x="3192208" y="0"/>
                </a:moveTo>
                <a:lnTo>
                  <a:pt x="108292" y="0"/>
                </a:lnTo>
                <a:lnTo>
                  <a:pt x="66142" y="8514"/>
                </a:lnTo>
                <a:lnTo>
                  <a:pt x="31719" y="31734"/>
                </a:lnTo>
                <a:lnTo>
                  <a:pt x="8510" y="66168"/>
                </a:lnTo>
                <a:lnTo>
                  <a:pt x="0" y="108330"/>
                </a:lnTo>
                <a:lnTo>
                  <a:pt x="0" y="974725"/>
                </a:lnTo>
                <a:lnTo>
                  <a:pt x="8510" y="1016867"/>
                </a:lnTo>
                <a:lnTo>
                  <a:pt x="31719" y="1051258"/>
                </a:lnTo>
                <a:lnTo>
                  <a:pt x="66142" y="1074433"/>
                </a:lnTo>
                <a:lnTo>
                  <a:pt x="108292" y="1082928"/>
                </a:lnTo>
                <a:lnTo>
                  <a:pt x="3192208" y="1082928"/>
                </a:lnTo>
                <a:lnTo>
                  <a:pt x="3234370" y="1074433"/>
                </a:lnTo>
                <a:lnTo>
                  <a:pt x="3268805" y="1051258"/>
                </a:lnTo>
                <a:lnTo>
                  <a:pt x="3292024" y="1016867"/>
                </a:lnTo>
                <a:lnTo>
                  <a:pt x="3300539" y="974725"/>
                </a:lnTo>
                <a:lnTo>
                  <a:pt x="3300539" y="108330"/>
                </a:lnTo>
                <a:lnTo>
                  <a:pt x="3292024" y="66168"/>
                </a:lnTo>
                <a:lnTo>
                  <a:pt x="3268805" y="31734"/>
                </a:lnTo>
                <a:lnTo>
                  <a:pt x="3234370" y="8514"/>
                </a:lnTo>
                <a:lnTo>
                  <a:pt x="3192208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290955" y="2377566"/>
            <a:ext cx="2451100" cy="72707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11150" marR="5080" indent="-299085">
              <a:lnSpc>
                <a:spcPts val="2640"/>
              </a:lnSpc>
              <a:spcBef>
                <a:spcPts val="385"/>
              </a:spcBef>
            </a:pPr>
            <a:r>
              <a:rPr dirty="0" sz="2400" spc="-105" b="1">
                <a:solidFill>
                  <a:srgbClr val="FFFFFF"/>
                </a:solidFill>
                <a:latin typeface="Trebuchet MS"/>
                <a:cs typeface="Trebuchet MS"/>
              </a:rPr>
              <a:t>CONSIDERACIONES  </a:t>
            </a:r>
            <a:r>
              <a:rPr dirty="0" sz="2400" spc="-170" b="1">
                <a:solidFill>
                  <a:srgbClr val="FFFFFF"/>
                </a:solidFill>
                <a:latin typeface="Trebuchet MS"/>
                <a:cs typeface="Trebuchet MS"/>
              </a:rPr>
              <a:t>ESTRATÉGICAS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88997" y="3400552"/>
            <a:ext cx="258445" cy="199390"/>
          </a:xfrm>
          <a:custGeom>
            <a:avLst/>
            <a:gdLst/>
            <a:ahLst/>
            <a:cxnLst/>
            <a:rect l="l" t="t" r="r" b="b"/>
            <a:pathLst>
              <a:path w="258444" h="199389">
                <a:moveTo>
                  <a:pt x="258444" y="99568"/>
                </a:moveTo>
                <a:lnTo>
                  <a:pt x="0" y="99568"/>
                </a:lnTo>
                <a:lnTo>
                  <a:pt x="129285" y="199136"/>
                </a:lnTo>
                <a:lnTo>
                  <a:pt x="258444" y="99568"/>
                </a:lnTo>
                <a:close/>
              </a:path>
              <a:path w="258444" h="199389">
                <a:moveTo>
                  <a:pt x="206755" y="0"/>
                </a:moveTo>
                <a:lnTo>
                  <a:pt x="51688" y="0"/>
                </a:lnTo>
                <a:lnTo>
                  <a:pt x="51688" y="99568"/>
                </a:lnTo>
                <a:lnTo>
                  <a:pt x="206755" y="99568"/>
                </a:lnTo>
                <a:lnTo>
                  <a:pt x="206755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67981" y="3693667"/>
            <a:ext cx="3300729" cy="1083310"/>
          </a:xfrm>
          <a:custGeom>
            <a:avLst/>
            <a:gdLst/>
            <a:ahLst/>
            <a:cxnLst/>
            <a:rect l="l" t="t" r="r" b="b"/>
            <a:pathLst>
              <a:path w="3300729" h="1083310">
                <a:moveTo>
                  <a:pt x="3192208" y="0"/>
                </a:moveTo>
                <a:lnTo>
                  <a:pt x="108292" y="0"/>
                </a:lnTo>
                <a:lnTo>
                  <a:pt x="66142" y="8514"/>
                </a:lnTo>
                <a:lnTo>
                  <a:pt x="31719" y="31734"/>
                </a:lnTo>
                <a:lnTo>
                  <a:pt x="8510" y="66168"/>
                </a:lnTo>
                <a:lnTo>
                  <a:pt x="0" y="108330"/>
                </a:lnTo>
                <a:lnTo>
                  <a:pt x="0" y="974724"/>
                </a:lnTo>
                <a:lnTo>
                  <a:pt x="8510" y="1016813"/>
                </a:lnTo>
                <a:lnTo>
                  <a:pt x="31719" y="1051210"/>
                </a:lnTo>
                <a:lnTo>
                  <a:pt x="66142" y="1074416"/>
                </a:lnTo>
                <a:lnTo>
                  <a:pt x="108292" y="1082928"/>
                </a:lnTo>
                <a:lnTo>
                  <a:pt x="3192208" y="1082928"/>
                </a:lnTo>
                <a:lnTo>
                  <a:pt x="3234370" y="1074416"/>
                </a:lnTo>
                <a:lnTo>
                  <a:pt x="3268805" y="1051210"/>
                </a:lnTo>
                <a:lnTo>
                  <a:pt x="3292024" y="1016813"/>
                </a:lnTo>
                <a:lnTo>
                  <a:pt x="3300539" y="974724"/>
                </a:lnTo>
                <a:lnTo>
                  <a:pt x="3300539" y="108330"/>
                </a:lnTo>
                <a:lnTo>
                  <a:pt x="3292024" y="66168"/>
                </a:lnTo>
                <a:lnTo>
                  <a:pt x="3268805" y="31734"/>
                </a:lnTo>
                <a:lnTo>
                  <a:pt x="3234370" y="8514"/>
                </a:lnTo>
                <a:lnTo>
                  <a:pt x="3192208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59281" y="4004005"/>
            <a:ext cx="291655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75" b="1">
                <a:solidFill>
                  <a:srgbClr val="FFFFFF"/>
                </a:solidFill>
                <a:latin typeface="Trebuchet MS"/>
                <a:cs typeface="Trebuchet MS"/>
              </a:rPr>
              <a:t>MÉTODOS </a:t>
            </a:r>
            <a:r>
              <a:rPr dirty="0" sz="2400" spc="-225" b="1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400" spc="-3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75" b="1">
                <a:solidFill>
                  <a:srgbClr val="FFFFFF"/>
                </a:solidFill>
                <a:latin typeface="Trebuchet MS"/>
                <a:cs typeface="Trebuchet MS"/>
              </a:rPr>
              <a:t>MODELOS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2348" y="284988"/>
            <a:ext cx="5097780" cy="1264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26842" y="633856"/>
            <a:ext cx="4308602" cy="428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1613661"/>
            <a:ext cx="7957184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265">
                <a:latin typeface="Arial"/>
                <a:cs typeface="Arial"/>
              </a:rPr>
              <a:t>Las </a:t>
            </a:r>
            <a:r>
              <a:rPr dirty="0" sz="2400" spc="-145">
                <a:latin typeface="Arial"/>
                <a:cs typeface="Arial"/>
              </a:rPr>
              <a:t>empresas </a:t>
            </a:r>
            <a:r>
              <a:rPr dirty="0" sz="2400" spc="-90">
                <a:latin typeface="Arial"/>
                <a:cs typeface="Arial"/>
              </a:rPr>
              <a:t>desarrollan </a:t>
            </a:r>
            <a:r>
              <a:rPr dirty="0" sz="2400" spc="-204">
                <a:latin typeface="Arial"/>
                <a:cs typeface="Arial"/>
              </a:rPr>
              <a:t>sus </a:t>
            </a:r>
            <a:r>
              <a:rPr dirty="0" sz="2400" spc="-114">
                <a:latin typeface="Arial"/>
                <a:cs typeface="Arial"/>
              </a:rPr>
              <a:t>operaciones </a:t>
            </a:r>
            <a:r>
              <a:rPr dirty="0" sz="2400" spc="-110">
                <a:latin typeface="Arial"/>
                <a:cs typeface="Arial"/>
              </a:rPr>
              <a:t>en </a:t>
            </a:r>
            <a:r>
              <a:rPr dirty="0" sz="2400" spc="-100">
                <a:latin typeface="Arial"/>
                <a:cs typeface="Arial"/>
              </a:rPr>
              <a:t>instalaciones </a:t>
            </a:r>
            <a:r>
              <a:rPr dirty="0" sz="2400" spc="-114">
                <a:latin typeface="Arial"/>
                <a:cs typeface="Arial"/>
              </a:rPr>
              <a:t>de  </a:t>
            </a:r>
            <a:r>
              <a:rPr dirty="0" sz="2400" spc="-120">
                <a:latin typeface="Arial"/>
                <a:cs typeface="Arial"/>
              </a:rPr>
              <a:t>diversos </a:t>
            </a:r>
            <a:r>
              <a:rPr dirty="0" sz="2400" spc="-50">
                <a:latin typeface="Arial"/>
                <a:cs typeface="Arial"/>
              </a:rPr>
              <a:t>tipos: </a:t>
            </a:r>
            <a:r>
              <a:rPr dirty="0" sz="2400" spc="-100">
                <a:latin typeface="Arial"/>
                <a:cs typeface="Arial"/>
              </a:rPr>
              <a:t>plantas </a:t>
            </a:r>
            <a:r>
              <a:rPr dirty="0" sz="2400" spc="-110">
                <a:latin typeface="Arial"/>
                <a:cs typeface="Arial"/>
              </a:rPr>
              <a:t>de </a:t>
            </a:r>
            <a:r>
              <a:rPr dirty="0" sz="2400" spc="-75">
                <a:latin typeface="Arial"/>
                <a:cs typeface="Arial"/>
              </a:rPr>
              <a:t>transformación </a:t>
            </a:r>
            <a:r>
              <a:rPr dirty="0" sz="2400" spc="20">
                <a:latin typeface="Arial"/>
                <a:cs typeface="Arial"/>
              </a:rPr>
              <a:t>o/y </a:t>
            </a:r>
            <a:r>
              <a:rPr dirty="0" sz="2400" spc="-110">
                <a:latin typeface="Arial"/>
                <a:cs typeface="Arial"/>
              </a:rPr>
              <a:t>de </a:t>
            </a:r>
            <a:r>
              <a:rPr dirty="0" sz="2400" spc="-114">
                <a:latin typeface="Arial"/>
                <a:cs typeface="Arial"/>
              </a:rPr>
              <a:t>ensamble,  </a:t>
            </a:r>
            <a:r>
              <a:rPr dirty="0" sz="2400" spc="-140">
                <a:latin typeface="Arial"/>
                <a:cs typeface="Arial"/>
              </a:rPr>
              <a:t>almacenes </a:t>
            </a:r>
            <a:r>
              <a:rPr dirty="0" sz="2400" spc="-120">
                <a:latin typeface="Arial"/>
                <a:cs typeface="Arial"/>
              </a:rPr>
              <a:t>para </a:t>
            </a:r>
            <a:r>
              <a:rPr dirty="0" sz="2400" spc="-85">
                <a:latin typeface="Arial"/>
                <a:cs typeface="Arial"/>
              </a:rPr>
              <a:t>materiales </a:t>
            </a:r>
            <a:r>
              <a:rPr dirty="0" sz="2400" spc="-114">
                <a:latin typeface="Arial"/>
                <a:cs typeface="Arial"/>
              </a:rPr>
              <a:t>y </a:t>
            </a:r>
            <a:r>
              <a:rPr dirty="0" sz="2400" spc="-105">
                <a:latin typeface="Arial"/>
                <a:cs typeface="Arial"/>
              </a:rPr>
              <a:t>componentes </a:t>
            </a:r>
            <a:r>
              <a:rPr dirty="0" sz="2400" spc="-70">
                <a:latin typeface="Arial"/>
                <a:cs typeface="Arial"/>
              </a:rPr>
              <a:t>o </a:t>
            </a:r>
            <a:r>
              <a:rPr dirty="0" sz="2400" spc="-120">
                <a:latin typeface="Arial"/>
                <a:cs typeface="Arial"/>
              </a:rPr>
              <a:t>para </a:t>
            </a:r>
            <a:r>
              <a:rPr dirty="0" sz="2400" spc="-85">
                <a:latin typeface="Arial"/>
                <a:cs typeface="Arial"/>
              </a:rPr>
              <a:t>productos  </a:t>
            </a:r>
            <a:r>
              <a:rPr dirty="0" sz="2400" spc="-75">
                <a:latin typeface="Arial"/>
                <a:cs typeface="Arial"/>
              </a:rPr>
              <a:t>terminados, </a:t>
            </a:r>
            <a:r>
              <a:rPr dirty="0" sz="2400" spc="-80">
                <a:latin typeface="Arial"/>
                <a:cs typeface="Arial"/>
              </a:rPr>
              <a:t>puntos </a:t>
            </a:r>
            <a:r>
              <a:rPr dirty="0" sz="2400" spc="-110">
                <a:latin typeface="Arial"/>
                <a:cs typeface="Arial"/>
              </a:rPr>
              <a:t>de </a:t>
            </a:r>
            <a:r>
              <a:rPr dirty="0" sz="2400" spc="-95">
                <a:latin typeface="Arial"/>
                <a:cs typeface="Arial"/>
              </a:rPr>
              <a:t>venta </a:t>
            </a:r>
            <a:r>
              <a:rPr dirty="0" sz="2400" spc="20">
                <a:latin typeface="Arial"/>
                <a:cs typeface="Arial"/>
              </a:rPr>
              <a:t>o/y </a:t>
            </a:r>
            <a:r>
              <a:rPr dirty="0" sz="2400" spc="-110">
                <a:latin typeface="Arial"/>
                <a:cs typeface="Arial"/>
              </a:rPr>
              <a:t>de </a:t>
            </a:r>
            <a:r>
              <a:rPr dirty="0" sz="2400" spc="-120">
                <a:latin typeface="Arial"/>
                <a:cs typeface="Arial"/>
              </a:rPr>
              <a:t>asistencia </a:t>
            </a:r>
            <a:r>
              <a:rPr dirty="0" sz="2400" spc="-85">
                <a:latin typeface="Arial"/>
                <a:cs typeface="Arial"/>
              </a:rPr>
              <a:t>postventa,  </a:t>
            </a:r>
            <a:r>
              <a:rPr dirty="0" sz="2400" spc="-90">
                <a:latin typeface="Arial"/>
                <a:cs typeface="Arial"/>
              </a:rPr>
              <a:t>oficinas,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75">
                <a:latin typeface="Arial"/>
                <a:cs typeface="Arial"/>
              </a:rPr>
              <a:t>etc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13661"/>
            <a:ext cx="761619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254">
                <a:latin typeface="Arial"/>
                <a:cs typeface="Arial"/>
              </a:rPr>
              <a:t>En </a:t>
            </a:r>
            <a:r>
              <a:rPr dirty="0" sz="2400" spc="-85">
                <a:latin typeface="Arial"/>
                <a:cs typeface="Arial"/>
              </a:rPr>
              <a:t>la </a:t>
            </a:r>
            <a:r>
              <a:rPr dirty="0" sz="2400" spc="-80">
                <a:latin typeface="Arial"/>
                <a:cs typeface="Arial"/>
              </a:rPr>
              <a:t>actualidad, </a:t>
            </a:r>
            <a:r>
              <a:rPr dirty="0" sz="2400" spc="-85">
                <a:latin typeface="Arial"/>
                <a:cs typeface="Arial"/>
              </a:rPr>
              <a:t>la </a:t>
            </a:r>
            <a:r>
              <a:rPr dirty="0" sz="2400" spc="-100">
                <a:latin typeface="Arial"/>
                <a:cs typeface="Arial"/>
              </a:rPr>
              <a:t>mayor </a:t>
            </a:r>
            <a:r>
              <a:rPr dirty="0" sz="2400" spc="-80">
                <a:latin typeface="Arial"/>
                <a:cs typeface="Arial"/>
              </a:rPr>
              <a:t>intensidad </a:t>
            </a:r>
            <a:r>
              <a:rPr dirty="0" sz="2400" spc="-120">
                <a:latin typeface="Arial"/>
                <a:cs typeface="Arial"/>
              </a:rPr>
              <a:t>con </a:t>
            </a:r>
            <a:r>
              <a:rPr dirty="0" sz="2400" spc="-105">
                <a:latin typeface="Arial"/>
                <a:cs typeface="Arial"/>
              </a:rPr>
              <a:t>que </a:t>
            </a:r>
            <a:r>
              <a:rPr dirty="0" sz="2400" spc="-204">
                <a:latin typeface="Arial"/>
                <a:cs typeface="Arial"/>
              </a:rPr>
              <a:t>se </a:t>
            </a:r>
            <a:r>
              <a:rPr dirty="0" sz="2400" spc="-90">
                <a:latin typeface="Arial"/>
                <a:cs typeface="Arial"/>
              </a:rPr>
              <a:t>vienen  </a:t>
            </a:r>
            <a:r>
              <a:rPr dirty="0" sz="2400" spc="-130">
                <a:latin typeface="Arial"/>
                <a:cs typeface="Arial"/>
              </a:rPr>
              <a:t>pr</a:t>
            </a:r>
            <a:r>
              <a:rPr dirty="0" baseline="-4629" sz="3600" spc="-195">
                <a:latin typeface="Arial"/>
                <a:cs typeface="Arial"/>
              </a:rPr>
              <a:t>.</a:t>
            </a:r>
            <a:r>
              <a:rPr dirty="0" sz="2400" spc="-130">
                <a:latin typeface="Arial"/>
                <a:cs typeface="Arial"/>
              </a:rPr>
              <a:t>oduciendo </a:t>
            </a:r>
            <a:r>
              <a:rPr dirty="0" sz="2400" spc="-110">
                <a:latin typeface="Arial"/>
                <a:cs typeface="Arial"/>
              </a:rPr>
              <a:t>los </a:t>
            </a:r>
            <a:r>
              <a:rPr dirty="0" sz="2400" spc="-125">
                <a:latin typeface="Arial"/>
                <a:cs typeface="Arial"/>
              </a:rPr>
              <a:t>cambios </a:t>
            </a:r>
            <a:r>
              <a:rPr dirty="0" sz="2400" spc="-110">
                <a:latin typeface="Arial"/>
                <a:cs typeface="Arial"/>
              </a:rPr>
              <a:t>en </a:t>
            </a:r>
            <a:r>
              <a:rPr dirty="0" sz="2400" spc="-65">
                <a:latin typeface="Arial"/>
                <a:cs typeface="Arial"/>
              </a:rPr>
              <a:t>el </a:t>
            </a:r>
            <a:r>
              <a:rPr dirty="0" sz="2400" spc="-45">
                <a:latin typeface="Arial"/>
                <a:cs typeface="Arial"/>
              </a:rPr>
              <a:t>entorno </a:t>
            </a:r>
            <a:r>
              <a:rPr dirty="0" sz="2400" spc="-105">
                <a:latin typeface="Arial"/>
                <a:cs typeface="Arial"/>
              </a:rPr>
              <a:t>económico </a:t>
            </a:r>
            <a:r>
              <a:rPr dirty="0" sz="2400" spc="-125">
                <a:latin typeface="Arial"/>
                <a:cs typeface="Arial"/>
              </a:rPr>
              <a:t>está  </a:t>
            </a:r>
            <a:r>
              <a:rPr dirty="0" sz="2400" spc="-105">
                <a:latin typeface="Arial"/>
                <a:cs typeface="Arial"/>
              </a:rPr>
              <a:t>acrecentando </a:t>
            </a:r>
            <a:r>
              <a:rPr dirty="0" sz="2400" spc="-85">
                <a:latin typeface="Arial"/>
                <a:cs typeface="Arial"/>
              </a:rPr>
              <a:t>la </a:t>
            </a:r>
            <a:r>
              <a:rPr dirty="0" sz="2400" spc="-100">
                <a:latin typeface="Arial"/>
                <a:cs typeface="Arial"/>
              </a:rPr>
              <a:t>asiduidad </a:t>
            </a:r>
            <a:r>
              <a:rPr dirty="0" sz="2400" spc="-120">
                <a:latin typeface="Arial"/>
                <a:cs typeface="Arial"/>
              </a:rPr>
              <a:t>con </a:t>
            </a:r>
            <a:r>
              <a:rPr dirty="0" sz="2400" spc="-85">
                <a:latin typeface="Arial"/>
                <a:cs typeface="Arial"/>
              </a:rPr>
              <a:t>la </a:t>
            </a:r>
            <a:r>
              <a:rPr dirty="0" sz="2400" spc="-100">
                <a:latin typeface="Arial"/>
                <a:cs typeface="Arial"/>
              </a:rPr>
              <a:t>que </a:t>
            </a:r>
            <a:r>
              <a:rPr dirty="0" sz="2400" spc="-145">
                <a:latin typeface="Arial"/>
                <a:cs typeface="Arial"/>
              </a:rPr>
              <a:t>las empresas </a:t>
            </a:r>
            <a:r>
              <a:rPr dirty="0" sz="2400" spc="-210">
                <a:latin typeface="Arial"/>
                <a:cs typeface="Arial"/>
              </a:rPr>
              <a:t>se  </a:t>
            </a:r>
            <a:r>
              <a:rPr dirty="0" sz="2400" spc="-80">
                <a:latin typeface="Arial"/>
                <a:cs typeface="Arial"/>
              </a:rPr>
              <a:t>plantean </a:t>
            </a:r>
            <a:r>
              <a:rPr dirty="0" sz="2400" spc="-110">
                <a:latin typeface="Arial"/>
                <a:cs typeface="Arial"/>
              </a:rPr>
              <a:t>cuestiones relacionadas </a:t>
            </a:r>
            <a:r>
              <a:rPr dirty="0" sz="2400" spc="-120">
                <a:latin typeface="Arial"/>
                <a:cs typeface="Arial"/>
              </a:rPr>
              <a:t>con </a:t>
            </a:r>
            <a:r>
              <a:rPr dirty="0" sz="2400" spc="-85">
                <a:latin typeface="Arial"/>
                <a:cs typeface="Arial"/>
              </a:rPr>
              <a:t>la </a:t>
            </a:r>
            <a:r>
              <a:rPr dirty="0" sz="2400" spc="-100">
                <a:latin typeface="Arial"/>
                <a:cs typeface="Arial"/>
              </a:rPr>
              <a:t>localización </a:t>
            </a:r>
            <a:r>
              <a:rPr dirty="0" sz="2400" spc="-110">
                <a:latin typeface="Arial"/>
                <a:cs typeface="Arial"/>
              </a:rPr>
              <a:t>de</a:t>
            </a:r>
            <a:r>
              <a:rPr dirty="0" sz="2400" spc="-415">
                <a:latin typeface="Arial"/>
                <a:cs typeface="Arial"/>
              </a:rPr>
              <a:t> </a:t>
            </a:r>
            <a:r>
              <a:rPr dirty="0" sz="2400" spc="-204">
                <a:latin typeface="Arial"/>
                <a:cs typeface="Arial"/>
              </a:rPr>
              <a:t>sus  </a:t>
            </a:r>
            <a:r>
              <a:rPr dirty="0" sz="2400" spc="-100">
                <a:latin typeface="Arial"/>
                <a:cs typeface="Arial"/>
              </a:rPr>
              <a:t>instalaciones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65376" y="797051"/>
            <a:ext cx="5718048" cy="926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70683" y="990727"/>
            <a:ext cx="5107686" cy="357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127" y="4622291"/>
            <a:ext cx="8619744" cy="1481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8495" y="4581144"/>
            <a:ext cx="8718804" cy="1685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3532" y="4664418"/>
            <a:ext cx="8496935" cy="1356995"/>
          </a:xfrm>
          <a:custGeom>
            <a:avLst/>
            <a:gdLst/>
            <a:ahLst/>
            <a:cxnLst/>
            <a:rect l="l" t="t" r="r" b="b"/>
            <a:pathLst>
              <a:path w="8496935" h="1356995">
                <a:moveTo>
                  <a:pt x="0" y="1356868"/>
                </a:moveTo>
                <a:lnTo>
                  <a:pt x="8496935" y="1356868"/>
                </a:lnTo>
                <a:lnTo>
                  <a:pt x="8496935" y="0"/>
                </a:lnTo>
                <a:lnTo>
                  <a:pt x="0" y="0"/>
                </a:lnTo>
                <a:lnTo>
                  <a:pt x="0" y="135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3532" y="4664418"/>
            <a:ext cx="8496935" cy="1356995"/>
          </a:xfrm>
          <a:custGeom>
            <a:avLst/>
            <a:gdLst/>
            <a:ahLst/>
            <a:cxnLst/>
            <a:rect l="l" t="t" r="r" b="b"/>
            <a:pathLst>
              <a:path w="8496935" h="1356995">
                <a:moveTo>
                  <a:pt x="0" y="1356868"/>
                </a:moveTo>
                <a:lnTo>
                  <a:pt x="8496935" y="1356868"/>
                </a:lnTo>
                <a:lnTo>
                  <a:pt x="8496935" y="0"/>
                </a:lnTo>
                <a:lnTo>
                  <a:pt x="0" y="0"/>
                </a:lnTo>
                <a:lnTo>
                  <a:pt x="0" y="135686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3532" y="4675454"/>
            <a:ext cx="8496935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34340" marR="271780">
              <a:lnSpc>
                <a:spcPct val="100000"/>
              </a:lnSpc>
              <a:spcBef>
                <a:spcPts val="95"/>
              </a:spcBef>
            </a:pPr>
            <a:r>
              <a:rPr dirty="0" sz="2800" spc="-210">
                <a:solidFill>
                  <a:srgbClr val="DDD9C3"/>
                </a:solidFill>
                <a:latin typeface="Arial"/>
                <a:cs typeface="Arial"/>
              </a:rPr>
              <a:t>E</a:t>
            </a:r>
            <a:r>
              <a:rPr dirty="0" sz="2800" spc="-210">
                <a:solidFill>
                  <a:srgbClr val="FFFFFF"/>
                </a:solidFill>
                <a:latin typeface="Arial"/>
                <a:cs typeface="Arial"/>
              </a:rPr>
              <a:t>stán </a:t>
            </a:r>
            <a:r>
              <a:rPr dirty="0" sz="2800" spc="-130">
                <a:solidFill>
                  <a:srgbClr val="FFFFFF"/>
                </a:solidFill>
                <a:latin typeface="Arial"/>
                <a:cs typeface="Arial"/>
              </a:rPr>
              <a:t>en </a:t>
            </a:r>
            <a:r>
              <a:rPr dirty="0" sz="2800" spc="-70">
                <a:solidFill>
                  <a:srgbClr val="FFFFFF"/>
                </a:solidFill>
                <a:latin typeface="Arial"/>
                <a:cs typeface="Arial"/>
              </a:rPr>
              <a:t>continuo </a:t>
            </a:r>
            <a:r>
              <a:rPr dirty="0" sz="2800" spc="-120">
                <a:solidFill>
                  <a:srgbClr val="FFFFFF"/>
                </a:solidFill>
                <a:latin typeface="Arial"/>
                <a:cs typeface="Arial"/>
              </a:rPr>
              <a:t>cambio </a:t>
            </a:r>
            <a:r>
              <a:rPr dirty="0" sz="2800" spc="-110">
                <a:solidFill>
                  <a:srgbClr val="FFFFFF"/>
                </a:solidFill>
                <a:latin typeface="Arial"/>
                <a:cs typeface="Arial"/>
              </a:rPr>
              <a:t>hoy </a:t>
            </a:r>
            <a:r>
              <a:rPr dirty="0" sz="2800" spc="-150">
                <a:solidFill>
                  <a:srgbClr val="FFFFFF"/>
                </a:solidFill>
                <a:latin typeface="Arial"/>
                <a:cs typeface="Arial"/>
              </a:rPr>
              <a:t>día </a:t>
            </a:r>
            <a:r>
              <a:rPr dirty="0" sz="2800" spc="-135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dirty="0" sz="2800" spc="-170">
                <a:solidFill>
                  <a:srgbClr val="FFFFFF"/>
                </a:solidFill>
                <a:latin typeface="Arial"/>
                <a:cs typeface="Arial"/>
              </a:rPr>
              <a:t>las </a:t>
            </a:r>
            <a:r>
              <a:rPr dirty="0" sz="2800" spc="-150">
                <a:solidFill>
                  <a:srgbClr val="FFFFFF"/>
                </a:solidFill>
                <a:latin typeface="Arial"/>
                <a:cs typeface="Arial"/>
              </a:rPr>
              <a:t>organizaciones  </a:t>
            </a:r>
            <a:r>
              <a:rPr dirty="0" sz="2800" spc="-135">
                <a:solidFill>
                  <a:srgbClr val="FFFFFF"/>
                </a:solidFill>
                <a:latin typeface="Arial"/>
                <a:cs typeface="Arial"/>
              </a:rPr>
              <a:t>han </a:t>
            </a:r>
            <a:r>
              <a:rPr dirty="0" sz="2800" spc="-13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dirty="0" sz="2800" spc="-165">
                <a:solidFill>
                  <a:srgbClr val="FFFFFF"/>
                </a:solidFill>
                <a:latin typeface="Arial"/>
                <a:cs typeface="Arial"/>
              </a:rPr>
              <a:t>adecuarse </a:t>
            </a:r>
            <a:r>
              <a:rPr dirty="0" sz="2800" spc="-145">
                <a:solidFill>
                  <a:srgbClr val="FFFFFF"/>
                </a:solidFill>
                <a:latin typeface="Arial"/>
                <a:cs typeface="Arial"/>
              </a:rPr>
              <a:t>para </a:t>
            </a:r>
            <a:r>
              <a:rPr dirty="0" sz="2800" spc="-95">
                <a:solidFill>
                  <a:srgbClr val="FFFFFF"/>
                </a:solidFill>
                <a:latin typeface="Arial"/>
                <a:cs typeface="Arial"/>
              </a:rPr>
              <a:t>dar </a:t>
            </a:r>
            <a:r>
              <a:rPr dirty="0" sz="2800" spc="-10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dirty="0" sz="2800" spc="-145">
                <a:solidFill>
                  <a:srgbClr val="FFFFFF"/>
                </a:solidFill>
                <a:latin typeface="Arial"/>
                <a:cs typeface="Arial"/>
              </a:rPr>
              <a:t>respuesta </a:t>
            </a:r>
            <a:r>
              <a:rPr dirty="0" sz="2800" spc="-22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800" spc="-160">
                <a:solidFill>
                  <a:srgbClr val="FFFFFF"/>
                </a:solidFill>
                <a:latin typeface="Arial"/>
                <a:cs typeface="Arial"/>
              </a:rPr>
              <a:t>estos  </a:t>
            </a:r>
            <a:r>
              <a:rPr dirty="0" sz="2800" spc="-145">
                <a:solidFill>
                  <a:srgbClr val="FFFFFF"/>
                </a:solidFill>
                <a:latin typeface="Arial"/>
                <a:cs typeface="Arial"/>
              </a:rPr>
              <a:t>cambios </a:t>
            </a:r>
            <a:r>
              <a:rPr dirty="0" sz="2800" spc="-85">
                <a:solidFill>
                  <a:srgbClr val="FFFFFF"/>
                </a:solidFill>
                <a:latin typeface="Arial"/>
                <a:cs typeface="Arial"/>
              </a:rPr>
              <a:t>modificando </a:t>
            </a:r>
            <a:r>
              <a:rPr dirty="0" sz="2800" spc="-240">
                <a:solidFill>
                  <a:srgbClr val="FFFFFF"/>
                </a:solidFill>
                <a:latin typeface="Arial"/>
                <a:cs typeface="Arial"/>
              </a:rPr>
              <a:t>sus</a:t>
            </a:r>
            <a:r>
              <a:rPr dirty="0" sz="28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30">
                <a:solidFill>
                  <a:srgbClr val="FFFFFF"/>
                </a:solidFill>
                <a:latin typeface="Arial"/>
                <a:cs typeface="Arial"/>
              </a:rPr>
              <a:t>operaciones.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3172" y="905255"/>
            <a:ext cx="2926079" cy="1680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13384" y="1417701"/>
            <a:ext cx="227520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95">
                <a:solidFill>
                  <a:srgbClr val="FFFFFF"/>
                </a:solidFill>
                <a:latin typeface="Arial"/>
                <a:cs typeface="Arial"/>
              </a:rPr>
              <a:t>Los</a:t>
            </a:r>
            <a:r>
              <a:rPr dirty="0" sz="32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70">
                <a:solidFill>
                  <a:srgbClr val="FFFFFF"/>
                </a:solidFill>
                <a:latin typeface="Arial"/>
                <a:cs typeface="Arial"/>
              </a:rPr>
              <a:t>mercados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00400" y="905255"/>
            <a:ext cx="2743200" cy="16809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710685" y="1417701"/>
            <a:ext cx="172466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95">
                <a:solidFill>
                  <a:srgbClr val="FFFFFF"/>
                </a:solidFill>
                <a:latin typeface="Arial"/>
                <a:cs typeface="Arial"/>
              </a:rPr>
              <a:t>Los</a:t>
            </a:r>
            <a:r>
              <a:rPr dirty="0" sz="3200" spc="-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80">
                <a:solidFill>
                  <a:srgbClr val="FFFFFF"/>
                </a:solidFill>
                <a:latin typeface="Arial"/>
                <a:cs typeface="Arial"/>
              </a:rPr>
              <a:t>gustos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44184" y="859536"/>
            <a:ext cx="2988564" cy="18486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324091" y="970914"/>
            <a:ext cx="2339340" cy="1407160"/>
          </a:xfrm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algn="ctr" marL="12065" marR="5080" indent="3810">
              <a:lnSpc>
                <a:spcPct val="91600"/>
              </a:lnSpc>
              <a:spcBef>
                <a:spcPts val="425"/>
              </a:spcBef>
            </a:pPr>
            <a:r>
              <a:rPr dirty="0" spc="-165">
                <a:latin typeface="Arial"/>
                <a:cs typeface="Arial"/>
              </a:rPr>
              <a:t>Preferencias  </a:t>
            </a:r>
            <a:r>
              <a:rPr dirty="0" spc="-145">
                <a:latin typeface="Arial"/>
                <a:cs typeface="Arial"/>
              </a:rPr>
              <a:t>de los  </a:t>
            </a:r>
            <a:r>
              <a:rPr dirty="0" spc="-275">
                <a:latin typeface="Arial"/>
                <a:cs typeface="Arial"/>
              </a:rPr>
              <a:t>c</a:t>
            </a:r>
            <a:r>
              <a:rPr dirty="0" spc="-140">
                <a:latin typeface="Arial"/>
                <a:cs typeface="Arial"/>
              </a:rPr>
              <a:t>onsum</a:t>
            </a:r>
            <a:r>
              <a:rPr dirty="0" spc="-65">
                <a:latin typeface="Arial"/>
                <a:cs typeface="Arial"/>
              </a:rPr>
              <a:t>i</a:t>
            </a:r>
            <a:r>
              <a:rPr dirty="0" spc="-60">
                <a:latin typeface="Arial"/>
                <a:cs typeface="Arial"/>
              </a:rPr>
              <a:t>do</a:t>
            </a:r>
            <a:r>
              <a:rPr dirty="0" spc="-75">
                <a:latin typeface="Arial"/>
                <a:cs typeface="Arial"/>
              </a:rPr>
              <a:t>r</a:t>
            </a:r>
            <a:r>
              <a:rPr dirty="0" spc="-270">
                <a:latin typeface="Arial"/>
                <a:cs typeface="Arial"/>
              </a:rPr>
              <a:t>es</a:t>
            </a:r>
          </a:p>
        </p:txBody>
      </p:sp>
      <p:sp>
        <p:nvSpPr>
          <p:cNvPr id="13" name="object 13"/>
          <p:cNvSpPr/>
          <p:nvPr/>
        </p:nvSpPr>
        <p:spPr>
          <a:xfrm>
            <a:off x="280415" y="2764535"/>
            <a:ext cx="2819400" cy="16809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72820" y="3053029"/>
            <a:ext cx="2157095" cy="96139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 marR="5080" indent="882650">
              <a:lnSpc>
                <a:spcPts val="3520"/>
              </a:lnSpc>
              <a:spcBef>
                <a:spcPts val="490"/>
              </a:spcBef>
            </a:pPr>
            <a:r>
              <a:rPr dirty="0" sz="3200" spc="-345">
                <a:solidFill>
                  <a:srgbClr val="FFFFFF"/>
                </a:solidFill>
                <a:latin typeface="Arial"/>
                <a:cs typeface="Arial"/>
              </a:rPr>
              <a:t>La  </a:t>
            </a:r>
            <a:r>
              <a:rPr dirty="0" sz="3200" spc="-27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3200" spc="-130">
                <a:solidFill>
                  <a:srgbClr val="FFFFFF"/>
                </a:solidFill>
                <a:latin typeface="Arial"/>
                <a:cs typeface="Arial"/>
              </a:rPr>
              <a:t>omp</a:t>
            </a:r>
            <a:r>
              <a:rPr dirty="0" sz="3200" spc="-12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200" spc="13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200" spc="-150">
                <a:solidFill>
                  <a:srgbClr val="FFFFFF"/>
                </a:solidFill>
                <a:latin typeface="Arial"/>
                <a:cs typeface="Arial"/>
              </a:rPr>
              <a:t>encia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00400" y="2764535"/>
            <a:ext cx="2743200" cy="16809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619246" y="3053029"/>
            <a:ext cx="1908175" cy="96139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 marR="5080" indent="678180">
              <a:lnSpc>
                <a:spcPts val="3520"/>
              </a:lnSpc>
              <a:spcBef>
                <a:spcPts val="490"/>
              </a:spcBef>
            </a:pPr>
            <a:r>
              <a:rPr dirty="0" sz="3200" spc="-350">
                <a:solidFill>
                  <a:srgbClr val="FFFFFF"/>
                </a:solidFill>
                <a:latin typeface="Arial"/>
                <a:cs typeface="Arial"/>
              </a:rPr>
              <a:t>Las  </a:t>
            </a:r>
            <a:r>
              <a:rPr dirty="0" sz="3200" spc="13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3200" spc="-170">
                <a:solidFill>
                  <a:srgbClr val="FFFFFF"/>
                </a:solidFill>
                <a:latin typeface="Arial"/>
                <a:cs typeface="Arial"/>
              </a:rPr>
              <a:t>ecnologías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21908" y="2764535"/>
            <a:ext cx="2781299" cy="16809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453632" y="3053029"/>
            <a:ext cx="2081530" cy="96139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476884" marR="5080" indent="-464820">
              <a:lnSpc>
                <a:spcPts val="3520"/>
              </a:lnSpc>
              <a:spcBef>
                <a:spcPts val="490"/>
              </a:spcBef>
            </a:pPr>
            <a:r>
              <a:rPr dirty="0" sz="3200" spc="-345">
                <a:solidFill>
                  <a:srgbClr val="FFFFFF"/>
                </a:solidFill>
                <a:latin typeface="Arial"/>
                <a:cs typeface="Arial"/>
              </a:rPr>
              <a:t>Las </a:t>
            </a:r>
            <a:r>
              <a:rPr dirty="0" sz="3200" spc="-120">
                <a:solidFill>
                  <a:srgbClr val="FFFFFF"/>
                </a:solidFill>
                <a:latin typeface="Arial"/>
                <a:cs typeface="Arial"/>
              </a:rPr>
              <a:t>materias  </a:t>
            </a:r>
            <a:r>
              <a:rPr dirty="0" sz="3200" spc="-125">
                <a:solidFill>
                  <a:srgbClr val="FFFFFF"/>
                </a:solidFill>
                <a:latin typeface="Arial"/>
                <a:cs typeface="Arial"/>
              </a:rPr>
              <a:t>primas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3609" y="764666"/>
            <a:ext cx="4537075" cy="1800225"/>
          </a:xfrm>
          <a:custGeom>
            <a:avLst/>
            <a:gdLst/>
            <a:ahLst/>
            <a:cxnLst/>
            <a:rect l="l" t="t" r="r" b="b"/>
            <a:pathLst>
              <a:path w="4537075" h="1800225">
                <a:moveTo>
                  <a:pt x="0" y="1800225"/>
                </a:moveTo>
                <a:lnTo>
                  <a:pt x="4536567" y="1800225"/>
                </a:lnTo>
                <a:lnTo>
                  <a:pt x="4536567" y="0"/>
                </a:lnTo>
                <a:lnTo>
                  <a:pt x="0" y="0"/>
                </a:lnTo>
                <a:lnTo>
                  <a:pt x="0" y="1800225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43609" y="764666"/>
            <a:ext cx="4537075" cy="1800225"/>
          </a:xfrm>
          <a:prstGeom prst="rect">
            <a:avLst/>
          </a:prstGeom>
          <a:ln w="76200">
            <a:solidFill>
              <a:srgbClr val="5C4676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49860">
              <a:lnSpc>
                <a:spcPts val="4555"/>
              </a:lnSpc>
            </a:pPr>
            <a:r>
              <a:rPr dirty="0" sz="4000" spc="455">
                <a:solidFill>
                  <a:srgbClr val="FFFFFF"/>
                </a:solidFill>
                <a:latin typeface="Georgia"/>
                <a:cs typeface="Georgia"/>
              </a:rPr>
              <a:t>Alternativas</a:t>
            </a:r>
            <a:r>
              <a:rPr dirty="0" sz="4000" spc="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000" spc="565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endParaRPr sz="4000">
              <a:latin typeface="Georgia"/>
              <a:cs typeface="Georgia"/>
            </a:endParaRPr>
          </a:p>
          <a:p>
            <a:pPr algn="ctr" marL="513715" marR="511175">
              <a:lnSpc>
                <a:spcPct val="100000"/>
              </a:lnSpc>
            </a:pPr>
            <a:r>
              <a:rPr dirty="0" sz="4000" spc="325">
                <a:solidFill>
                  <a:srgbClr val="FFFFFF"/>
                </a:solidFill>
                <a:latin typeface="Georgia"/>
                <a:cs typeface="Georgia"/>
              </a:rPr>
              <a:t>Lo</a:t>
            </a:r>
            <a:r>
              <a:rPr dirty="0" sz="4000" spc="275">
                <a:solidFill>
                  <a:srgbClr val="FFFFFF"/>
                </a:solidFill>
                <a:latin typeface="Georgia"/>
                <a:cs typeface="Georgia"/>
              </a:rPr>
              <a:t>c</a:t>
            </a:r>
            <a:r>
              <a:rPr dirty="0" sz="4000" spc="565">
                <a:solidFill>
                  <a:srgbClr val="FFFFFF"/>
                </a:solidFill>
                <a:latin typeface="Georgia"/>
                <a:cs typeface="Georgia"/>
              </a:rPr>
              <a:t>aliz</a:t>
            </a:r>
            <a:r>
              <a:rPr dirty="0" sz="4000" spc="73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4000" spc="330">
                <a:solidFill>
                  <a:srgbClr val="FFFFFF"/>
                </a:solidFill>
                <a:latin typeface="Georgia"/>
                <a:cs typeface="Georgia"/>
              </a:rPr>
              <a:t>ción  </a:t>
            </a:r>
            <a:r>
              <a:rPr dirty="0" sz="4000" spc="335">
                <a:solidFill>
                  <a:srgbClr val="FFFFFF"/>
                </a:solidFill>
                <a:latin typeface="Georgia"/>
                <a:cs typeface="Georgia"/>
              </a:rPr>
              <a:t>son: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3086" y="1412747"/>
            <a:ext cx="7497445" cy="4968875"/>
          </a:xfrm>
          <a:custGeom>
            <a:avLst/>
            <a:gdLst/>
            <a:ahLst/>
            <a:cxnLst/>
            <a:rect l="l" t="t" r="r" b="b"/>
            <a:pathLst>
              <a:path w="7497445" h="4968875">
                <a:moveTo>
                  <a:pt x="5013071" y="0"/>
                </a:moveTo>
                <a:lnTo>
                  <a:pt x="5013071" y="1242187"/>
                </a:lnTo>
                <a:lnTo>
                  <a:pt x="0" y="1242187"/>
                </a:lnTo>
                <a:lnTo>
                  <a:pt x="0" y="3726433"/>
                </a:lnTo>
                <a:lnTo>
                  <a:pt x="5013071" y="3726433"/>
                </a:lnTo>
                <a:lnTo>
                  <a:pt x="5013071" y="4968582"/>
                </a:lnTo>
                <a:lnTo>
                  <a:pt x="7497444" y="2484247"/>
                </a:lnTo>
                <a:lnTo>
                  <a:pt x="5013071" y="0"/>
                </a:lnTo>
                <a:close/>
              </a:path>
            </a:pathLst>
          </a:custGeom>
          <a:solidFill>
            <a:srgbClr val="D7D2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14" y="2903347"/>
            <a:ext cx="2123440" cy="1987550"/>
          </a:xfrm>
          <a:custGeom>
            <a:avLst/>
            <a:gdLst/>
            <a:ahLst/>
            <a:cxnLst/>
            <a:rect l="l" t="t" r="r" b="b"/>
            <a:pathLst>
              <a:path w="2123440" h="1987550">
                <a:moveTo>
                  <a:pt x="1792000" y="0"/>
                </a:moveTo>
                <a:lnTo>
                  <a:pt x="331246" y="0"/>
                </a:lnTo>
                <a:lnTo>
                  <a:pt x="282297" y="3592"/>
                </a:lnTo>
                <a:lnTo>
                  <a:pt x="235578" y="14027"/>
                </a:lnTo>
                <a:lnTo>
                  <a:pt x="191601" y="30791"/>
                </a:lnTo>
                <a:lnTo>
                  <a:pt x="150879" y="53372"/>
                </a:lnTo>
                <a:lnTo>
                  <a:pt x="113924" y="81257"/>
                </a:lnTo>
                <a:lnTo>
                  <a:pt x="81249" y="113932"/>
                </a:lnTo>
                <a:lnTo>
                  <a:pt x="53365" y="150885"/>
                </a:lnTo>
                <a:lnTo>
                  <a:pt x="30786" y="191603"/>
                </a:lnTo>
                <a:lnTo>
                  <a:pt x="14024" y="235573"/>
                </a:lnTo>
                <a:lnTo>
                  <a:pt x="3591" y="282281"/>
                </a:lnTo>
                <a:lnTo>
                  <a:pt x="0" y="331215"/>
                </a:lnTo>
                <a:lnTo>
                  <a:pt x="0" y="1656207"/>
                </a:lnTo>
                <a:lnTo>
                  <a:pt x="3591" y="1705141"/>
                </a:lnTo>
                <a:lnTo>
                  <a:pt x="14024" y="1751849"/>
                </a:lnTo>
                <a:lnTo>
                  <a:pt x="30786" y="1795819"/>
                </a:lnTo>
                <a:lnTo>
                  <a:pt x="53365" y="1836537"/>
                </a:lnTo>
                <a:lnTo>
                  <a:pt x="81249" y="1873490"/>
                </a:lnTo>
                <a:lnTo>
                  <a:pt x="113924" y="1906165"/>
                </a:lnTo>
                <a:lnTo>
                  <a:pt x="150879" y="1934050"/>
                </a:lnTo>
                <a:lnTo>
                  <a:pt x="191601" y="1956631"/>
                </a:lnTo>
                <a:lnTo>
                  <a:pt x="235578" y="1973395"/>
                </a:lnTo>
                <a:lnTo>
                  <a:pt x="282297" y="1983830"/>
                </a:lnTo>
                <a:lnTo>
                  <a:pt x="331246" y="1987422"/>
                </a:lnTo>
                <a:lnTo>
                  <a:pt x="1792000" y="1987422"/>
                </a:lnTo>
                <a:lnTo>
                  <a:pt x="1840966" y="1983830"/>
                </a:lnTo>
                <a:lnTo>
                  <a:pt x="1887701" y="1973395"/>
                </a:lnTo>
                <a:lnTo>
                  <a:pt x="1931691" y="1956631"/>
                </a:lnTo>
                <a:lnTo>
                  <a:pt x="1972425" y="1934050"/>
                </a:lnTo>
                <a:lnTo>
                  <a:pt x="2009390" y="1906165"/>
                </a:lnTo>
                <a:lnTo>
                  <a:pt x="2042074" y="1873490"/>
                </a:lnTo>
                <a:lnTo>
                  <a:pt x="2069965" y="1836537"/>
                </a:lnTo>
                <a:lnTo>
                  <a:pt x="2092549" y="1795819"/>
                </a:lnTo>
                <a:lnTo>
                  <a:pt x="2109316" y="1751849"/>
                </a:lnTo>
                <a:lnTo>
                  <a:pt x="2119751" y="1705141"/>
                </a:lnTo>
                <a:lnTo>
                  <a:pt x="2123343" y="1656207"/>
                </a:lnTo>
                <a:lnTo>
                  <a:pt x="2123343" y="331215"/>
                </a:lnTo>
                <a:lnTo>
                  <a:pt x="2119751" y="282281"/>
                </a:lnTo>
                <a:lnTo>
                  <a:pt x="2109316" y="235573"/>
                </a:lnTo>
                <a:lnTo>
                  <a:pt x="2092549" y="191603"/>
                </a:lnTo>
                <a:lnTo>
                  <a:pt x="2069965" y="150885"/>
                </a:lnTo>
                <a:lnTo>
                  <a:pt x="2042074" y="113932"/>
                </a:lnTo>
                <a:lnTo>
                  <a:pt x="2009390" y="81257"/>
                </a:lnTo>
                <a:lnTo>
                  <a:pt x="1972425" y="53372"/>
                </a:lnTo>
                <a:lnTo>
                  <a:pt x="1931691" y="30791"/>
                </a:lnTo>
                <a:lnTo>
                  <a:pt x="1887701" y="14027"/>
                </a:lnTo>
                <a:lnTo>
                  <a:pt x="1840966" y="3592"/>
                </a:lnTo>
                <a:lnTo>
                  <a:pt x="179200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14" y="2903347"/>
            <a:ext cx="2123440" cy="1987550"/>
          </a:xfrm>
          <a:custGeom>
            <a:avLst/>
            <a:gdLst/>
            <a:ahLst/>
            <a:cxnLst/>
            <a:rect l="l" t="t" r="r" b="b"/>
            <a:pathLst>
              <a:path w="2123440" h="1987550">
                <a:moveTo>
                  <a:pt x="0" y="331215"/>
                </a:moveTo>
                <a:lnTo>
                  <a:pt x="3591" y="282281"/>
                </a:lnTo>
                <a:lnTo>
                  <a:pt x="14024" y="235573"/>
                </a:lnTo>
                <a:lnTo>
                  <a:pt x="30786" y="191603"/>
                </a:lnTo>
                <a:lnTo>
                  <a:pt x="53365" y="150885"/>
                </a:lnTo>
                <a:lnTo>
                  <a:pt x="81249" y="113932"/>
                </a:lnTo>
                <a:lnTo>
                  <a:pt x="113924" y="81257"/>
                </a:lnTo>
                <a:lnTo>
                  <a:pt x="150879" y="53372"/>
                </a:lnTo>
                <a:lnTo>
                  <a:pt x="191601" y="30791"/>
                </a:lnTo>
                <a:lnTo>
                  <a:pt x="235578" y="14027"/>
                </a:lnTo>
                <a:lnTo>
                  <a:pt x="282297" y="3592"/>
                </a:lnTo>
                <a:lnTo>
                  <a:pt x="331246" y="0"/>
                </a:lnTo>
                <a:lnTo>
                  <a:pt x="1792000" y="0"/>
                </a:lnTo>
                <a:lnTo>
                  <a:pt x="1840966" y="3592"/>
                </a:lnTo>
                <a:lnTo>
                  <a:pt x="1887701" y="14027"/>
                </a:lnTo>
                <a:lnTo>
                  <a:pt x="1931691" y="30791"/>
                </a:lnTo>
                <a:lnTo>
                  <a:pt x="1972425" y="53372"/>
                </a:lnTo>
                <a:lnTo>
                  <a:pt x="2009390" y="81257"/>
                </a:lnTo>
                <a:lnTo>
                  <a:pt x="2042074" y="113932"/>
                </a:lnTo>
                <a:lnTo>
                  <a:pt x="2069965" y="150885"/>
                </a:lnTo>
                <a:lnTo>
                  <a:pt x="2092549" y="191603"/>
                </a:lnTo>
                <a:lnTo>
                  <a:pt x="2109316" y="235573"/>
                </a:lnTo>
                <a:lnTo>
                  <a:pt x="2119751" y="282281"/>
                </a:lnTo>
                <a:lnTo>
                  <a:pt x="2123343" y="331215"/>
                </a:lnTo>
                <a:lnTo>
                  <a:pt x="2123343" y="1656207"/>
                </a:lnTo>
                <a:lnTo>
                  <a:pt x="2119751" y="1705141"/>
                </a:lnTo>
                <a:lnTo>
                  <a:pt x="2109316" y="1751849"/>
                </a:lnTo>
                <a:lnTo>
                  <a:pt x="2092549" y="1795819"/>
                </a:lnTo>
                <a:lnTo>
                  <a:pt x="2069965" y="1836537"/>
                </a:lnTo>
                <a:lnTo>
                  <a:pt x="2042074" y="1873490"/>
                </a:lnTo>
                <a:lnTo>
                  <a:pt x="2009390" y="1906165"/>
                </a:lnTo>
                <a:lnTo>
                  <a:pt x="1972425" y="1934050"/>
                </a:lnTo>
                <a:lnTo>
                  <a:pt x="1931691" y="1956631"/>
                </a:lnTo>
                <a:lnTo>
                  <a:pt x="1887701" y="1973395"/>
                </a:lnTo>
                <a:lnTo>
                  <a:pt x="1840966" y="1983830"/>
                </a:lnTo>
                <a:lnTo>
                  <a:pt x="1792000" y="1987422"/>
                </a:lnTo>
                <a:lnTo>
                  <a:pt x="331246" y="1987422"/>
                </a:lnTo>
                <a:lnTo>
                  <a:pt x="282297" y="1983830"/>
                </a:lnTo>
                <a:lnTo>
                  <a:pt x="235578" y="1973395"/>
                </a:lnTo>
                <a:lnTo>
                  <a:pt x="191601" y="1956631"/>
                </a:lnTo>
                <a:lnTo>
                  <a:pt x="150879" y="1934050"/>
                </a:lnTo>
                <a:lnTo>
                  <a:pt x="113924" y="1906165"/>
                </a:lnTo>
                <a:lnTo>
                  <a:pt x="81249" y="1873490"/>
                </a:lnTo>
                <a:lnTo>
                  <a:pt x="53365" y="1836537"/>
                </a:lnTo>
                <a:lnTo>
                  <a:pt x="30786" y="1795819"/>
                </a:lnTo>
                <a:lnTo>
                  <a:pt x="14024" y="1751849"/>
                </a:lnTo>
                <a:lnTo>
                  <a:pt x="3591" y="1705141"/>
                </a:lnTo>
                <a:lnTo>
                  <a:pt x="0" y="1656207"/>
                </a:lnTo>
                <a:lnTo>
                  <a:pt x="0" y="33121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1152" y="3730878"/>
            <a:ext cx="176911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85" b="1">
                <a:solidFill>
                  <a:srgbClr val="FFFFFF"/>
                </a:solidFill>
                <a:latin typeface="Georgia"/>
                <a:cs typeface="Georgia"/>
              </a:rPr>
              <a:t>INFRECUENTES</a:t>
            </a:r>
            <a:endParaRPr sz="17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33802" y="2903347"/>
            <a:ext cx="2123440" cy="1987550"/>
          </a:xfrm>
          <a:custGeom>
            <a:avLst/>
            <a:gdLst/>
            <a:ahLst/>
            <a:cxnLst/>
            <a:rect l="l" t="t" r="r" b="b"/>
            <a:pathLst>
              <a:path w="2123440" h="1987550">
                <a:moveTo>
                  <a:pt x="1792097" y="0"/>
                </a:moveTo>
                <a:lnTo>
                  <a:pt x="331343" y="0"/>
                </a:lnTo>
                <a:lnTo>
                  <a:pt x="282377" y="3592"/>
                </a:lnTo>
                <a:lnTo>
                  <a:pt x="235642" y="14027"/>
                </a:lnTo>
                <a:lnTo>
                  <a:pt x="191652" y="30791"/>
                </a:lnTo>
                <a:lnTo>
                  <a:pt x="150918" y="53372"/>
                </a:lnTo>
                <a:lnTo>
                  <a:pt x="113953" y="81257"/>
                </a:lnTo>
                <a:lnTo>
                  <a:pt x="81269" y="113932"/>
                </a:lnTo>
                <a:lnTo>
                  <a:pt x="53378" y="150885"/>
                </a:lnTo>
                <a:lnTo>
                  <a:pt x="30794" y="191603"/>
                </a:lnTo>
                <a:lnTo>
                  <a:pt x="14027" y="235573"/>
                </a:lnTo>
                <a:lnTo>
                  <a:pt x="3592" y="282281"/>
                </a:lnTo>
                <a:lnTo>
                  <a:pt x="0" y="331215"/>
                </a:lnTo>
                <a:lnTo>
                  <a:pt x="0" y="1656207"/>
                </a:lnTo>
                <a:lnTo>
                  <a:pt x="3592" y="1705141"/>
                </a:lnTo>
                <a:lnTo>
                  <a:pt x="14027" y="1751849"/>
                </a:lnTo>
                <a:lnTo>
                  <a:pt x="30794" y="1795819"/>
                </a:lnTo>
                <a:lnTo>
                  <a:pt x="53378" y="1836537"/>
                </a:lnTo>
                <a:lnTo>
                  <a:pt x="81269" y="1873490"/>
                </a:lnTo>
                <a:lnTo>
                  <a:pt x="113953" y="1906165"/>
                </a:lnTo>
                <a:lnTo>
                  <a:pt x="150918" y="1934050"/>
                </a:lnTo>
                <a:lnTo>
                  <a:pt x="191652" y="1956631"/>
                </a:lnTo>
                <a:lnTo>
                  <a:pt x="235642" y="1973395"/>
                </a:lnTo>
                <a:lnTo>
                  <a:pt x="282377" y="1983830"/>
                </a:lnTo>
                <a:lnTo>
                  <a:pt x="331343" y="1987422"/>
                </a:lnTo>
                <a:lnTo>
                  <a:pt x="1792097" y="1987422"/>
                </a:lnTo>
                <a:lnTo>
                  <a:pt x="1841060" y="1983830"/>
                </a:lnTo>
                <a:lnTo>
                  <a:pt x="1887786" y="1973395"/>
                </a:lnTo>
                <a:lnTo>
                  <a:pt x="1931764" y="1956631"/>
                </a:lnTo>
                <a:lnTo>
                  <a:pt x="1972483" y="1934050"/>
                </a:lnTo>
                <a:lnTo>
                  <a:pt x="2009432" y="1906165"/>
                </a:lnTo>
                <a:lnTo>
                  <a:pt x="2042098" y="1873490"/>
                </a:lnTo>
                <a:lnTo>
                  <a:pt x="2069972" y="1836537"/>
                </a:lnTo>
                <a:lnTo>
                  <a:pt x="2092542" y="1795819"/>
                </a:lnTo>
                <a:lnTo>
                  <a:pt x="2109296" y="1751849"/>
                </a:lnTo>
                <a:lnTo>
                  <a:pt x="2119723" y="1705141"/>
                </a:lnTo>
                <a:lnTo>
                  <a:pt x="2123313" y="1656207"/>
                </a:lnTo>
                <a:lnTo>
                  <a:pt x="2123313" y="331215"/>
                </a:lnTo>
                <a:lnTo>
                  <a:pt x="2119723" y="282281"/>
                </a:lnTo>
                <a:lnTo>
                  <a:pt x="2109296" y="235573"/>
                </a:lnTo>
                <a:lnTo>
                  <a:pt x="2092542" y="191603"/>
                </a:lnTo>
                <a:lnTo>
                  <a:pt x="2069972" y="150885"/>
                </a:lnTo>
                <a:lnTo>
                  <a:pt x="2042098" y="113932"/>
                </a:lnTo>
                <a:lnTo>
                  <a:pt x="2009432" y="81257"/>
                </a:lnTo>
                <a:lnTo>
                  <a:pt x="1972483" y="53372"/>
                </a:lnTo>
                <a:lnTo>
                  <a:pt x="1931764" y="30791"/>
                </a:lnTo>
                <a:lnTo>
                  <a:pt x="1887786" y="14027"/>
                </a:lnTo>
                <a:lnTo>
                  <a:pt x="1841060" y="3592"/>
                </a:lnTo>
                <a:lnTo>
                  <a:pt x="1792097" y="0"/>
                </a:lnTo>
                <a:close/>
              </a:path>
            </a:pathLst>
          </a:custGeom>
          <a:solidFill>
            <a:srgbClr val="5F5B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33802" y="2903347"/>
            <a:ext cx="2123440" cy="1987550"/>
          </a:xfrm>
          <a:custGeom>
            <a:avLst/>
            <a:gdLst/>
            <a:ahLst/>
            <a:cxnLst/>
            <a:rect l="l" t="t" r="r" b="b"/>
            <a:pathLst>
              <a:path w="2123440" h="1987550">
                <a:moveTo>
                  <a:pt x="0" y="331215"/>
                </a:moveTo>
                <a:lnTo>
                  <a:pt x="3592" y="282281"/>
                </a:lnTo>
                <a:lnTo>
                  <a:pt x="14027" y="235573"/>
                </a:lnTo>
                <a:lnTo>
                  <a:pt x="30794" y="191603"/>
                </a:lnTo>
                <a:lnTo>
                  <a:pt x="53378" y="150885"/>
                </a:lnTo>
                <a:lnTo>
                  <a:pt x="81269" y="113932"/>
                </a:lnTo>
                <a:lnTo>
                  <a:pt x="113953" y="81257"/>
                </a:lnTo>
                <a:lnTo>
                  <a:pt x="150918" y="53372"/>
                </a:lnTo>
                <a:lnTo>
                  <a:pt x="191652" y="30791"/>
                </a:lnTo>
                <a:lnTo>
                  <a:pt x="235642" y="14027"/>
                </a:lnTo>
                <a:lnTo>
                  <a:pt x="282377" y="3592"/>
                </a:lnTo>
                <a:lnTo>
                  <a:pt x="331343" y="0"/>
                </a:lnTo>
                <a:lnTo>
                  <a:pt x="1792097" y="0"/>
                </a:lnTo>
                <a:lnTo>
                  <a:pt x="1841060" y="3592"/>
                </a:lnTo>
                <a:lnTo>
                  <a:pt x="1887786" y="14027"/>
                </a:lnTo>
                <a:lnTo>
                  <a:pt x="1931764" y="30791"/>
                </a:lnTo>
                <a:lnTo>
                  <a:pt x="1972483" y="53372"/>
                </a:lnTo>
                <a:lnTo>
                  <a:pt x="2009432" y="81257"/>
                </a:lnTo>
                <a:lnTo>
                  <a:pt x="2042098" y="113932"/>
                </a:lnTo>
                <a:lnTo>
                  <a:pt x="2069972" y="150885"/>
                </a:lnTo>
                <a:lnTo>
                  <a:pt x="2092542" y="191603"/>
                </a:lnTo>
                <a:lnTo>
                  <a:pt x="2109296" y="235573"/>
                </a:lnTo>
                <a:lnTo>
                  <a:pt x="2119723" y="282281"/>
                </a:lnTo>
                <a:lnTo>
                  <a:pt x="2123313" y="331215"/>
                </a:lnTo>
                <a:lnTo>
                  <a:pt x="2123313" y="1656207"/>
                </a:lnTo>
                <a:lnTo>
                  <a:pt x="2119723" y="1705141"/>
                </a:lnTo>
                <a:lnTo>
                  <a:pt x="2109296" y="1751849"/>
                </a:lnTo>
                <a:lnTo>
                  <a:pt x="2092542" y="1795819"/>
                </a:lnTo>
                <a:lnTo>
                  <a:pt x="2069972" y="1836537"/>
                </a:lnTo>
                <a:lnTo>
                  <a:pt x="2042098" y="1873490"/>
                </a:lnTo>
                <a:lnTo>
                  <a:pt x="2009432" y="1906165"/>
                </a:lnTo>
                <a:lnTo>
                  <a:pt x="1972483" y="1934050"/>
                </a:lnTo>
                <a:lnTo>
                  <a:pt x="1931764" y="1956631"/>
                </a:lnTo>
                <a:lnTo>
                  <a:pt x="1887786" y="1973395"/>
                </a:lnTo>
                <a:lnTo>
                  <a:pt x="1841060" y="1983830"/>
                </a:lnTo>
                <a:lnTo>
                  <a:pt x="1792097" y="1987422"/>
                </a:lnTo>
                <a:lnTo>
                  <a:pt x="331343" y="1987422"/>
                </a:lnTo>
                <a:lnTo>
                  <a:pt x="282377" y="1983830"/>
                </a:lnTo>
                <a:lnTo>
                  <a:pt x="235642" y="1973395"/>
                </a:lnTo>
                <a:lnTo>
                  <a:pt x="191652" y="1956631"/>
                </a:lnTo>
                <a:lnTo>
                  <a:pt x="150918" y="1934050"/>
                </a:lnTo>
                <a:lnTo>
                  <a:pt x="113953" y="1906165"/>
                </a:lnTo>
                <a:lnTo>
                  <a:pt x="81269" y="1873490"/>
                </a:lnTo>
                <a:lnTo>
                  <a:pt x="53378" y="1836537"/>
                </a:lnTo>
                <a:lnTo>
                  <a:pt x="30794" y="1795819"/>
                </a:lnTo>
                <a:lnTo>
                  <a:pt x="14027" y="1751849"/>
                </a:lnTo>
                <a:lnTo>
                  <a:pt x="3592" y="1705141"/>
                </a:lnTo>
                <a:lnTo>
                  <a:pt x="0" y="1656207"/>
                </a:lnTo>
                <a:lnTo>
                  <a:pt x="0" y="33121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683510" y="3730878"/>
            <a:ext cx="122364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250" b="1">
                <a:solidFill>
                  <a:srgbClr val="FFFFFF"/>
                </a:solidFill>
                <a:latin typeface="Georgia"/>
                <a:cs typeface="Georgia"/>
              </a:rPr>
              <a:t>H</a:t>
            </a:r>
            <a:r>
              <a:rPr dirty="0" sz="1700" spc="50" b="1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700" spc="-65" b="1">
                <a:solidFill>
                  <a:srgbClr val="FFFFFF"/>
                </a:solidFill>
                <a:latin typeface="Georgia"/>
                <a:cs typeface="Georgia"/>
              </a:rPr>
              <a:t>BIT</a:t>
            </a:r>
            <a:r>
              <a:rPr dirty="0" sz="1700" spc="-140" b="1">
                <a:solidFill>
                  <a:srgbClr val="FFFFFF"/>
                </a:solidFill>
                <a:latin typeface="Georgia"/>
                <a:cs typeface="Georgia"/>
              </a:rPr>
              <a:t>U</a:t>
            </a:r>
            <a:r>
              <a:rPr dirty="0" sz="1700" spc="30" b="1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700" spc="-25" b="1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endParaRPr sz="17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63288" y="2903347"/>
            <a:ext cx="2123440" cy="1987550"/>
          </a:xfrm>
          <a:custGeom>
            <a:avLst/>
            <a:gdLst/>
            <a:ahLst/>
            <a:cxnLst/>
            <a:rect l="l" t="t" r="r" b="b"/>
            <a:pathLst>
              <a:path w="2123440" h="1987550">
                <a:moveTo>
                  <a:pt x="1792097" y="0"/>
                </a:moveTo>
                <a:lnTo>
                  <a:pt x="331215" y="0"/>
                </a:lnTo>
                <a:lnTo>
                  <a:pt x="282281" y="3592"/>
                </a:lnTo>
                <a:lnTo>
                  <a:pt x="235573" y="14027"/>
                </a:lnTo>
                <a:lnTo>
                  <a:pt x="191603" y="30791"/>
                </a:lnTo>
                <a:lnTo>
                  <a:pt x="150885" y="53372"/>
                </a:lnTo>
                <a:lnTo>
                  <a:pt x="113932" y="81257"/>
                </a:lnTo>
                <a:lnTo>
                  <a:pt x="81257" y="113932"/>
                </a:lnTo>
                <a:lnTo>
                  <a:pt x="53372" y="150885"/>
                </a:lnTo>
                <a:lnTo>
                  <a:pt x="30791" y="191603"/>
                </a:lnTo>
                <a:lnTo>
                  <a:pt x="14027" y="235573"/>
                </a:lnTo>
                <a:lnTo>
                  <a:pt x="3592" y="282281"/>
                </a:lnTo>
                <a:lnTo>
                  <a:pt x="0" y="331215"/>
                </a:lnTo>
                <a:lnTo>
                  <a:pt x="0" y="1656207"/>
                </a:lnTo>
                <a:lnTo>
                  <a:pt x="3592" y="1705141"/>
                </a:lnTo>
                <a:lnTo>
                  <a:pt x="14027" y="1751849"/>
                </a:lnTo>
                <a:lnTo>
                  <a:pt x="30791" y="1795819"/>
                </a:lnTo>
                <a:lnTo>
                  <a:pt x="53372" y="1836537"/>
                </a:lnTo>
                <a:lnTo>
                  <a:pt x="81257" y="1873490"/>
                </a:lnTo>
                <a:lnTo>
                  <a:pt x="113932" y="1906165"/>
                </a:lnTo>
                <a:lnTo>
                  <a:pt x="150885" y="1934050"/>
                </a:lnTo>
                <a:lnTo>
                  <a:pt x="191603" y="1956631"/>
                </a:lnTo>
                <a:lnTo>
                  <a:pt x="235573" y="1973395"/>
                </a:lnTo>
                <a:lnTo>
                  <a:pt x="282281" y="1983830"/>
                </a:lnTo>
                <a:lnTo>
                  <a:pt x="331215" y="1987422"/>
                </a:lnTo>
                <a:lnTo>
                  <a:pt x="1792097" y="1987422"/>
                </a:lnTo>
                <a:lnTo>
                  <a:pt x="1841031" y="1983830"/>
                </a:lnTo>
                <a:lnTo>
                  <a:pt x="1887739" y="1973395"/>
                </a:lnTo>
                <a:lnTo>
                  <a:pt x="1931709" y="1956631"/>
                </a:lnTo>
                <a:lnTo>
                  <a:pt x="1972427" y="1934050"/>
                </a:lnTo>
                <a:lnTo>
                  <a:pt x="2009380" y="1906165"/>
                </a:lnTo>
                <a:lnTo>
                  <a:pt x="2042055" y="1873490"/>
                </a:lnTo>
                <a:lnTo>
                  <a:pt x="2069940" y="1836537"/>
                </a:lnTo>
                <a:lnTo>
                  <a:pt x="2092521" y="1795819"/>
                </a:lnTo>
                <a:lnTo>
                  <a:pt x="2109285" y="1751849"/>
                </a:lnTo>
                <a:lnTo>
                  <a:pt x="2119720" y="1705141"/>
                </a:lnTo>
                <a:lnTo>
                  <a:pt x="2123313" y="1656207"/>
                </a:lnTo>
                <a:lnTo>
                  <a:pt x="2123313" y="331215"/>
                </a:lnTo>
                <a:lnTo>
                  <a:pt x="2119720" y="282281"/>
                </a:lnTo>
                <a:lnTo>
                  <a:pt x="2109285" y="235573"/>
                </a:lnTo>
                <a:lnTo>
                  <a:pt x="2092521" y="191603"/>
                </a:lnTo>
                <a:lnTo>
                  <a:pt x="2069940" y="150885"/>
                </a:lnTo>
                <a:lnTo>
                  <a:pt x="2042055" y="113932"/>
                </a:lnTo>
                <a:lnTo>
                  <a:pt x="2009380" y="81257"/>
                </a:lnTo>
                <a:lnTo>
                  <a:pt x="1972427" y="53372"/>
                </a:lnTo>
                <a:lnTo>
                  <a:pt x="1931709" y="30791"/>
                </a:lnTo>
                <a:lnTo>
                  <a:pt x="1887739" y="14027"/>
                </a:lnTo>
                <a:lnTo>
                  <a:pt x="1841031" y="3592"/>
                </a:lnTo>
                <a:lnTo>
                  <a:pt x="1792097" y="0"/>
                </a:lnTo>
                <a:close/>
              </a:path>
            </a:pathLst>
          </a:custGeom>
          <a:solidFill>
            <a:srgbClr val="5279B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63288" y="2903347"/>
            <a:ext cx="2123440" cy="1987550"/>
          </a:xfrm>
          <a:custGeom>
            <a:avLst/>
            <a:gdLst/>
            <a:ahLst/>
            <a:cxnLst/>
            <a:rect l="l" t="t" r="r" b="b"/>
            <a:pathLst>
              <a:path w="2123440" h="1987550">
                <a:moveTo>
                  <a:pt x="0" y="331215"/>
                </a:moveTo>
                <a:lnTo>
                  <a:pt x="3592" y="282281"/>
                </a:lnTo>
                <a:lnTo>
                  <a:pt x="14027" y="235573"/>
                </a:lnTo>
                <a:lnTo>
                  <a:pt x="30791" y="191603"/>
                </a:lnTo>
                <a:lnTo>
                  <a:pt x="53372" y="150885"/>
                </a:lnTo>
                <a:lnTo>
                  <a:pt x="81257" y="113932"/>
                </a:lnTo>
                <a:lnTo>
                  <a:pt x="113932" y="81257"/>
                </a:lnTo>
                <a:lnTo>
                  <a:pt x="150885" y="53372"/>
                </a:lnTo>
                <a:lnTo>
                  <a:pt x="191603" y="30791"/>
                </a:lnTo>
                <a:lnTo>
                  <a:pt x="235573" y="14027"/>
                </a:lnTo>
                <a:lnTo>
                  <a:pt x="282281" y="3592"/>
                </a:lnTo>
                <a:lnTo>
                  <a:pt x="331215" y="0"/>
                </a:lnTo>
                <a:lnTo>
                  <a:pt x="1792097" y="0"/>
                </a:lnTo>
                <a:lnTo>
                  <a:pt x="1841031" y="3592"/>
                </a:lnTo>
                <a:lnTo>
                  <a:pt x="1887739" y="14027"/>
                </a:lnTo>
                <a:lnTo>
                  <a:pt x="1931709" y="30791"/>
                </a:lnTo>
                <a:lnTo>
                  <a:pt x="1972427" y="53372"/>
                </a:lnTo>
                <a:lnTo>
                  <a:pt x="2009380" y="81257"/>
                </a:lnTo>
                <a:lnTo>
                  <a:pt x="2042055" y="113932"/>
                </a:lnTo>
                <a:lnTo>
                  <a:pt x="2069940" y="150885"/>
                </a:lnTo>
                <a:lnTo>
                  <a:pt x="2092521" y="191603"/>
                </a:lnTo>
                <a:lnTo>
                  <a:pt x="2109285" y="235573"/>
                </a:lnTo>
                <a:lnTo>
                  <a:pt x="2119720" y="282281"/>
                </a:lnTo>
                <a:lnTo>
                  <a:pt x="2123313" y="331215"/>
                </a:lnTo>
                <a:lnTo>
                  <a:pt x="2123313" y="1656207"/>
                </a:lnTo>
                <a:lnTo>
                  <a:pt x="2119720" y="1705141"/>
                </a:lnTo>
                <a:lnTo>
                  <a:pt x="2109285" y="1751849"/>
                </a:lnTo>
                <a:lnTo>
                  <a:pt x="2092521" y="1795819"/>
                </a:lnTo>
                <a:lnTo>
                  <a:pt x="2069940" y="1836537"/>
                </a:lnTo>
                <a:lnTo>
                  <a:pt x="2042055" y="1873490"/>
                </a:lnTo>
                <a:lnTo>
                  <a:pt x="2009380" y="1906165"/>
                </a:lnTo>
                <a:lnTo>
                  <a:pt x="1972427" y="1934050"/>
                </a:lnTo>
                <a:lnTo>
                  <a:pt x="1931709" y="1956631"/>
                </a:lnTo>
                <a:lnTo>
                  <a:pt x="1887739" y="1973395"/>
                </a:lnTo>
                <a:lnTo>
                  <a:pt x="1841031" y="1983830"/>
                </a:lnTo>
                <a:lnTo>
                  <a:pt x="1792097" y="1987422"/>
                </a:lnTo>
                <a:lnTo>
                  <a:pt x="331215" y="1987422"/>
                </a:lnTo>
                <a:lnTo>
                  <a:pt x="282281" y="1983830"/>
                </a:lnTo>
                <a:lnTo>
                  <a:pt x="235573" y="1973395"/>
                </a:lnTo>
                <a:lnTo>
                  <a:pt x="191603" y="1956631"/>
                </a:lnTo>
                <a:lnTo>
                  <a:pt x="150885" y="1934050"/>
                </a:lnTo>
                <a:lnTo>
                  <a:pt x="113932" y="1906165"/>
                </a:lnTo>
                <a:lnTo>
                  <a:pt x="81257" y="1873490"/>
                </a:lnTo>
                <a:lnTo>
                  <a:pt x="53372" y="1836537"/>
                </a:lnTo>
                <a:lnTo>
                  <a:pt x="30791" y="1795819"/>
                </a:lnTo>
                <a:lnTo>
                  <a:pt x="14027" y="1751849"/>
                </a:lnTo>
                <a:lnTo>
                  <a:pt x="3592" y="1705141"/>
                </a:lnTo>
                <a:lnTo>
                  <a:pt x="0" y="1656207"/>
                </a:lnTo>
                <a:lnTo>
                  <a:pt x="0" y="33121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736719" y="3620770"/>
            <a:ext cx="1576070" cy="506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889"/>
              </a:lnSpc>
              <a:spcBef>
                <a:spcPts val="100"/>
              </a:spcBef>
            </a:pPr>
            <a:r>
              <a:rPr dirty="0" sz="1700" spc="-5" b="1">
                <a:solidFill>
                  <a:srgbClr val="FFFFFF"/>
                </a:solidFill>
                <a:latin typeface="Georgia"/>
                <a:cs typeface="Georgia"/>
              </a:rPr>
              <a:t>TIPO</a:t>
            </a:r>
            <a:r>
              <a:rPr dirty="0" sz="1700" spc="-65" b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700" spc="-105" b="1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endParaRPr sz="1700">
              <a:latin typeface="Georgia"/>
              <a:cs typeface="Georgia"/>
            </a:endParaRPr>
          </a:p>
          <a:p>
            <a:pPr algn="ctr">
              <a:lnSpc>
                <a:spcPts val="1889"/>
              </a:lnSpc>
            </a:pPr>
            <a:r>
              <a:rPr dirty="0" sz="1700" spc="-40" b="1">
                <a:solidFill>
                  <a:srgbClr val="FFFFFF"/>
                </a:solidFill>
                <a:latin typeface="Georgia"/>
                <a:cs typeface="Georgia"/>
              </a:rPr>
              <a:t>I</a:t>
            </a:r>
            <a:r>
              <a:rPr dirty="0" sz="1700" spc="-165" b="1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dirty="0" sz="1700" spc="-135" b="1">
                <a:solidFill>
                  <a:srgbClr val="FFFFFF"/>
                </a:solidFill>
                <a:latin typeface="Georgia"/>
                <a:cs typeface="Georgia"/>
              </a:rPr>
              <a:t>S</a:t>
            </a:r>
            <a:r>
              <a:rPr dirty="0" sz="1700" spc="-120" b="1">
                <a:solidFill>
                  <a:srgbClr val="FFFFFF"/>
                </a:solidFill>
                <a:latin typeface="Georgia"/>
                <a:cs typeface="Georgia"/>
              </a:rPr>
              <a:t>T</a:t>
            </a:r>
            <a:r>
              <a:rPr dirty="0" sz="1700" spc="10" b="1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700" spc="45" b="1">
                <a:solidFill>
                  <a:srgbClr val="FFFFFF"/>
                </a:solidFill>
                <a:latin typeface="Georgia"/>
                <a:cs typeface="Georgia"/>
              </a:rPr>
              <a:t>L</a:t>
            </a:r>
            <a:r>
              <a:rPr dirty="0" sz="1700" spc="-60" b="1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1700" spc="-55" b="1">
                <a:solidFill>
                  <a:srgbClr val="FFFFFF"/>
                </a:solidFill>
                <a:latin typeface="Georgia"/>
                <a:cs typeface="Georgia"/>
              </a:rPr>
              <a:t>CI</a:t>
            </a:r>
            <a:r>
              <a:rPr dirty="0" sz="1700" spc="-80" b="1">
                <a:solidFill>
                  <a:srgbClr val="FFFFFF"/>
                </a:solidFill>
                <a:latin typeface="Georgia"/>
                <a:cs typeface="Georgia"/>
              </a:rPr>
              <a:t>Ó</a:t>
            </a:r>
            <a:r>
              <a:rPr dirty="0" sz="1700" spc="-175" b="1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endParaRPr sz="1700">
              <a:latin typeface="Georgia"/>
              <a:cs typeface="Georg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92772" y="2903347"/>
            <a:ext cx="2123440" cy="1987550"/>
          </a:xfrm>
          <a:custGeom>
            <a:avLst/>
            <a:gdLst/>
            <a:ahLst/>
            <a:cxnLst/>
            <a:rect l="l" t="t" r="r" b="b"/>
            <a:pathLst>
              <a:path w="2123440" h="1987550">
                <a:moveTo>
                  <a:pt x="1792097" y="0"/>
                </a:moveTo>
                <a:lnTo>
                  <a:pt x="331216" y="0"/>
                </a:lnTo>
                <a:lnTo>
                  <a:pt x="282281" y="3592"/>
                </a:lnTo>
                <a:lnTo>
                  <a:pt x="235573" y="14027"/>
                </a:lnTo>
                <a:lnTo>
                  <a:pt x="191603" y="30791"/>
                </a:lnTo>
                <a:lnTo>
                  <a:pt x="150885" y="53372"/>
                </a:lnTo>
                <a:lnTo>
                  <a:pt x="113932" y="81257"/>
                </a:lnTo>
                <a:lnTo>
                  <a:pt x="81257" y="113932"/>
                </a:lnTo>
                <a:lnTo>
                  <a:pt x="53372" y="150885"/>
                </a:lnTo>
                <a:lnTo>
                  <a:pt x="30791" y="191603"/>
                </a:lnTo>
                <a:lnTo>
                  <a:pt x="14027" y="235573"/>
                </a:lnTo>
                <a:lnTo>
                  <a:pt x="3592" y="282281"/>
                </a:lnTo>
                <a:lnTo>
                  <a:pt x="0" y="331215"/>
                </a:lnTo>
                <a:lnTo>
                  <a:pt x="0" y="1656207"/>
                </a:lnTo>
                <a:lnTo>
                  <a:pt x="3592" y="1705141"/>
                </a:lnTo>
                <a:lnTo>
                  <a:pt x="14027" y="1751849"/>
                </a:lnTo>
                <a:lnTo>
                  <a:pt x="30791" y="1795819"/>
                </a:lnTo>
                <a:lnTo>
                  <a:pt x="53372" y="1836537"/>
                </a:lnTo>
                <a:lnTo>
                  <a:pt x="81257" y="1873490"/>
                </a:lnTo>
                <a:lnTo>
                  <a:pt x="113932" y="1906165"/>
                </a:lnTo>
                <a:lnTo>
                  <a:pt x="150885" y="1934050"/>
                </a:lnTo>
                <a:lnTo>
                  <a:pt x="191603" y="1956631"/>
                </a:lnTo>
                <a:lnTo>
                  <a:pt x="235573" y="1973395"/>
                </a:lnTo>
                <a:lnTo>
                  <a:pt x="282281" y="1983830"/>
                </a:lnTo>
                <a:lnTo>
                  <a:pt x="331216" y="1987422"/>
                </a:lnTo>
                <a:lnTo>
                  <a:pt x="1792097" y="1987422"/>
                </a:lnTo>
                <a:lnTo>
                  <a:pt x="1841031" y="1983830"/>
                </a:lnTo>
                <a:lnTo>
                  <a:pt x="1887739" y="1973395"/>
                </a:lnTo>
                <a:lnTo>
                  <a:pt x="1931709" y="1956631"/>
                </a:lnTo>
                <a:lnTo>
                  <a:pt x="1972427" y="1934050"/>
                </a:lnTo>
                <a:lnTo>
                  <a:pt x="2009380" y="1906165"/>
                </a:lnTo>
                <a:lnTo>
                  <a:pt x="2042055" y="1873490"/>
                </a:lnTo>
                <a:lnTo>
                  <a:pt x="2069940" y="1836537"/>
                </a:lnTo>
                <a:lnTo>
                  <a:pt x="2092521" y="1795819"/>
                </a:lnTo>
                <a:lnTo>
                  <a:pt x="2109285" y="1751849"/>
                </a:lnTo>
                <a:lnTo>
                  <a:pt x="2119720" y="1705141"/>
                </a:lnTo>
                <a:lnTo>
                  <a:pt x="2123312" y="1656207"/>
                </a:lnTo>
                <a:lnTo>
                  <a:pt x="2123312" y="331215"/>
                </a:lnTo>
                <a:lnTo>
                  <a:pt x="2119720" y="282281"/>
                </a:lnTo>
                <a:lnTo>
                  <a:pt x="2109285" y="235573"/>
                </a:lnTo>
                <a:lnTo>
                  <a:pt x="2092521" y="191603"/>
                </a:lnTo>
                <a:lnTo>
                  <a:pt x="2069940" y="150885"/>
                </a:lnTo>
                <a:lnTo>
                  <a:pt x="2042055" y="113932"/>
                </a:lnTo>
                <a:lnTo>
                  <a:pt x="2009380" y="81257"/>
                </a:lnTo>
                <a:lnTo>
                  <a:pt x="1972427" y="53372"/>
                </a:lnTo>
                <a:lnTo>
                  <a:pt x="1931709" y="30791"/>
                </a:lnTo>
                <a:lnTo>
                  <a:pt x="1887739" y="14027"/>
                </a:lnTo>
                <a:lnTo>
                  <a:pt x="1841031" y="3592"/>
                </a:lnTo>
                <a:lnTo>
                  <a:pt x="1792097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2772" y="2903347"/>
            <a:ext cx="2123440" cy="1987550"/>
          </a:xfrm>
          <a:custGeom>
            <a:avLst/>
            <a:gdLst/>
            <a:ahLst/>
            <a:cxnLst/>
            <a:rect l="l" t="t" r="r" b="b"/>
            <a:pathLst>
              <a:path w="2123440" h="1987550">
                <a:moveTo>
                  <a:pt x="0" y="331215"/>
                </a:moveTo>
                <a:lnTo>
                  <a:pt x="3592" y="282281"/>
                </a:lnTo>
                <a:lnTo>
                  <a:pt x="14027" y="235573"/>
                </a:lnTo>
                <a:lnTo>
                  <a:pt x="30791" y="191603"/>
                </a:lnTo>
                <a:lnTo>
                  <a:pt x="53372" y="150885"/>
                </a:lnTo>
                <a:lnTo>
                  <a:pt x="81257" y="113932"/>
                </a:lnTo>
                <a:lnTo>
                  <a:pt x="113932" y="81257"/>
                </a:lnTo>
                <a:lnTo>
                  <a:pt x="150885" y="53372"/>
                </a:lnTo>
                <a:lnTo>
                  <a:pt x="191603" y="30791"/>
                </a:lnTo>
                <a:lnTo>
                  <a:pt x="235573" y="14027"/>
                </a:lnTo>
                <a:lnTo>
                  <a:pt x="282281" y="3592"/>
                </a:lnTo>
                <a:lnTo>
                  <a:pt x="331216" y="0"/>
                </a:lnTo>
                <a:lnTo>
                  <a:pt x="1792097" y="0"/>
                </a:lnTo>
                <a:lnTo>
                  <a:pt x="1841031" y="3592"/>
                </a:lnTo>
                <a:lnTo>
                  <a:pt x="1887739" y="14027"/>
                </a:lnTo>
                <a:lnTo>
                  <a:pt x="1931709" y="30791"/>
                </a:lnTo>
                <a:lnTo>
                  <a:pt x="1972427" y="53372"/>
                </a:lnTo>
                <a:lnTo>
                  <a:pt x="2009380" y="81257"/>
                </a:lnTo>
                <a:lnTo>
                  <a:pt x="2042055" y="113932"/>
                </a:lnTo>
                <a:lnTo>
                  <a:pt x="2069940" y="150885"/>
                </a:lnTo>
                <a:lnTo>
                  <a:pt x="2092521" y="191603"/>
                </a:lnTo>
                <a:lnTo>
                  <a:pt x="2109285" y="235573"/>
                </a:lnTo>
                <a:lnTo>
                  <a:pt x="2119720" y="282281"/>
                </a:lnTo>
                <a:lnTo>
                  <a:pt x="2123312" y="331215"/>
                </a:lnTo>
                <a:lnTo>
                  <a:pt x="2123312" y="1656207"/>
                </a:lnTo>
                <a:lnTo>
                  <a:pt x="2119720" y="1705141"/>
                </a:lnTo>
                <a:lnTo>
                  <a:pt x="2109285" y="1751849"/>
                </a:lnTo>
                <a:lnTo>
                  <a:pt x="2092521" y="1795819"/>
                </a:lnTo>
                <a:lnTo>
                  <a:pt x="2069940" y="1836537"/>
                </a:lnTo>
                <a:lnTo>
                  <a:pt x="2042055" y="1873490"/>
                </a:lnTo>
                <a:lnTo>
                  <a:pt x="2009380" y="1906165"/>
                </a:lnTo>
                <a:lnTo>
                  <a:pt x="1972427" y="1934050"/>
                </a:lnTo>
                <a:lnTo>
                  <a:pt x="1931709" y="1956631"/>
                </a:lnTo>
                <a:lnTo>
                  <a:pt x="1887739" y="1973395"/>
                </a:lnTo>
                <a:lnTo>
                  <a:pt x="1841031" y="1983830"/>
                </a:lnTo>
                <a:lnTo>
                  <a:pt x="1792097" y="1987422"/>
                </a:lnTo>
                <a:lnTo>
                  <a:pt x="331216" y="1987422"/>
                </a:lnTo>
                <a:lnTo>
                  <a:pt x="282281" y="1983830"/>
                </a:lnTo>
                <a:lnTo>
                  <a:pt x="235573" y="1973395"/>
                </a:lnTo>
                <a:lnTo>
                  <a:pt x="191603" y="1956631"/>
                </a:lnTo>
                <a:lnTo>
                  <a:pt x="150885" y="1934050"/>
                </a:lnTo>
                <a:lnTo>
                  <a:pt x="113932" y="1906165"/>
                </a:lnTo>
                <a:lnTo>
                  <a:pt x="81257" y="1873490"/>
                </a:lnTo>
                <a:lnTo>
                  <a:pt x="53372" y="1836537"/>
                </a:lnTo>
                <a:lnTo>
                  <a:pt x="30791" y="1795819"/>
                </a:lnTo>
                <a:lnTo>
                  <a:pt x="14027" y="1751849"/>
                </a:lnTo>
                <a:lnTo>
                  <a:pt x="3592" y="1705141"/>
                </a:lnTo>
                <a:lnTo>
                  <a:pt x="0" y="1656207"/>
                </a:lnTo>
                <a:lnTo>
                  <a:pt x="0" y="331215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181468" y="3620770"/>
            <a:ext cx="1150620" cy="506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889"/>
              </a:lnSpc>
              <a:spcBef>
                <a:spcPts val="100"/>
              </a:spcBef>
            </a:pPr>
            <a:r>
              <a:rPr dirty="0" sz="1700" spc="-5" b="1">
                <a:solidFill>
                  <a:srgbClr val="FFFFFF"/>
                </a:solidFill>
                <a:latin typeface="Georgia"/>
                <a:cs typeface="Georgia"/>
              </a:rPr>
              <a:t>TIPO</a:t>
            </a:r>
            <a:r>
              <a:rPr dirty="0" sz="1700" spc="-75" b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700" spc="-105" b="1">
                <a:solidFill>
                  <a:srgbClr val="FFFFFF"/>
                </a:solidFill>
                <a:latin typeface="Georgia"/>
                <a:cs typeface="Georgia"/>
              </a:rPr>
              <a:t>DE</a:t>
            </a:r>
            <a:endParaRPr sz="1700">
              <a:latin typeface="Georgia"/>
              <a:cs typeface="Georgia"/>
            </a:endParaRPr>
          </a:p>
          <a:p>
            <a:pPr algn="ctr">
              <a:lnSpc>
                <a:spcPts val="1889"/>
              </a:lnSpc>
            </a:pPr>
            <a:r>
              <a:rPr dirty="0" sz="1700" spc="-45" b="1">
                <a:solidFill>
                  <a:srgbClr val="FFFFFF"/>
                </a:solidFill>
                <a:latin typeface="Georgia"/>
                <a:cs typeface="Georgia"/>
              </a:rPr>
              <a:t>EMPRESA</a:t>
            </a:r>
            <a:endParaRPr sz="1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384" y="120395"/>
            <a:ext cx="8433816" cy="1427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43050" marR="5080" indent="-1529080">
              <a:lnSpc>
                <a:spcPct val="100000"/>
              </a:lnSpc>
              <a:spcBef>
                <a:spcPts val="100"/>
              </a:spcBef>
            </a:pPr>
            <a:r>
              <a:rPr dirty="0" spc="145"/>
              <a:t>CAUSAS </a:t>
            </a:r>
            <a:r>
              <a:rPr dirty="0" spc="25"/>
              <a:t>QUE </a:t>
            </a:r>
            <a:r>
              <a:rPr dirty="0" spc="80"/>
              <a:t>ORIGINAN</a:t>
            </a:r>
            <a:r>
              <a:rPr dirty="0" spc="-150"/>
              <a:t> </a:t>
            </a:r>
            <a:r>
              <a:rPr dirty="0" spc="185"/>
              <a:t>PROBLEMAS  </a:t>
            </a:r>
            <a:r>
              <a:rPr dirty="0" spc="55"/>
              <a:t>E </a:t>
            </a:r>
            <a:r>
              <a:rPr dirty="0" spc="-95"/>
              <a:t>N </a:t>
            </a:r>
            <a:r>
              <a:rPr dirty="0" spc="325"/>
              <a:t>LA</a:t>
            </a:r>
            <a:r>
              <a:rPr dirty="0" spc="70"/>
              <a:t> </a:t>
            </a:r>
            <a:r>
              <a:rPr dirty="0" spc="120"/>
              <a:t>LOCALIZACIÓN</a:t>
            </a:r>
          </a:p>
        </p:txBody>
      </p:sp>
      <p:sp>
        <p:nvSpPr>
          <p:cNvPr id="4" name="object 4"/>
          <p:cNvSpPr/>
          <p:nvPr/>
        </p:nvSpPr>
        <p:spPr>
          <a:xfrm>
            <a:off x="298589" y="1344294"/>
            <a:ext cx="1076960" cy="5123815"/>
          </a:xfrm>
          <a:custGeom>
            <a:avLst/>
            <a:gdLst/>
            <a:ahLst/>
            <a:cxnLst/>
            <a:rect l="l" t="t" r="r" b="b"/>
            <a:pathLst>
              <a:path w="1076960" h="5123815">
                <a:moveTo>
                  <a:pt x="15278" y="0"/>
                </a:moveTo>
                <a:lnTo>
                  <a:pt x="49232" y="34402"/>
                </a:lnTo>
                <a:lnTo>
                  <a:pt x="82634" y="69141"/>
                </a:lnTo>
                <a:lnTo>
                  <a:pt x="115484" y="104213"/>
                </a:lnTo>
                <a:lnTo>
                  <a:pt x="147782" y="139611"/>
                </a:lnTo>
                <a:lnTo>
                  <a:pt x="179528" y="175330"/>
                </a:lnTo>
                <a:lnTo>
                  <a:pt x="210722" y="211365"/>
                </a:lnTo>
                <a:lnTo>
                  <a:pt x="241364" y="247709"/>
                </a:lnTo>
                <a:lnTo>
                  <a:pt x="271453" y="284358"/>
                </a:lnTo>
                <a:lnTo>
                  <a:pt x="300991" y="321305"/>
                </a:lnTo>
                <a:lnTo>
                  <a:pt x="329976" y="358545"/>
                </a:lnTo>
                <a:lnTo>
                  <a:pt x="358410" y="396074"/>
                </a:lnTo>
                <a:lnTo>
                  <a:pt x="386291" y="433884"/>
                </a:lnTo>
                <a:lnTo>
                  <a:pt x="413620" y="471971"/>
                </a:lnTo>
                <a:lnTo>
                  <a:pt x="440397" y="510330"/>
                </a:lnTo>
                <a:lnTo>
                  <a:pt x="466622" y="548953"/>
                </a:lnTo>
                <a:lnTo>
                  <a:pt x="492295" y="587837"/>
                </a:lnTo>
                <a:lnTo>
                  <a:pt x="517415" y="626976"/>
                </a:lnTo>
                <a:lnTo>
                  <a:pt x="541984" y="666363"/>
                </a:lnTo>
                <a:lnTo>
                  <a:pt x="566000" y="705994"/>
                </a:lnTo>
                <a:lnTo>
                  <a:pt x="589465" y="745862"/>
                </a:lnTo>
                <a:lnTo>
                  <a:pt x="612377" y="785964"/>
                </a:lnTo>
                <a:lnTo>
                  <a:pt x="634737" y="826291"/>
                </a:lnTo>
                <a:lnTo>
                  <a:pt x="656545" y="866841"/>
                </a:lnTo>
                <a:lnTo>
                  <a:pt x="677801" y="907606"/>
                </a:lnTo>
                <a:lnTo>
                  <a:pt x="698505" y="948581"/>
                </a:lnTo>
                <a:lnTo>
                  <a:pt x="718657" y="989761"/>
                </a:lnTo>
                <a:lnTo>
                  <a:pt x="738257" y="1031140"/>
                </a:lnTo>
                <a:lnTo>
                  <a:pt x="757304" y="1072713"/>
                </a:lnTo>
                <a:lnTo>
                  <a:pt x="775800" y="1114474"/>
                </a:lnTo>
                <a:lnTo>
                  <a:pt x="793743" y="1156417"/>
                </a:lnTo>
                <a:lnTo>
                  <a:pt x="811134" y="1198538"/>
                </a:lnTo>
                <a:lnTo>
                  <a:pt x="827973" y="1240830"/>
                </a:lnTo>
                <a:lnTo>
                  <a:pt x="844260" y="1283288"/>
                </a:lnTo>
                <a:lnTo>
                  <a:pt x="859995" y="1325907"/>
                </a:lnTo>
                <a:lnTo>
                  <a:pt x="875178" y="1368680"/>
                </a:lnTo>
                <a:lnTo>
                  <a:pt x="889809" y="1411603"/>
                </a:lnTo>
                <a:lnTo>
                  <a:pt x="903888" y="1454670"/>
                </a:lnTo>
                <a:lnTo>
                  <a:pt x="917414" y="1497875"/>
                </a:lnTo>
                <a:lnTo>
                  <a:pt x="930388" y="1541212"/>
                </a:lnTo>
                <a:lnTo>
                  <a:pt x="942811" y="1584678"/>
                </a:lnTo>
                <a:lnTo>
                  <a:pt x="954681" y="1628264"/>
                </a:lnTo>
                <a:lnTo>
                  <a:pt x="965999" y="1671967"/>
                </a:lnTo>
                <a:lnTo>
                  <a:pt x="976765" y="1715781"/>
                </a:lnTo>
                <a:lnTo>
                  <a:pt x="986979" y="1759700"/>
                </a:lnTo>
                <a:lnTo>
                  <a:pt x="996641" y="1803718"/>
                </a:lnTo>
                <a:lnTo>
                  <a:pt x="1005751" y="1847830"/>
                </a:lnTo>
                <a:lnTo>
                  <a:pt x="1014308" y="1892031"/>
                </a:lnTo>
                <a:lnTo>
                  <a:pt x="1022314" y="1936315"/>
                </a:lnTo>
                <a:lnTo>
                  <a:pt x="1029767" y="1980676"/>
                </a:lnTo>
                <a:lnTo>
                  <a:pt x="1036668" y="2025110"/>
                </a:lnTo>
                <a:lnTo>
                  <a:pt x="1043018" y="2069609"/>
                </a:lnTo>
                <a:lnTo>
                  <a:pt x="1048815" y="2114170"/>
                </a:lnTo>
                <a:lnTo>
                  <a:pt x="1054060" y="2158786"/>
                </a:lnTo>
                <a:lnTo>
                  <a:pt x="1058752" y="2203452"/>
                </a:lnTo>
                <a:lnTo>
                  <a:pt x="1062893" y="2248161"/>
                </a:lnTo>
                <a:lnTo>
                  <a:pt x="1066482" y="2292910"/>
                </a:lnTo>
                <a:lnTo>
                  <a:pt x="1069518" y="2337692"/>
                </a:lnTo>
                <a:lnTo>
                  <a:pt x="1072003" y="2382501"/>
                </a:lnTo>
                <a:lnTo>
                  <a:pt x="1073935" y="2427333"/>
                </a:lnTo>
                <a:lnTo>
                  <a:pt x="1075316" y="2472181"/>
                </a:lnTo>
                <a:lnTo>
                  <a:pt x="1076144" y="2517041"/>
                </a:lnTo>
                <a:lnTo>
                  <a:pt x="1076420" y="2561905"/>
                </a:lnTo>
                <a:lnTo>
                  <a:pt x="1076144" y="2606770"/>
                </a:lnTo>
                <a:lnTo>
                  <a:pt x="1075316" y="2651630"/>
                </a:lnTo>
                <a:lnTo>
                  <a:pt x="1073935" y="2696478"/>
                </a:lnTo>
                <a:lnTo>
                  <a:pt x="1072003" y="2741309"/>
                </a:lnTo>
                <a:lnTo>
                  <a:pt x="1069518" y="2786119"/>
                </a:lnTo>
                <a:lnTo>
                  <a:pt x="1066482" y="2830901"/>
                </a:lnTo>
                <a:lnTo>
                  <a:pt x="1062893" y="2875649"/>
                </a:lnTo>
                <a:lnTo>
                  <a:pt x="1058752" y="2920359"/>
                </a:lnTo>
                <a:lnTo>
                  <a:pt x="1054060" y="2965025"/>
                </a:lnTo>
                <a:lnTo>
                  <a:pt x="1048815" y="3009641"/>
                </a:lnTo>
                <a:lnTo>
                  <a:pt x="1043018" y="3054201"/>
                </a:lnTo>
                <a:lnTo>
                  <a:pt x="1036668" y="3098701"/>
                </a:lnTo>
                <a:lnTo>
                  <a:pt x="1029767" y="3143134"/>
                </a:lnTo>
                <a:lnTo>
                  <a:pt x="1022314" y="3187495"/>
                </a:lnTo>
                <a:lnTo>
                  <a:pt x="1014308" y="3231779"/>
                </a:lnTo>
                <a:lnTo>
                  <a:pt x="1005751" y="3275980"/>
                </a:lnTo>
                <a:lnTo>
                  <a:pt x="996641" y="3320092"/>
                </a:lnTo>
                <a:lnTo>
                  <a:pt x="986979" y="3364110"/>
                </a:lnTo>
                <a:lnTo>
                  <a:pt x="976765" y="3408029"/>
                </a:lnTo>
                <a:lnTo>
                  <a:pt x="965999" y="3451843"/>
                </a:lnTo>
                <a:lnTo>
                  <a:pt x="954681" y="3495545"/>
                </a:lnTo>
                <a:lnTo>
                  <a:pt x="942811" y="3539132"/>
                </a:lnTo>
                <a:lnTo>
                  <a:pt x="930388" y="3582597"/>
                </a:lnTo>
                <a:lnTo>
                  <a:pt x="917414" y="3625935"/>
                </a:lnTo>
                <a:lnTo>
                  <a:pt x="903888" y="3669140"/>
                </a:lnTo>
                <a:lnTo>
                  <a:pt x="889809" y="3712206"/>
                </a:lnTo>
                <a:lnTo>
                  <a:pt x="875178" y="3755129"/>
                </a:lnTo>
                <a:lnTo>
                  <a:pt x="859995" y="3797902"/>
                </a:lnTo>
                <a:lnTo>
                  <a:pt x="844260" y="3840521"/>
                </a:lnTo>
                <a:lnTo>
                  <a:pt x="827973" y="3882979"/>
                </a:lnTo>
                <a:lnTo>
                  <a:pt x="811134" y="3925270"/>
                </a:lnTo>
                <a:lnTo>
                  <a:pt x="793743" y="3967391"/>
                </a:lnTo>
                <a:lnTo>
                  <a:pt x="775800" y="4009334"/>
                </a:lnTo>
                <a:lnTo>
                  <a:pt x="757304" y="4051095"/>
                </a:lnTo>
                <a:lnTo>
                  <a:pt x="738257" y="4092668"/>
                </a:lnTo>
                <a:lnTo>
                  <a:pt x="718657" y="4134047"/>
                </a:lnTo>
                <a:lnTo>
                  <a:pt x="698505" y="4175226"/>
                </a:lnTo>
                <a:lnTo>
                  <a:pt x="677801" y="4216202"/>
                </a:lnTo>
                <a:lnTo>
                  <a:pt x="656545" y="4256966"/>
                </a:lnTo>
                <a:lnTo>
                  <a:pt x="634737" y="4297515"/>
                </a:lnTo>
                <a:lnTo>
                  <a:pt x="612377" y="4337843"/>
                </a:lnTo>
                <a:lnTo>
                  <a:pt x="589465" y="4377944"/>
                </a:lnTo>
                <a:lnTo>
                  <a:pt x="566000" y="4417813"/>
                </a:lnTo>
                <a:lnTo>
                  <a:pt x="541984" y="4457443"/>
                </a:lnTo>
                <a:lnTo>
                  <a:pt x="517415" y="4496830"/>
                </a:lnTo>
                <a:lnTo>
                  <a:pt x="492295" y="4535968"/>
                </a:lnTo>
                <a:lnTo>
                  <a:pt x="466622" y="4574852"/>
                </a:lnTo>
                <a:lnTo>
                  <a:pt x="440397" y="4613476"/>
                </a:lnTo>
                <a:lnTo>
                  <a:pt x="413620" y="4651833"/>
                </a:lnTo>
                <a:lnTo>
                  <a:pt x="386291" y="4689920"/>
                </a:lnTo>
                <a:lnTo>
                  <a:pt x="358410" y="4727731"/>
                </a:lnTo>
                <a:lnTo>
                  <a:pt x="329976" y="4765259"/>
                </a:lnTo>
                <a:lnTo>
                  <a:pt x="300991" y="4802499"/>
                </a:lnTo>
                <a:lnTo>
                  <a:pt x="271453" y="4839446"/>
                </a:lnTo>
                <a:lnTo>
                  <a:pt x="241364" y="4876094"/>
                </a:lnTo>
                <a:lnTo>
                  <a:pt x="210722" y="4912438"/>
                </a:lnTo>
                <a:lnTo>
                  <a:pt x="179528" y="4948472"/>
                </a:lnTo>
                <a:lnTo>
                  <a:pt x="147782" y="4984191"/>
                </a:lnTo>
                <a:lnTo>
                  <a:pt x="115484" y="5019589"/>
                </a:lnTo>
                <a:lnTo>
                  <a:pt x="82634" y="5054660"/>
                </a:lnTo>
                <a:lnTo>
                  <a:pt x="49232" y="5089400"/>
                </a:lnTo>
                <a:lnTo>
                  <a:pt x="15278" y="5123802"/>
                </a:lnTo>
                <a:lnTo>
                  <a:pt x="0" y="5108536"/>
                </a:lnTo>
                <a:lnTo>
                  <a:pt x="34026" y="5074059"/>
                </a:lnTo>
                <a:lnTo>
                  <a:pt x="67494" y="5039242"/>
                </a:lnTo>
                <a:lnTo>
                  <a:pt x="100405" y="5004088"/>
                </a:lnTo>
                <a:lnTo>
                  <a:pt x="132758" y="4968606"/>
                </a:lnTo>
                <a:lnTo>
                  <a:pt x="164553" y="4932799"/>
                </a:lnTo>
                <a:lnTo>
                  <a:pt x="195790" y="4896673"/>
                </a:lnTo>
                <a:lnTo>
                  <a:pt x="226469" y="4860235"/>
                </a:lnTo>
                <a:lnTo>
                  <a:pt x="256591" y="4823490"/>
                </a:lnTo>
                <a:lnTo>
                  <a:pt x="286155" y="4786443"/>
                </a:lnTo>
                <a:lnTo>
                  <a:pt x="315161" y="4749101"/>
                </a:lnTo>
                <a:lnTo>
                  <a:pt x="343609" y="4711468"/>
                </a:lnTo>
                <a:lnTo>
                  <a:pt x="371499" y="4673550"/>
                </a:lnTo>
                <a:lnTo>
                  <a:pt x="398832" y="4635354"/>
                </a:lnTo>
                <a:lnTo>
                  <a:pt x="425607" y="4596884"/>
                </a:lnTo>
                <a:lnTo>
                  <a:pt x="451824" y="4558147"/>
                </a:lnTo>
                <a:lnTo>
                  <a:pt x="477483" y="4519147"/>
                </a:lnTo>
                <a:lnTo>
                  <a:pt x="502584" y="4479892"/>
                </a:lnTo>
                <a:lnTo>
                  <a:pt x="527128" y="4440385"/>
                </a:lnTo>
                <a:lnTo>
                  <a:pt x="551114" y="4400633"/>
                </a:lnTo>
                <a:lnTo>
                  <a:pt x="574542" y="4360642"/>
                </a:lnTo>
                <a:lnTo>
                  <a:pt x="597412" y="4320417"/>
                </a:lnTo>
                <a:lnTo>
                  <a:pt x="619724" y="4279963"/>
                </a:lnTo>
                <a:lnTo>
                  <a:pt x="641478" y="4239287"/>
                </a:lnTo>
                <a:lnTo>
                  <a:pt x="662675" y="4198394"/>
                </a:lnTo>
                <a:lnTo>
                  <a:pt x="683314" y="4157290"/>
                </a:lnTo>
                <a:lnTo>
                  <a:pt x="703395" y="4115980"/>
                </a:lnTo>
                <a:lnTo>
                  <a:pt x="722918" y="4074470"/>
                </a:lnTo>
                <a:lnTo>
                  <a:pt x="741884" y="4032766"/>
                </a:lnTo>
                <a:lnTo>
                  <a:pt x="760291" y="3990872"/>
                </a:lnTo>
                <a:lnTo>
                  <a:pt x="778141" y="3948796"/>
                </a:lnTo>
                <a:lnTo>
                  <a:pt x="795433" y="3906542"/>
                </a:lnTo>
                <a:lnTo>
                  <a:pt x="812168" y="3864116"/>
                </a:lnTo>
                <a:lnTo>
                  <a:pt x="828344" y="3821524"/>
                </a:lnTo>
                <a:lnTo>
                  <a:pt x="843963" y="3778772"/>
                </a:lnTo>
                <a:lnTo>
                  <a:pt x="859023" y="3735864"/>
                </a:lnTo>
                <a:lnTo>
                  <a:pt x="873526" y="3692807"/>
                </a:lnTo>
                <a:lnTo>
                  <a:pt x="887472" y="3649606"/>
                </a:lnTo>
                <a:lnTo>
                  <a:pt x="900859" y="3606268"/>
                </a:lnTo>
                <a:lnTo>
                  <a:pt x="913689" y="3562797"/>
                </a:lnTo>
                <a:lnTo>
                  <a:pt x="925960" y="3519199"/>
                </a:lnTo>
                <a:lnTo>
                  <a:pt x="937674" y="3475480"/>
                </a:lnTo>
                <a:lnTo>
                  <a:pt x="948831" y="3431645"/>
                </a:lnTo>
                <a:lnTo>
                  <a:pt x="959429" y="3387701"/>
                </a:lnTo>
                <a:lnTo>
                  <a:pt x="969469" y="3343652"/>
                </a:lnTo>
                <a:lnTo>
                  <a:pt x="978952" y="3299505"/>
                </a:lnTo>
                <a:lnTo>
                  <a:pt x="987877" y="3255264"/>
                </a:lnTo>
                <a:lnTo>
                  <a:pt x="996244" y="3210937"/>
                </a:lnTo>
                <a:lnTo>
                  <a:pt x="1004053" y="3166527"/>
                </a:lnTo>
                <a:lnTo>
                  <a:pt x="1011305" y="3122042"/>
                </a:lnTo>
                <a:lnTo>
                  <a:pt x="1017999" y="3077486"/>
                </a:lnTo>
                <a:lnTo>
                  <a:pt x="1024135" y="3032865"/>
                </a:lnTo>
                <a:lnTo>
                  <a:pt x="1029713" y="2988186"/>
                </a:lnTo>
                <a:lnTo>
                  <a:pt x="1034733" y="2943452"/>
                </a:lnTo>
                <a:lnTo>
                  <a:pt x="1039195" y="2898671"/>
                </a:lnTo>
                <a:lnTo>
                  <a:pt x="1043100" y="2853848"/>
                </a:lnTo>
                <a:lnTo>
                  <a:pt x="1046447" y="2808988"/>
                </a:lnTo>
                <a:lnTo>
                  <a:pt x="1049236" y="2764097"/>
                </a:lnTo>
                <a:lnTo>
                  <a:pt x="1051467" y="2719180"/>
                </a:lnTo>
                <a:lnTo>
                  <a:pt x="1053141" y="2674244"/>
                </a:lnTo>
                <a:lnTo>
                  <a:pt x="1054256" y="2629294"/>
                </a:lnTo>
                <a:lnTo>
                  <a:pt x="1054814" y="2584335"/>
                </a:lnTo>
                <a:lnTo>
                  <a:pt x="1054814" y="2539374"/>
                </a:lnTo>
                <a:lnTo>
                  <a:pt x="1054256" y="2494415"/>
                </a:lnTo>
                <a:lnTo>
                  <a:pt x="1053141" y="2449465"/>
                </a:lnTo>
                <a:lnTo>
                  <a:pt x="1051467" y="2404529"/>
                </a:lnTo>
                <a:lnTo>
                  <a:pt x="1049236" y="2359613"/>
                </a:lnTo>
                <a:lnTo>
                  <a:pt x="1046447" y="2314722"/>
                </a:lnTo>
                <a:lnTo>
                  <a:pt x="1043100" y="2269862"/>
                </a:lnTo>
                <a:lnTo>
                  <a:pt x="1039195" y="2225039"/>
                </a:lnTo>
                <a:lnTo>
                  <a:pt x="1034733" y="2180258"/>
                </a:lnTo>
                <a:lnTo>
                  <a:pt x="1029713" y="2135525"/>
                </a:lnTo>
                <a:lnTo>
                  <a:pt x="1024135" y="2090846"/>
                </a:lnTo>
                <a:lnTo>
                  <a:pt x="1017999" y="2046226"/>
                </a:lnTo>
                <a:lnTo>
                  <a:pt x="1011305" y="2001670"/>
                </a:lnTo>
                <a:lnTo>
                  <a:pt x="1004053" y="1957185"/>
                </a:lnTo>
                <a:lnTo>
                  <a:pt x="996244" y="1912776"/>
                </a:lnTo>
                <a:lnTo>
                  <a:pt x="987877" y="1868449"/>
                </a:lnTo>
                <a:lnTo>
                  <a:pt x="978952" y="1824209"/>
                </a:lnTo>
                <a:lnTo>
                  <a:pt x="969469" y="1780063"/>
                </a:lnTo>
                <a:lnTo>
                  <a:pt x="959429" y="1736015"/>
                </a:lnTo>
                <a:lnTo>
                  <a:pt x="948831" y="1692071"/>
                </a:lnTo>
                <a:lnTo>
                  <a:pt x="937674" y="1648237"/>
                </a:lnTo>
                <a:lnTo>
                  <a:pt x="925960" y="1604519"/>
                </a:lnTo>
                <a:lnTo>
                  <a:pt x="913689" y="1560922"/>
                </a:lnTo>
                <a:lnTo>
                  <a:pt x="900859" y="1517451"/>
                </a:lnTo>
                <a:lnTo>
                  <a:pt x="887472" y="1474113"/>
                </a:lnTo>
                <a:lnTo>
                  <a:pt x="873526" y="1430914"/>
                </a:lnTo>
                <a:lnTo>
                  <a:pt x="859023" y="1387858"/>
                </a:lnTo>
                <a:lnTo>
                  <a:pt x="843963" y="1344951"/>
                </a:lnTo>
                <a:lnTo>
                  <a:pt x="828344" y="1302199"/>
                </a:lnTo>
                <a:lnTo>
                  <a:pt x="812168" y="1259608"/>
                </a:lnTo>
                <a:lnTo>
                  <a:pt x="795433" y="1217184"/>
                </a:lnTo>
                <a:lnTo>
                  <a:pt x="778141" y="1174931"/>
                </a:lnTo>
                <a:lnTo>
                  <a:pt x="760291" y="1132856"/>
                </a:lnTo>
                <a:lnTo>
                  <a:pt x="741884" y="1090963"/>
                </a:lnTo>
                <a:lnTo>
                  <a:pt x="722918" y="1049260"/>
                </a:lnTo>
                <a:lnTo>
                  <a:pt x="703395" y="1007751"/>
                </a:lnTo>
                <a:lnTo>
                  <a:pt x="683314" y="966443"/>
                </a:lnTo>
                <a:lnTo>
                  <a:pt x="662675" y="925340"/>
                </a:lnTo>
                <a:lnTo>
                  <a:pt x="641478" y="884448"/>
                </a:lnTo>
                <a:lnTo>
                  <a:pt x="619724" y="843773"/>
                </a:lnTo>
                <a:lnTo>
                  <a:pt x="597412" y="803321"/>
                </a:lnTo>
                <a:lnTo>
                  <a:pt x="574542" y="763098"/>
                </a:lnTo>
                <a:lnTo>
                  <a:pt x="551114" y="723108"/>
                </a:lnTo>
                <a:lnTo>
                  <a:pt x="527128" y="683358"/>
                </a:lnTo>
                <a:lnTo>
                  <a:pt x="502584" y="643853"/>
                </a:lnTo>
                <a:lnTo>
                  <a:pt x="477483" y="604598"/>
                </a:lnTo>
                <a:lnTo>
                  <a:pt x="451824" y="565600"/>
                </a:lnTo>
                <a:lnTo>
                  <a:pt x="425607" y="526865"/>
                </a:lnTo>
                <a:lnTo>
                  <a:pt x="398832" y="488397"/>
                </a:lnTo>
                <a:lnTo>
                  <a:pt x="371499" y="450202"/>
                </a:lnTo>
                <a:lnTo>
                  <a:pt x="343609" y="412286"/>
                </a:lnTo>
                <a:lnTo>
                  <a:pt x="315161" y="374655"/>
                </a:lnTo>
                <a:lnTo>
                  <a:pt x="286155" y="337315"/>
                </a:lnTo>
                <a:lnTo>
                  <a:pt x="256591" y="300270"/>
                </a:lnTo>
                <a:lnTo>
                  <a:pt x="226469" y="263526"/>
                </a:lnTo>
                <a:lnTo>
                  <a:pt x="195790" y="227090"/>
                </a:lnTo>
                <a:lnTo>
                  <a:pt x="164553" y="190967"/>
                </a:lnTo>
                <a:lnTo>
                  <a:pt x="132758" y="155162"/>
                </a:lnTo>
                <a:lnTo>
                  <a:pt x="100405" y="119681"/>
                </a:lnTo>
                <a:lnTo>
                  <a:pt x="67494" y="84530"/>
                </a:lnTo>
                <a:lnTo>
                  <a:pt x="34026" y="49714"/>
                </a:lnTo>
                <a:lnTo>
                  <a:pt x="0" y="15239"/>
                </a:lnTo>
                <a:lnTo>
                  <a:pt x="15278" y="0"/>
                </a:lnTo>
                <a:close/>
              </a:path>
            </a:pathLst>
          </a:custGeom>
          <a:ln w="25400">
            <a:solidFill>
              <a:srgbClr val="4AAC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35799" y="1595755"/>
            <a:ext cx="7894320" cy="1327150"/>
          </a:xfrm>
          <a:custGeom>
            <a:avLst/>
            <a:gdLst/>
            <a:ahLst/>
            <a:cxnLst/>
            <a:rect l="l" t="t" r="r" b="b"/>
            <a:pathLst>
              <a:path w="7894320" h="1327150">
                <a:moveTo>
                  <a:pt x="0" y="1326896"/>
                </a:moveTo>
                <a:lnTo>
                  <a:pt x="7893939" y="1326896"/>
                </a:lnTo>
                <a:lnTo>
                  <a:pt x="7893939" y="0"/>
                </a:lnTo>
                <a:lnTo>
                  <a:pt x="0" y="0"/>
                </a:lnTo>
                <a:lnTo>
                  <a:pt x="0" y="1326896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5799" y="1595755"/>
            <a:ext cx="7894320" cy="1327150"/>
          </a:xfrm>
          <a:custGeom>
            <a:avLst/>
            <a:gdLst/>
            <a:ahLst/>
            <a:cxnLst/>
            <a:rect l="l" t="t" r="r" b="b"/>
            <a:pathLst>
              <a:path w="7894320" h="1327150">
                <a:moveTo>
                  <a:pt x="0" y="1326896"/>
                </a:moveTo>
                <a:lnTo>
                  <a:pt x="7893939" y="1326896"/>
                </a:lnTo>
                <a:lnTo>
                  <a:pt x="7893939" y="0"/>
                </a:lnTo>
                <a:lnTo>
                  <a:pt x="0" y="0"/>
                </a:lnTo>
                <a:lnTo>
                  <a:pt x="0" y="1326896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77948" y="1644523"/>
            <a:ext cx="6935470" cy="116967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dirty="0" sz="2000" spc="-80" b="1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dirty="0" sz="2000" spc="-1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20" b="1">
                <a:solidFill>
                  <a:srgbClr val="FFFFFF"/>
                </a:solidFill>
                <a:latin typeface="Trebuchet MS"/>
                <a:cs typeface="Trebuchet MS"/>
              </a:rPr>
              <a:t>mercado</a:t>
            </a:r>
            <a:r>
              <a:rPr dirty="0" sz="2000" spc="-1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30" b="1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dirty="0" sz="2000" spc="-1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20" b="1">
                <a:solidFill>
                  <a:srgbClr val="FFFFFF"/>
                </a:solidFill>
                <a:latin typeface="Trebuchet MS"/>
                <a:cs typeface="Trebuchet MS"/>
              </a:rPr>
              <a:t>expansión,</a:t>
            </a:r>
            <a:r>
              <a:rPr dirty="0" sz="2000" spc="-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14" b="1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dirty="0" sz="2000" spc="-1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35" b="1">
                <a:solidFill>
                  <a:srgbClr val="FFFFFF"/>
                </a:solidFill>
                <a:latin typeface="Trebuchet MS"/>
                <a:cs typeface="Trebuchet MS"/>
              </a:rPr>
              <a:t>requerirá</a:t>
            </a:r>
            <a:r>
              <a:rPr dirty="0" sz="2000" spc="-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0" b="1">
                <a:solidFill>
                  <a:srgbClr val="FFFFFF"/>
                </a:solidFill>
                <a:latin typeface="Trebuchet MS"/>
                <a:cs typeface="Trebuchet MS"/>
              </a:rPr>
              <a:t>añadir</a:t>
            </a:r>
            <a:r>
              <a:rPr dirty="0" sz="2000" spc="-1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14" b="1">
                <a:solidFill>
                  <a:srgbClr val="FFFFFF"/>
                </a:solidFill>
                <a:latin typeface="Trebuchet MS"/>
                <a:cs typeface="Trebuchet MS"/>
              </a:rPr>
              <a:t>nueva</a:t>
            </a:r>
            <a:r>
              <a:rPr dirty="0" sz="2000" spc="-1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25" b="1">
                <a:solidFill>
                  <a:srgbClr val="FFFFFF"/>
                </a:solidFill>
                <a:latin typeface="Trebuchet MS"/>
                <a:cs typeface="Trebuchet MS"/>
              </a:rPr>
              <a:t>capacidad,  </a:t>
            </a:r>
            <a:r>
              <a:rPr dirty="0" sz="2000" spc="-90" b="1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dirty="0" sz="2000" spc="-120" b="1">
                <a:solidFill>
                  <a:srgbClr val="FFFFFF"/>
                </a:solidFill>
                <a:latin typeface="Trebuchet MS"/>
                <a:cs typeface="Trebuchet MS"/>
              </a:rPr>
              <a:t>cual </a:t>
            </a:r>
            <a:r>
              <a:rPr dirty="0" sz="2000" spc="-110" b="1">
                <a:solidFill>
                  <a:srgbClr val="FFFFFF"/>
                </a:solidFill>
                <a:latin typeface="Trebuchet MS"/>
                <a:cs typeface="Trebuchet MS"/>
              </a:rPr>
              <a:t>habrá </a:t>
            </a:r>
            <a:r>
              <a:rPr dirty="0" sz="2000" spc="-114" b="1">
                <a:solidFill>
                  <a:srgbClr val="FFFFFF"/>
                </a:solidFill>
                <a:latin typeface="Trebuchet MS"/>
                <a:cs typeface="Trebuchet MS"/>
              </a:rPr>
              <a:t>que </a:t>
            </a:r>
            <a:r>
              <a:rPr dirty="0" sz="2000" spc="-155" b="1">
                <a:solidFill>
                  <a:srgbClr val="FFFFFF"/>
                </a:solidFill>
                <a:latin typeface="Trebuchet MS"/>
                <a:cs typeface="Trebuchet MS"/>
              </a:rPr>
              <a:t>localizar, </a:t>
            </a:r>
            <a:r>
              <a:rPr dirty="0" sz="2000" spc="-110" b="1">
                <a:solidFill>
                  <a:srgbClr val="FFFFFF"/>
                </a:solidFill>
                <a:latin typeface="Trebuchet MS"/>
                <a:cs typeface="Trebuchet MS"/>
              </a:rPr>
              <a:t>bien </a:t>
            </a:r>
            <a:r>
              <a:rPr dirty="0" sz="2000" spc="-90" b="1">
                <a:solidFill>
                  <a:srgbClr val="FFFFFF"/>
                </a:solidFill>
                <a:latin typeface="Trebuchet MS"/>
                <a:cs typeface="Trebuchet MS"/>
              </a:rPr>
              <a:t>ampliando </a:t>
            </a:r>
            <a:r>
              <a:rPr dirty="0" sz="2000" spc="-85" b="1">
                <a:solidFill>
                  <a:srgbClr val="FFFFFF"/>
                </a:solidFill>
                <a:latin typeface="Trebuchet MS"/>
                <a:cs typeface="Trebuchet MS"/>
              </a:rPr>
              <a:t>las </a:t>
            </a:r>
            <a:r>
              <a:rPr dirty="0" sz="2000" spc="-105" b="1">
                <a:solidFill>
                  <a:srgbClr val="FFFFFF"/>
                </a:solidFill>
                <a:latin typeface="Trebuchet MS"/>
                <a:cs typeface="Trebuchet MS"/>
              </a:rPr>
              <a:t>instalaciones </a:t>
            </a:r>
            <a:r>
              <a:rPr dirty="0" sz="2000" spc="-120" b="1">
                <a:solidFill>
                  <a:srgbClr val="FFFFFF"/>
                </a:solidFill>
                <a:latin typeface="Trebuchet MS"/>
                <a:cs typeface="Trebuchet MS"/>
              </a:rPr>
              <a:t>y </a:t>
            </a:r>
            <a:r>
              <a:rPr dirty="0" sz="2000" spc="-80" b="1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dirty="0" sz="2000" spc="-130" b="1">
                <a:solidFill>
                  <a:srgbClr val="FFFFFF"/>
                </a:solidFill>
                <a:latin typeface="Trebuchet MS"/>
                <a:cs typeface="Trebuchet MS"/>
              </a:rPr>
              <a:t>existentes en </a:t>
            </a:r>
            <a:r>
              <a:rPr dirty="0" sz="2000" spc="-110" b="1">
                <a:solidFill>
                  <a:srgbClr val="FFFFFF"/>
                </a:solidFill>
                <a:latin typeface="Trebuchet MS"/>
                <a:cs typeface="Trebuchet MS"/>
              </a:rPr>
              <a:t>un </a:t>
            </a:r>
            <a:r>
              <a:rPr dirty="0" sz="2000" spc="-120" b="1">
                <a:solidFill>
                  <a:srgbClr val="FFFFFF"/>
                </a:solidFill>
                <a:latin typeface="Trebuchet MS"/>
                <a:cs typeface="Trebuchet MS"/>
              </a:rPr>
              <a:t>emplazamiento </a:t>
            </a:r>
            <a:r>
              <a:rPr dirty="0" sz="2000" spc="-125" b="1">
                <a:solidFill>
                  <a:srgbClr val="FFFFFF"/>
                </a:solidFill>
                <a:latin typeface="Trebuchet MS"/>
                <a:cs typeface="Trebuchet MS"/>
              </a:rPr>
              <a:t>determinado, </a:t>
            </a:r>
            <a:r>
              <a:rPr dirty="0" sz="2000" spc="-110" b="1">
                <a:solidFill>
                  <a:srgbClr val="FFFFFF"/>
                </a:solidFill>
                <a:latin typeface="Trebuchet MS"/>
                <a:cs typeface="Trebuchet MS"/>
              </a:rPr>
              <a:t>bien </a:t>
            </a:r>
            <a:r>
              <a:rPr dirty="0" sz="2000" spc="-125" b="1">
                <a:solidFill>
                  <a:srgbClr val="FFFFFF"/>
                </a:solidFill>
                <a:latin typeface="Trebuchet MS"/>
                <a:cs typeface="Trebuchet MS"/>
              </a:rPr>
              <a:t>creando </a:t>
            </a:r>
            <a:r>
              <a:rPr dirty="0" sz="2000" spc="-100" b="1">
                <a:solidFill>
                  <a:srgbClr val="FFFFFF"/>
                </a:solidFill>
                <a:latin typeface="Trebuchet MS"/>
                <a:cs typeface="Trebuchet MS"/>
              </a:rPr>
              <a:t>una  </a:t>
            </a:r>
            <a:r>
              <a:rPr dirty="0" sz="2000" spc="-114" b="1">
                <a:solidFill>
                  <a:srgbClr val="FFFFFF"/>
                </a:solidFill>
                <a:latin typeface="Trebuchet MS"/>
                <a:cs typeface="Trebuchet MS"/>
              </a:rPr>
              <a:t>nueva </a:t>
            </a:r>
            <a:r>
              <a:rPr dirty="0" sz="2000" spc="-125" b="1">
                <a:solidFill>
                  <a:srgbClr val="FFFFFF"/>
                </a:solidFill>
                <a:latin typeface="Trebuchet MS"/>
                <a:cs typeface="Trebuchet MS"/>
              </a:rPr>
              <a:t>en </a:t>
            </a:r>
            <a:r>
              <a:rPr dirty="0" sz="2000" spc="-90" b="1">
                <a:solidFill>
                  <a:srgbClr val="FFFFFF"/>
                </a:solidFill>
                <a:latin typeface="Trebuchet MS"/>
                <a:cs typeface="Trebuchet MS"/>
              </a:rPr>
              <a:t>algún </a:t>
            </a:r>
            <a:r>
              <a:rPr dirty="0" sz="2000" spc="-95" b="1">
                <a:solidFill>
                  <a:srgbClr val="FFFFFF"/>
                </a:solidFill>
                <a:latin typeface="Trebuchet MS"/>
                <a:cs typeface="Trebuchet MS"/>
              </a:rPr>
              <a:t>otro</a:t>
            </a:r>
            <a:r>
              <a:rPr dirty="0" sz="2000" spc="-3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5" b="1">
                <a:solidFill>
                  <a:srgbClr val="FFFFFF"/>
                </a:solidFill>
                <a:latin typeface="Trebuchet MS"/>
                <a:cs typeface="Trebuchet MS"/>
              </a:rPr>
              <a:t>sitio.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4287" y="1571625"/>
            <a:ext cx="1345907" cy="1345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4287" y="1571625"/>
            <a:ext cx="1346200" cy="1346200"/>
          </a:xfrm>
          <a:custGeom>
            <a:avLst/>
            <a:gdLst/>
            <a:ahLst/>
            <a:cxnLst/>
            <a:rect l="l" t="t" r="r" b="b"/>
            <a:pathLst>
              <a:path w="1346200" h="1346200">
                <a:moveTo>
                  <a:pt x="0" y="672973"/>
                </a:moveTo>
                <a:lnTo>
                  <a:pt x="1689" y="624905"/>
                </a:lnTo>
                <a:lnTo>
                  <a:pt x="6682" y="577750"/>
                </a:lnTo>
                <a:lnTo>
                  <a:pt x="14864" y="531623"/>
                </a:lnTo>
                <a:lnTo>
                  <a:pt x="26122" y="486636"/>
                </a:lnTo>
                <a:lnTo>
                  <a:pt x="40342" y="442904"/>
                </a:lnTo>
                <a:lnTo>
                  <a:pt x="57410" y="400541"/>
                </a:lnTo>
                <a:lnTo>
                  <a:pt x="77211" y="359660"/>
                </a:lnTo>
                <a:lnTo>
                  <a:pt x="99633" y="320374"/>
                </a:lnTo>
                <a:lnTo>
                  <a:pt x="124560" y="282799"/>
                </a:lnTo>
                <a:lnTo>
                  <a:pt x="151880" y="247047"/>
                </a:lnTo>
                <a:lnTo>
                  <a:pt x="181479" y="213233"/>
                </a:lnTo>
                <a:lnTo>
                  <a:pt x="213242" y="181470"/>
                </a:lnTo>
                <a:lnTo>
                  <a:pt x="247056" y="151871"/>
                </a:lnTo>
                <a:lnTo>
                  <a:pt x="282807" y="124552"/>
                </a:lnTo>
                <a:lnTo>
                  <a:pt x="320381" y="99625"/>
                </a:lnTo>
                <a:lnTo>
                  <a:pt x="359664" y="77205"/>
                </a:lnTo>
                <a:lnTo>
                  <a:pt x="400542" y="57404"/>
                </a:lnTo>
                <a:lnTo>
                  <a:pt x="442901" y="40338"/>
                </a:lnTo>
                <a:lnTo>
                  <a:pt x="486628" y="26120"/>
                </a:lnTo>
                <a:lnTo>
                  <a:pt x="531609" y="14863"/>
                </a:lnTo>
                <a:lnTo>
                  <a:pt x="577730" y="6681"/>
                </a:lnTo>
                <a:lnTo>
                  <a:pt x="624876" y="1689"/>
                </a:lnTo>
                <a:lnTo>
                  <a:pt x="672934" y="0"/>
                </a:lnTo>
                <a:lnTo>
                  <a:pt x="720993" y="1689"/>
                </a:lnTo>
                <a:lnTo>
                  <a:pt x="768140" y="6681"/>
                </a:lnTo>
                <a:lnTo>
                  <a:pt x="814261" y="14863"/>
                </a:lnTo>
                <a:lnTo>
                  <a:pt x="859243" y="26120"/>
                </a:lnTo>
                <a:lnTo>
                  <a:pt x="902972" y="40338"/>
                </a:lnTo>
                <a:lnTo>
                  <a:pt x="945333" y="57404"/>
                </a:lnTo>
                <a:lnTo>
                  <a:pt x="986214" y="77205"/>
                </a:lnTo>
                <a:lnTo>
                  <a:pt x="1025499" y="99625"/>
                </a:lnTo>
                <a:lnTo>
                  <a:pt x="1063075" y="124552"/>
                </a:lnTo>
                <a:lnTo>
                  <a:pt x="1098828" y="151871"/>
                </a:lnTo>
                <a:lnTo>
                  <a:pt x="1132644" y="181470"/>
                </a:lnTo>
                <a:lnTo>
                  <a:pt x="1164410" y="213233"/>
                </a:lnTo>
                <a:lnTo>
                  <a:pt x="1194011" y="247047"/>
                </a:lnTo>
                <a:lnTo>
                  <a:pt x="1221334" y="282799"/>
                </a:lnTo>
                <a:lnTo>
                  <a:pt x="1246264" y="320374"/>
                </a:lnTo>
                <a:lnTo>
                  <a:pt x="1268687" y="359660"/>
                </a:lnTo>
                <a:lnTo>
                  <a:pt x="1288491" y="400541"/>
                </a:lnTo>
                <a:lnTo>
                  <a:pt x="1305560" y="442904"/>
                </a:lnTo>
                <a:lnTo>
                  <a:pt x="1319781" y="486636"/>
                </a:lnTo>
                <a:lnTo>
                  <a:pt x="1331041" y="531623"/>
                </a:lnTo>
                <a:lnTo>
                  <a:pt x="1339224" y="577750"/>
                </a:lnTo>
                <a:lnTo>
                  <a:pt x="1344218" y="624905"/>
                </a:lnTo>
                <a:lnTo>
                  <a:pt x="1345907" y="672973"/>
                </a:lnTo>
                <a:lnTo>
                  <a:pt x="1344218" y="721024"/>
                </a:lnTo>
                <a:lnTo>
                  <a:pt x="1339224" y="768164"/>
                </a:lnTo>
                <a:lnTo>
                  <a:pt x="1331041" y="814279"/>
                </a:lnTo>
                <a:lnTo>
                  <a:pt x="1319781" y="859253"/>
                </a:lnTo>
                <a:lnTo>
                  <a:pt x="1305560" y="902974"/>
                </a:lnTo>
                <a:lnTo>
                  <a:pt x="1288491" y="945328"/>
                </a:lnTo>
                <a:lnTo>
                  <a:pt x="1268687" y="986201"/>
                </a:lnTo>
                <a:lnTo>
                  <a:pt x="1246264" y="1025479"/>
                </a:lnTo>
                <a:lnTo>
                  <a:pt x="1221334" y="1063048"/>
                </a:lnTo>
                <a:lnTo>
                  <a:pt x="1194011" y="1098794"/>
                </a:lnTo>
                <a:lnTo>
                  <a:pt x="1164410" y="1132603"/>
                </a:lnTo>
                <a:lnTo>
                  <a:pt x="1132644" y="1164362"/>
                </a:lnTo>
                <a:lnTo>
                  <a:pt x="1098828" y="1193957"/>
                </a:lnTo>
                <a:lnTo>
                  <a:pt x="1063075" y="1221274"/>
                </a:lnTo>
                <a:lnTo>
                  <a:pt x="1025499" y="1246198"/>
                </a:lnTo>
                <a:lnTo>
                  <a:pt x="986214" y="1268617"/>
                </a:lnTo>
                <a:lnTo>
                  <a:pt x="945333" y="1288416"/>
                </a:lnTo>
                <a:lnTo>
                  <a:pt x="902972" y="1305481"/>
                </a:lnTo>
                <a:lnTo>
                  <a:pt x="859243" y="1319699"/>
                </a:lnTo>
                <a:lnTo>
                  <a:pt x="814261" y="1330955"/>
                </a:lnTo>
                <a:lnTo>
                  <a:pt x="768140" y="1339137"/>
                </a:lnTo>
                <a:lnTo>
                  <a:pt x="720993" y="1344129"/>
                </a:lnTo>
                <a:lnTo>
                  <a:pt x="672934" y="1345819"/>
                </a:lnTo>
                <a:lnTo>
                  <a:pt x="624876" y="1344129"/>
                </a:lnTo>
                <a:lnTo>
                  <a:pt x="577730" y="1339137"/>
                </a:lnTo>
                <a:lnTo>
                  <a:pt x="531609" y="1330955"/>
                </a:lnTo>
                <a:lnTo>
                  <a:pt x="486628" y="1319699"/>
                </a:lnTo>
                <a:lnTo>
                  <a:pt x="442901" y="1305481"/>
                </a:lnTo>
                <a:lnTo>
                  <a:pt x="400542" y="1288416"/>
                </a:lnTo>
                <a:lnTo>
                  <a:pt x="359664" y="1268617"/>
                </a:lnTo>
                <a:lnTo>
                  <a:pt x="320381" y="1246198"/>
                </a:lnTo>
                <a:lnTo>
                  <a:pt x="282807" y="1221274"/>
                </a:lnTo>
                <a:lnTo>
                  <a:pt x="247056" y="1193957"/>
                </a:lnTo>
                <a:lnTo>
                  <a:pt x="213242" y="1164362"/>
                </a:lnTo>
                <a:lnTo>
                  <a:pt x="181479" y="1132603"/>
                </a:lnTo>
                <a:lnTo>
                  <a:pt x="151880" y="1098794"/>
                </a:lnTo>
                <a:lnTo>
                  <a:pt x="124560" y="1063048"/>
                </a:lnTo>
                <a:lnTo>
                  <a:pt x="99633" y="1025479"/>
                </a:lnTo>
                <a:lnTo>
                  <a:pt x="77211" y="986201"/>
                </a:lnTo>
                <a:lnTo>
                  <a:pt x="57410" y="945328"/>
                </a:lnTo>
                <a:lnTo>
                  <a:pt x="40342" y="902974"/>
                </a:lnTo>
                <a:lnTo>
                  <a:pt x="26122" y="859253"/>
                </a:lnTo>
                <a:lnTo>
                  <a:pt x="14864" y="814279"/>
                </a:lnTo>
                <a:lnTo>
                  <a:pt x="6682" y="768164"/>
                </a:lnTo>
                <a:lnTo>
                  <a:pt x="1689" y="721024"/>
                </a:lnTo>
                <a:lnTo>
                  <a:pt x="0" y="672973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52930" y="3242691"/>
            <a:ext cx="7502525" cy="1327150"/>
          </a:xfrm>
          <a:custGeom>
            <a:avLst/>
            <a:gdLst/>
            <a:ahLst/>
            <a:cxnLst/>
            <a:rect l="l" t="t" r="r" b="b"/>
            <a:pathLst>
              <a:path w="7502525" h="1327150">
                <a:moveTo>
                  <a:pt x="0" y="1326896"/>
                </a:moveTo>
                <a:lnTo>
                  <a:pt x="7502525" y="1326896"/>
                </a:lnTo>
                <a:lnTo>
                  <a:pt x="7502525" y="0"/>
                </a:lnTo>
                <a:lnTo>
                  <a:pt x="0" y="0"/>
                </a:lnTo>
                <a:lnTo>
                  <a:pt x="0" y="1326896"/>
                </a:lnTo>
                <a:close/>
              </a:path>
            </a:pathLst>
          </a:custGeom>
          <a:solidFill>
            <a:srgbClr val="5667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52930" y="3242691"/>
            <a:ext cx="7502525" cy="1327150"/>
          </a:xfrm>
          <a:custGeom>
            <a:avLst/>
            <a:gdLst/>
            <a:ahLst/>
            <a:cxnLst/>
            <a:rect l="l" t="t" r="r" b="b"/>
            <a:pathLst>
              <a:path w="7502525" h="1327150">
                <a:moveTo>
                  <a:pt x="0" y="1326896"/>
                </a:moveTo>
                <a:lnTo>
                  <a:pt x="7502525" y="1326896"/>
                </a:lnTo>
                <a:lnTo>
                  <a:pt x="7502525" y="0"/>
                </a:lnTo>
                <a:lnTo>
                  <a:pt x="0" y="0"/>
                </a:lnTo>
                <a:lnTo>
                  <a:pt x="0" y="1326896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195322" y="3570808"/>
            <a:ext cx="6544945" cy="6121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dirty="0" sz="2000" spc="-30" b="1">
                <a:solidFill>
                  <a:srgbClr val="FFFFFF"/>
                </a:solidFill>
                <a:latin typeface="Arial"/>
                <a:cs typeface="Arial"/>
              </a:rPr>
              <a:t>•Una </a:t>
            </a:r>
            <a:r>
              <a:rPr dirty="0" sz="2000" spc="-160" b="1">
                <a:solidFill>
                  <a:srgbClr val="FFFFFF"/>
                </a:solidFill>
                <a:latin typeface="Arial"/>
                <a:cs typeface="Arial"/>
              </a:rPr>
              <a:t>contracción </a:t>
            </a:r>
            <a:r>
              <a:rPr dirty="0" sz="2000" spc="-125" b="1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dirty="0" sz="2000" spc="-95" b="1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dirty="0" sz="2000" spc="-125" b="1">
                <a:solidFill>
                  <a:srgbClr val="FFFFFF"/>
                </a:solidFill>
                <a:latin typeface="Arial"/>
                <a:cs typeface="Arial"/>
              </a:rPr>
              <a:t>demanda, </a:t>
            </a:r>
            <a:r>
              <a:rPr dirty="0" sz="2000" spc="-135" b="1">
                <a:solidFill>
                  <a:srgbClr val="FFFFFF"/>
                </a:solidFill>
                <a:latin typeface="Arial"/>
                <a:cs typeface="Arial"/>
              </a:rPr>
              <a:t>que </a:t>
            </a:r>
            <a:r>
              <a:rPr dirty="0" sz="2000" spc="-130" b="1">
                <a:solidFill>
                  <a:srgbClr val="FFFFFF"/>
                </a:solidFill>
                <a:latin typeface="Arial"/>
                <a:cs typeface="Arial"/>
              </a:rPr>
              <a:t>puede </a:t>
            </a:r>
            <a:r>
              <a:rPr dirty="0" sz="2000" spc="-105" b="1">
                <a:solidFill>
                  <a:srgbClr val="FFFFFF"/>
                </a:solidFill>
                <a:latin typeface="Arial"/>
                <a:cs typeface="Arial"/>
              </a:rPr>
              <a:t>requerir </a:t>
            </a:r>
            <a:r>
              <a:rPr dirty="0" sz="2000" spc="-90" b="1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z="200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25" b="1">
                <a:solidFill>
                  <a:srgbClr val="FFFFFF"/>
                </a:solidFill>
                <a:latin typeface="Arial"/>
                <a:cs typeface="Arial"/>
              </a:rPr>
              <a:t>cierre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05"/>
              </a:lnSpc>
            </a:pPr>
            <a:r>
              <a:rPr dirty="0" sz="2000" spc="-114" b="1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000" spc="-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5" b="1">
                <a:solidFill>
                  <a:srgbClr val="FFFFFF"/>
                </a:solidFill>
                <a:latin typeface="Trebuchet MS"/>
                <a:cs typeface="Trebuchet MS"/>
              </a:rPr>
              <a:t>instalaciones</a:t>
            </a:r>
            <a:r>
              <a:rPr dirty="0" sz="2000" spc="-1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35" b="1">
                <a:solidFill>
                  <a:srgbClr val="FFFFFF"/>
                </a:solidFill>
                <a:latin typeface="Trebuchet MS"/>
                <a:cs typeface="Trebuchet MS"/>
              </a:rPr>
              <a:t>o/y</a:t>
            </a:r>
            <a:r>
              <a:rPr dirty="0" sz="2000" spc="-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90" b="1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dirty="0" sz="2000" spc="-1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25" b="1">
                <a:solidFill>
                  <a:srgbClr val="FFFFFF"/>
                </a:solidFill>
                <a:latin typeface="Trebuchet MS"/>
                <a:cs typeface="Trebuchet MS"/>
              </a:rPr>
              <a:t>reubicación</a:t>
            </a:r>
            <a:r>
              <a:rPr dirty="0" sz="2000" spc="-1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14" b="1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000" spc="-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85" b="1">
                <a:solidFill>
                  <a:srgbClr val="FFFFFF"/>
                </a:solidFill>
                <a:latin typeface="Trebuchet MS"/>
                <a:cs typeface="Trebuchet MS"/>
              </a:rPr>
              <a:t>las</a:t>
            </a:r>
            <a:r>
              <a:rPr dirty="0" sz="2000" spc="-1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20" b="1">
                <a:solidFill>
                  <a:srgbClr val="FFFFFF"/>
                </a:solidFill>
                <a:latin typeface="Trebuchet MS"/>
                <a:cs typeface="Trebuchet MS"/>
              </a:rPr>
              <a:t>operaciones.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1479" y="3286125"/>
            <a:ext cx="1345895" cy="1345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1479" y="3286125"/>
            <a:ext cx="1346200" cy="1346200"/>
          </a:xfrm>
          <a:custGeom>
            <a:avLst/>
            <a:gdLst/>
            <a:ahLst/>
            <a:cxnLst/>
            <a:rect l="l" t="t" r="r" b="b"/>
            <a:pathLst>
              <a:path w="1346200" h="1346200">
                <a:moveTo>
                  <a:pt x="0" y="672973"/>
                </a:moveTo>
                <a:lnTo>
                  <a:pt x="1689" y="624905"/>
                </a:lnTo>
                <a:lnTo>
                  <a:pt x="6682" y="577750"/>
                </a:lnTo>
                <a:lnTo>
                  <a:pt x="14864" y="531623"/>
                </a:lnTo>
                <a:lnTo>
                  <a:pt x="26122" y="486636"/>
                </a:lnTo>
                <a:lnTo>
                  <a:pt x="40342" y="442904"/>
                </a:lnTo>
                <a:lnTo>
                  <a:pt x="57410" y="400541"/>
                </a:lnTo>
                <a:lnTo>
                  <a:pt x="77211" y="359660"/>
                </a:lnTo>
                <a:lnTo>
                  <a:pt x="99633" y="320374"/>
                </a:lnTo>
                <a:lnTo>
                  <a:pt x="124560" y="282799"/>
                </a:lnTo>
                <a:lnTo>
                  <a:pt x="151880" y="247047"/>
                </a:lnTo>
                <a:lnTo>
                  <a:pt x="181479" y="213233"/>
                </a:lnTo>
                <a:lnTo>
                  <a:pt x="213242" y="181470"/>
                </a:lnTo>
                <a:lnTo>
                  <a:pt x="247056" y="151871"/>
                </a:lnTo>
                <a:lnTo>
                  <a:pt x="282807" y="124552"/>
                </a:lnTo>
                <a:lnTo>
                  <a:pt x="320381" y="99625"/>
                </a:lnTo>
                <a:lnTo>
                  <a:pt x="359664" y="77205"/>
                </a:lnTo>
                <a:lnTo>
                  <a:pt x="400542" y="57404"/>
                </a:lnTo>
                <a:lnTo>
                  <a:pt x="442901" y="40338"/>
                </a:lnTo>
                <a:lnTo>
                  <a:pt x="486628" y="26120"/>
                </a:lnTo>
                <a:lnTo>
                  <a:pt x="531609" y="14863"/>
                </a:lnTo>
                <a:lnTo>
                  <a:pt x="577730" y="6681"/>
                </a:lnTo>
                <a:lnTo>
                  <a:pt x="624876" y="1689"/>
                </a:lnTo>
                <a:lnTo>
                  <a:pt x="672934" y="0"/>
                </a:lnTo>
                <a:lnTo>
                  <a:pt x="721001" y="1689"/>
                </a:lnTo>
                <a:lnTo>
                  <a:pt x="768154" y="6681"/>
                </a:lnTo>
                <a:lnTo>
                  <a:pt x="814280" y="14863"/>
                </a:lnTo>
                <a:lnTo>
                  <a:pt x="859265" y="26120"/>
                </a:lnTo>
                <a:lnTo>
                  <a:pt x="902996" y="40338"/>
                </a:lnTo>
                <a:lnTo>
                  <a:pt x="945358" y="57404"/>
                </a:lnTo>
                <a:lnTo>
                  <a:pt x="986239" y="77205"/>
                </a:lnTo>
                <a:lnTo>
                  <a:pt x="1025523" y="99625"/>
                </a:lnTo>
                <a:lnTo>
                  <a:pt x="1063098" y="124552"/>
                </a:lnTo>
                <a:lnTo>
                  <a:pt x="1098849" y="151871"/>
                </a:lnTo>
                <a:lnTo>
                  <a:pt x="1132663" y="181470"/>
                </a:lnTo>
                <a:lnTo>
                  <a:pt x="1164426" y="213233"/>
                </a:lnTo>
                <a:lnTo>
                  <a:pt x="1194024" y="247047"/>
                </a:lnTo>
                <a:lnTo>
                  <a:pt x="1221343" y="282799"/>
                </a:lnTo>
                <a:lnTo>
                  <a:pt x="1246270" y="320374"/>
                </a:lnTo>
                <a:lnTo>
                  <a:pt x="1268690" y="359660"/>
                </a:lnTo>
                <a:lnTo>
                  <a:pt x="1288490" y="400541"/>
                </a:lnTo>
                <a:lnTo>
                  <a:pt x="1305556" y="442904"/>
                </a:lnTo>
                <a:lnTo>
                  <a:pt x="1319775" y="486636"/>
                </a:lnTo>
                <a:lnTo>
                  <a:pt x="1331031" y="531623"/>
                </a:lnTo>
                <a:lnTo>
                  <a:pt x="1339213" y="577750"/>
                </a:lnTo>
                <a:lnTo>
                  <a:pt x="1344205" y="624905"/>
                </a:lnTo>
                <a:lnTo>
                  <a:pt x="1345895" y="672973"/>
                </a:lnTo>
                <a:lnTo>
                  <a:pt x="1344205" y="721024"/>
                </a:lnTo>
                <a:lnTo>
                  <a:pt x="1339213" y="768164"/>
                </a:lnTo>
                <a:lnTo>
                  <a:pt x="1331031" y="814279"/>
                </a:lnTo>
                <a:lnTo>
                  <a:pt x="1319775" y="859253"/>
                </a:lnTo>
                <a:lnTo>
                  <a:pt x="1305556" y="902974"/>
                </a:lnTo>
                <a:lnTo>
                  <a:pt x="1288490" y="945328"/>
                </a:lnTo>
                <a:lnTo>
                  <a:pt x="1268690" y="986201"/>
                </a:lnTo>
                <a:lnTo>
                  <a:pt x="1246270" y="1025479"/>
                </a:lnTo>
                <a:lnTo>
                  <a:pt x="1221343" y="1063048"/>
                </a:lnTo>
                <a:lnTo>
                  <a:pt x="1194024" y="1098794"/>
                </a:lnTo>
                <a:lnTo>
                  <a:pt x="1164426" y="1132603"/>
                </a:lnTo>
                <a:lnTo>
                  <a:pt x="1132663" y="1164362"/>
                </a:lnTo>
                <a:lnTo>
                  <a:pt x="1098849" y="1193957"/>
                </a:lnTo>
                <a:lnTo>
                  <a:pt x="1063098" y="1221274"/>
                </a:lnTo>
                <a:lnTo>
                  <a:pt x="1025523" y="1246198"/>
                </a:lnTo>
                <a:lnTo>
                  <a:pt x="986239" y="1268617"/>
                </a:lnTo>
                <a:lnTo>
                  <a:pt x="945358" y="1288416"/>
                </a:lnTo>
                <a:lnTo>
                  <a:pt x="902996" y="1305481"/>
                </a:lnTo>
                <a:lnTo>
                  <a:pt x="859265" y="1319699"/>
                </a:lnTo>
                <a:lnTo>
                  <a:pt x="814280" y="1330955"/>
                </a:lnTo>
                <a:lnTo>
                  <a:pt x="768154" y="1339137"/>
                </a:lnTo>
                <a:lnTo>
                  <a:pt x="721001" y="1344129"/>
                </a:lnTo>
                <a:lnTo>
                  <a:pt x="672934" y="1345819"/>
                </a:lnTo>
                <a:lnTo>
                  <a:pt x="624876" y="1344129"/>
                </a:lnTo>
                <a:lnTo>
                  <a:pt x="577730" y="1339137"/>
                </a:lnTo>
                <a:lnTo>
                  <a:pt x="531609" y="1330955"/>
                </a:lnTo>
                <a:lnTo>
                  <a:pt x="486628" y="1319699"/>
                </a:lnTo>
                <a:lnTo>
                  <a:pt x="442901" y="1305481"/>
                </a:lnTo>
                <a:lnTo>
                  <a:pt x="400542" y="1288416"/>
                </a:lnTo>
                <a:lnTo>
                  <a:pt x="359664" y="1268617"/>
                </a:lnTo>
                <a:lnTo>
                  <a:pt x="320381" y="1246198"/>
                </a:lnTo>
                <a:lnTo>
                  <a:pt x="282807" y="1221274"/>
                </a:lnTo>
                <a:lnTo>
                  <a:pt x="247056" y="1193957"/>
                </a:lnTo>
                <a:lnTo>
                  <a:pt x="213242" y="1164362"/>
                </a:lnTo>
                <a:lnTo>
                  <a:pt x="181479" y="1132603"/>
                </a:lnTo>
                <a:lnTo>
                  <a:pt x="151880" y="1098794"/>
                </a:lnTo>
                <a:lnTo>
                  <a:pt x="124560" y="1063048"/>
                </a:lnTo>
                <a:lnTo>
                  <a:pt x="99633" y="1025479"/>
                </a:lnTo>
                <a:lnTo>
                  <a:pt x="77211" y="986201"/>
                </a:lnTo>
                <a:lnTo>
                  <a:pt x="57410" y="945328"/>
                </a:lnTo>
                <a:lnTo>
                  <a:pt x="40342" y="902974"/>
                </a:lnTo>
                <a:lnTo>
                  <a:pt x="26122" y="859253"/>
                </a:lnTo>
                <a:lnTo>
                  <a:pt x="14864" y="814279"/>
                </a:lnTo>
                <a:lnTo>
                  <a:pt x="6682" y="768164"/>
                </a:lnTo>
                <a:lnTo>
                  <a:pt x="1689" y="721024"/>
                </a:lnTo>
                <a:lnTo>
                  <a:pt x="0" y="672973"/>
                </a:lnTo>
                <a:close/>
              </a:path>
            </a:pathLst>
          </a:custGeom>
          <a:ln w="25400">
            <a:solidFill>
              <a:srgbClr val="5667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61516" y="4857787"/>
            <a:ext cx="7894320" cy="1327150"/>
          </a:xfrm>
          <a:custGeom>
            <a:avLst/>
            <a:gdLst/>
            <a:ahLst/>
            <a:cxnLst/>
            <a:rect l="l" t="t" r="r" b="b"/>
            <a:pathLst>
              <a:path w="7894320" h="1327150">
                <a:moveTo>
                  <a:pt x="0" y="1326896"/>
                </a:moveTo>
                <a:lnTo>
                  <a:pt x="7893939" y="1326896"/>
                </a:lnTo>
                <a:lnTo>
                  <a:pt x="7893939" y="0"/>
                </a:lnTo>
                <a:lnTo>
                  <a:pt x="0" y="0"/>
                </a:lnTo>
                <a:lnTo>
                  <a:pt x="0" y="1326896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61516" y="4857787"/>
            <a:ext cx="7894320" cy="1327150"/>
          </a:xfrm>
          <a:custGeom>
            <a:avLst/>
            <a:gdLst/>
            <a:ahLst/>
            <a:cxnLst/>
            <a:rect l="l" t="t" r="r" b="b"/>
            <a:pathLst>
              <a:path w="7894320" h="1327150">
                <a:moveTo>
                  <a:pt x="0" y="1326896"/>
                </a:moveTo>
                <a:lnTo>
                  <a:pt x="7893939" y="1326896"/>
                </a:lnTo>
                <a:lnTo>
                  <a:pt x="7893939" y="0"/>
                </a:lnTo>
                <a:lnTo>
                  <a:pt x="0" y="0"/>
                </a:lnTo>
                <a:lnTo>
                  <a:pt x="0" y="1326896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803654" y="5046726"/>
            <a:ext cx="6564630" cy="89090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dirty="0" sz="2000" spc="-45" b="1">
                <a:solidFill>
                  <a:srgbClr val="FFFFFF"/>
                </a:solidFill>
                <a:latin typeface="Arial"/>
                <a:cs typeface="Arial"/>
              </a:rPr>
              <a:t>•El </a:t>
            </a:r>
            <a:r>
              <a:rPr dirty="0" sz="2000" spc="-120" b="1">
                <a:solidFill>
                  <a:srgbClr val="FFFFFF"/>
                </a:solidFill>
                <a:latin typeface="Arial"/>
                <a:cs typeface="Arial"/>
              </a:rPr>
              <a:t>agotamiento </a:t>
            </a:r>
            <a:r>
              <a:rPr dirty="0" sz="2000" spc="-125" b="1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dirty="0" sz="2000" spc="-170" b="1">
                <a:solidFill>
                  <a:srgbClr val="FFFFFF"/>
                </a:solidFill>
                <a:latin typeface="Arial"/>
                <a:cs typeface="Arial"/>
              </a:rPr>
              <a:t>las </a:t>
            </a:r>
            <a:r>
              <a:rPr dirty="0" sz="2000" spc="-125" b="1">
                <a:solidFill>
                  <a:srgbClr val="FFFFFF"/>
                </a:solidFill>
                <a:latin typeface="Arial"/>
                <a:cs typeface="Arial"/>
              </a:rPr>
              <a:t>fuentes de </a:t>
            </a:r>
            <a:r>
              <a:rPr dirty="0" sz="2000" spc="-130" b="1">
                <a:solidFill>
                  <a:srgbClr val="FFFFFF"/>
                </a:solidFill>
                <a:latin typeface="Arial"/>
                <a:cs typeface="Arial"/>
              </a:rPr>
              <a:t>abastecimiento </a:t>
            </a:r>
            <a:r>
              <a:rPr dirty="0" sz="2000" spc="-125" b="1">
                <a:solidFill>
                  <a:srgbClr val="FFFFFF"/>
                </a:solidFill>
                <a:latin typeface="Arial"/>
                <a:cs typeface="Arial"/>
              </a:rPr>
              <a:t>de materias  </a:t>
            </a:r>
            <a:r>
              <a:rPr dirty="0" sz="2000" spc="-100" b="1">
                <a:solidFill>
                  <a:srgbClr val="FFFFFF"/>
                </a:solidFill>
                <a:latin typeface="Trebuchet MS"/>
                <a:cs typeface="Trebuchet MS"/>
              </a:rPr>
              <a:t>primas </a:t>
            </a:r>
            <a:r>
              <a:rPr dirty="0" sz="2000" spc="-105" b="1">
                <a:solidFill>
                  <a:srgbClr val="FFFFFF"/>
                </a:solidFill>
                <a:latin typeface="Trebuchet MS"/>
                <a:cs typeface="Trebuchet MS"/>
              </a:rPr>
              <a:t>también </a:t>
            </a:r>
            <a:r>
              <a:rPr dirty="0" sz="2000" spc="-114" b="1">
                <a:solidFill>
                  <a:srgbClr val="FFFFFF"/>
                </a:solidFill>
                <a:latin typeface="Trebuchet MS"/>
                <a:cs typeface="Trebuchet MS"/>
              </a:rPr>
              <a:t>puede ser </a:t>
            </a:r>
            <a:r>
              <a:rPr dirty="0" sz="2000" spc="-105" b="1">
                <a:solidFill>
                  <a:srgbClr val="FFFFFF"/>
                </a:solidFill>
                <a:latin typeface="Trebuchet MS"/>
                <a:cs typeface="Trebuchet MS"/>
              </a:rPr>
              <a:t>causa </a:t>
            </a:r>
            <a:r>
              <a:rPr dirty="0" sz="2000" spc="-114" b="1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dirty="0" sz="2000" spc="-90" b="1">
                <a:solidFill>
                  <a:srgbClr val="FFFFFF"/>
                </a:solidFill>
                <a:latin typeface="Trebuchet MS"/>
                <a:cs typeface="Trebuchet MS"/>
              </a:rPr>
              <a:t>la </a:t>
            </a:r>
            <a:r>
              <a:rPr dirty="0" sz="2000" spc="-130" b="1">
                <a:solidFill>
                  <a:srgbClr val="FFFFFF"/>
                </a:solidFill>
                <a:latin typeface="Trebuchet MS"/>
                <a:cs typeface="Trebuchet MS"/>
              </a:rPr>
              <a:t>relocalización </a:t>
            </a:r>
            <a:r>
              <a:rPr dirty="0" sz="2000" spc="-114" b="1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dirty="0" sz="2000" spc="-80" b="1">
                <a:solidFill>
                  <a:srgbClr val="FFFFFF"/>
                </a:solidFill>
                <a:latin typeface="Trebuchet MS"/>
                <a:cs typeface="Trebuchet MS"/>
              </a:rPr>
              <a:t>las  </a:t>
            </a:r>
            <a:r>
              <a:rPr dirty="0" sz="2000" spc="-120" b="1">
                <a:solidFill>
                  <a:srgbClr val="FFFFFF"/>
                </a:solidFill>
                <a:latin typeface="Trebuchet MS"/>
                <a:cs typeface="Trebuchet MS"/>
              </a:rPr>
              <a:t>operaciones.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4287" y="4857750"/>
            <a:ext cx="1345907" cy="13458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4287" y="4857750"/>
            <a:ext cx="1346200" cy="1346200"/>
          </a:xfrm>
          <a:custGeom>
            <a:avLst/>
            <a:gdLst/>
            <a:ahLst/>
            <a:cxnLst/>
            <a:rect l="l" t="t" r="r" b="b"/>
            <a:pathLst>
              <a:path w="1346200" h="1346200">
                <a:moveTo>
                  <a:pt x="0" y="672972"/>
                </a:moveTo>
                <a:lnTo>
                  <a:pt x="1689" y="624905"/>
                </a:lnTo>
                <a:lnTo>
                  <a:pt x="6682" y="577750"/>
                </a:lnTo>
                <a:lnTo>
                  <a:pt x="14864" y="531623"/>
                </a:lnTo>
                <a:lnTo>
                  <a:pt x="26122" y="486636"/>
                </a:lnTo>
                <a:lnTo>
                  <a:pt x="40342" y="442904"/>
                </a:lnTo>
                <a:lnTo>
                  <a:pt x="57410" y="400541"/>
                </a:lnTo>
                <a:lnTo>
                  <a:pt x="77211" y="359660"/>
                </a:lnTo>
                <a:lnTo>
                  <a:pt x="99633" y="320374"/>
                </a:lnTo>
                <a:lnTo>
                  <a:pt x="124560" y="282799"/>
                </a:lnTo>
                <a:lnTo>
                  <a:pt x="151880" y="247047"/>
                </a:lnTo>
                <a:lnTo>
                  <a:pt x="181479" y="213233"/>
                </a:lnTo>
                <a:lnTo>
                  <a:pt x="213242" y="181470"/>
                </a:lnTo>
                <a:lnTo>
                  <a:pt x="247056" y="151871"/>
                </a:lnTo>
                <a:lnTo>
                  <a:pt x="282807" y="124552"/>
                </a:lnTo>
                <a:lnTo>
                  <a:pt x="320381" y="99625"/>
                </a:lnTo>
                <a:lnTo>
                  <a:pt x="359664" y="77205"/>
                </a:lnTo>
                <a:lnTo>
                  <a:pt x="400542" y="57404"/>
                </a:lnTo>
                <a:lnTo>
                  <a:pt x="442901" y="40338"/>
                </a:lnTo>
                <a:lnTo>
                  <a:pt x="486628" y="26120"/>
                </a:lnTo>
                <a:lnTo>
                  <a:pt x="531609" y="14863"/>
                </a:lnTo>
                <a:lnTo>
                  <a:pt x="577730" y="6681"/>
                </a:lnTo>
                <a:lnTo>
                  <a:pt x="624876" y="1689"/>
                </a:lnTo>
                <a:lnTo>
                  <a:pt x="672934" y="0"/>
                </a:lnTo>
                <a:lnTo>
                  <a:pt x="720993" y="1689"/>
                </a:lnTo>
                <a:lnTo>
                  <a:pt x="768140" y="6681"/>
                </a:lnTo>
                <a:lnTo>
                  <a:pt x="814261" y="14863"/>
                </a:lnTo>
                <a:lnTo>
                  <a:pt x="859243" y="26120"/>
                </a:lnTo>
                <a:lnTo>
                  <a:pt x="902972" y="40338"/>
                </a:lnTo>
                <a:lnTo>
                  <a:pt x="945333" y="57404"/>
                </a:lnTo>
                <a:lnTo>
                  <a:pt x="986214" y="77205"/>
                </a:lnTo>
                <a:lnTo>
                  <a:pt x="1025499" y="99625"/>
                </a:lnTo>
                <a:lnTo>
                  <a:pt x="1063075" y="124552"/>
                </a:lnTo>
                <a:lnTo>
                  <a:pt x="1098828" y="151871"/>
                </a:lnTo>
                <a:lnTo>
                  <a:pt x="1132644" y="181470"/>
                </a:lnTo>
                <a:lnTo>
                  <a:pt x="1164410" y="213233"/>
                </a:lnTo>
                <a:lnTo>
                  <a:pt x="1194011" y="247047"/>
                </a:lnTo>
                <a:lnTo>
                  <a:pt x="1221334" y="282799"/>
                </a:lnTo>
                <a:lnTo>
                  <a:pt x="1246264" y="320374"/>
                </a:lnTo>
                <a:lnTo>
                  <a:pt x="1268687" y="359660"/>
                </a:lnTo>
                <a:lnTo>
                  <a:pt x="1288491" y="400541"/>
                </a:lnTo>
                <a:lnTo>
                  <a:pt x="1305560" y="442904"/>
                </a:lnTo>
                <a:lnTo>
                  <a:pt x="1319781" y="486636"/>
                </a:lnTo>
                <a:lnTo>
                  <a:pt x="1331041" y="531623"/>
                </a:lnTo>
                <a:lnTo>
                  <a:pt x="1339224" y="577750"/>
                </a:lnTo>
                <a:lnTo>
                  <a:pt x="1344218" y="624905"/>
                </a:lnTo>
                <a:lnTo>
                  <a:pt x="1345907" y="672972"/>
                </a:lnTo>
                <a:lnTo>
                  <a:pt x="1344218" y="721028"/>
                </a:lnTo>
                <a:lnTo>
                  <a:pt x="1339224" y="768171"/>
                </a:lnTo>
                <a:lnTo>
                  <a:pt x="1331041" y="814289"/>
                </a:lnTo>
                <a:lnTo>
                  <a:pt x="1319781" y="859267"/>
                </a:lnTo>
                <a:lnTo>
                  <a:pt x="1305560" y="902992"/>
                </a:lnTo>
                <a:lnTo>
                  <a:pt x="1288491" y="945350"/>
                </a:lnTo>
                <a:lnTo>
                  <a:pt x="1268687" y="986226"/>
                </a:lnTo>
                <a:lnTo>
                  <a:pt x="1246264" y="1025508"/>
                </a:lnTo>
                <a:lnTo>
                  <a:pt x="1221334" y="1063080"/>
                </a:lnTo>
                <a:lnTo>
                  <a:pt x="1194011" y="1098830"/>
                </a:lnTo>
                <a:lnTo>
                  <a:pt x="1164410" y="1132643"/>
                </a:lnTo>
                <a:lnTo>
                  <a:pt x="1132644" y="1164405"/>
                </a:lnTo>
                <a:lnTo>
                  <a:pt x="1098828" y="1194003"/>
                </a:lnTo>
                <a:lnTo>
                  <a:pt x="1063075" y="1221323"/>
                </a:lnTo>
                <a:lnTo>
                  <a:pt x="1025499" y="1246250"/>
                </a:lnTo>
                <a:lnTo>
                  <a:pt x="986214" y="1268671"/>
                </a:lnTo>
                <a:lnTo>
                  <a:pt x="945333" y="1288472"/>
                </a:lnTo>
                <a:lnTo>
                  <a:pt x="902972" y="1305540"/>
                </a:lnTo>
                <a:lnTo>
                  <a:pt x="859243" y="1319759"/>
                </a:lnTo>
                <a:lnTo>
                  <a:pt x="814261" y="1331017"/>
                </a:lnTo>
                <a:lnTo>
                  <a:pt x="768140" y="1339199"/>
                </a:lnTo>
                <a:lnTo>
                  <a:pt x="720993" y="1344192"/>
                </a:lnTo>
                <a:lnTo>
                  <a:pt x="672934" y="1345882"/>
                </a:lnTo>
                <a:lnTo>
                  <a:pt x="624876" y="1344192"/>
                </a:lnTo>
                <a:lnTo>
                  <a:pt x="577730" y="1339199"/>
                </a:lnTo>
                <a:lnTo>
                  <a:pt x="531609" y="1331017"/>
                </a:lnTo>
                <a:lnTo>
                  <a:pt x="486628" y="1319759"/>
                </a:lnTo>
                <a:lnTo>
                  <a:pt x="442901" y="1305540"/>
                </a:lnTo>
                <a:lnTo>
                  <a:pt x="400542" y="1288472"/>
                </a:lnTo>
                <a:lnTo>
                  <a:pt x="359664" y="1268671"/>
                </a:lnTo>
                <a:lnTo>
                  <a:pt x="320381" y="1246250"/>
                </a:lnTo>
                <a:lnTo>
                  <a:pt x="282807" y="1221323"/>
                </a:lnTo>
                <a:lnTo>
                  <a:pt x="247056" y="1194003"/>
                </a:lnTo>
                <a:lnTo>
                  <a:pt x="213242" y="1164405"/>
                </a:lnTo>
                <a:lnTo>
                  <a:pt x="181479" y="1132643"/>
                </a:lnTo>
                <a:lnTo>
                  <a:pt x="151880" y="1098830"/>
                </a:lnTo>
                <a:lnTo>
                  <a:pt x="124560" y="1063080"/>
                </a:lnTo>
                <a:lnTo>
                  <a:pt x="99633" y="1025508"/>
                </a:lnTo>
                <a:lnTo>
                  <a:pt x="77211" y="986226"/>
                </a:lnTo>
                <a:lnTo>
                  <a:pt x="57410" y="945350"/>
                </a:lnTo>
                <a:lnTo>
                  <a:pt x="40342" y="902992"/>
                </a:lnTo>
                <a:lnTo>
                  <a:pt x="26122" y="859267"/>
                </a:lnTo>
                <a:lnTo>
                  <a:pt x="14864" y="814289"/>
                </a:lnTo>
                <a:lnTo>
                  <a:pt x="6682" y="768171"/>
                </a:lnTo>
                <a:lnTo>
                  <a:pt x="1689" y="721028"/>
                </a:lnTo>
                <a:lnTo>
                  <a:pt x="0" y="672972"/>
                </a:lnTo>
                <a:close/>
              </a:path>
            </a:pathLst>
          </a:custGeom>
          <a:ln w="25399">
            <a:solidFill>
              <a:srgbClr val="4AACC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Yannay</dc:creator>
  <dc:title>DELIMITACION DEL PROBLEMA</dc:title>
  <dcterms:created xsi:type="dcterms:W3CDTF">2019-07-18T22:59:42Z</dcterms:created>
  <dcterms:modified xsi:type="dcterms:W3CDTF">2019-07-18T22:59:42Z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2016-04-05T00:00:00Z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2019-07-18T00:00:00Z</vt:filetime>
  </property>
</Properties>
</file>