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5EA2-5808-48A3-8DC5-DEB5903176AE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D962-7CBA-42D9-B748-B2359A941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111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5EA2-5808-48A3-8DC5-DEB5903176AE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D962-7CBA-42D9-B748-B2359A941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105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5EA2-5808-48A3-8DC5-DEB5903176AE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D962-7CBA-42D9-B748-B2359A941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31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5EA2-5808-48A3-8DC5-DEB5903176AE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D962-7CBA-42D9-B748-B2359A941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074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5EA2-5808-48A3-8DC5-DEB5903176AE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D962-7CBA-42D9-B748-B2359A941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55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5EA2-5808-48A3-8DC5-DEB5903176AE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D962-7CBA-42D9-B748-B2359A941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35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5EA2-5808-48A3-8DC5-DEB5903176AE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D962-7CBA-42D9-B748-B2359A941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726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5EA2-5808-48A3-8DC5-DEB5903176AE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D962-7CBA-42D9-B748-B2359A941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53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5EA2-5808-48A3-8DC5-DEB5903176AE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D962-7CBA-42D9-B748-B2359A941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84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5EA2-5808-48A3-8DC5-DEB5903176AE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D962-7CBA-42D9-B748-B2359A941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312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5EA2-5808-48A3-8DC5-DEB5903176AE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D962-7CBA-42D9-B748-B2359A941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45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65EA2-5808-48A3-8DC5-DEB5903176AE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D962-7CBA-42D9-B748-B2359A941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89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2151018" y="2272937"/>
            <a:ext cx="409306" cy="95794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 flipH="1">
            <a:off x="3245088" y="2277290"/>
            <a:ext cx="409306" cy="953589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十字形 5"/>
          <p:cNvSpPr/>
          <p:nvPr/>
        </p:nvSpPr>
        <p:spPr>
          <a:xfrm>
            <a:off x="2652909" y="2495005"/>
            <a:ext cx="499594" cy="513805"/>
          </a:xfrm>
          <a:prstGeom prst="plu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260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Edgar</dc:creator>
  <cp:lastModifiedBy>Edgar</cp:lastModifiedBy>
  <cp:revision>2</cp:revision>
  <dcterms:created xsi:type="dcterms:W3CDTF">2016-01-06T03:01:10Z</dcterms:created>
  <dcterms:modified xsi:type="dcterms:W3CDTF">2016-01-06T07:35:16Z</dcterms:modified>
</cp:coreProperties>
</file>