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5EA2-5808-48A3-8DC5-DEB5903176AE}" type="datetimeFigureOut">
              <a:rPr lang="zh-CN" altLang="en-US" smtClean="0"/>
              <a:t>2016/1/25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D962-7CBA-42D9-B748-B2359A941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111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5EA2-5808-48A3-8DC5-DEB5903176AE}" type="datetimeFigureOut">
              <a:rPr lang="zh-CN" altLang="en-US" smtClean="0"/>
              <a:t>2016/1/25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D962-7CBA-42D9-B748-B2359A941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10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5EA2-5808-48A3-8DC5-DEB5903176AE}" type="datetimeFigureOut">
              <a:rPr lang="zh-CN" altLang="en-US" smtClean="0"/>
              <a:t>2016/1/25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D962-7CBA-42D9-B748-B2359A941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31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5EA2-5808-48A3-8DC5-DEB5903176AE}" type="datetimeFigureOut">
              <a:rPr lang="zh-CN" altLang="en-US" smtClean="0"/>
              <a:t>2016/1/25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D962-7CBA-42D9-B748-B2359A941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07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5EA2-5808-48A3-8DC5-DEB5903176AE}" type="datetimeFigureOut">
              <a:rPr lang="zh-CN" altLang="en-US" smtClean="0"/>
              <a:t>2016/1/25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D962-7CBA-42D9-B748-B2359A941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55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5EA2-5808-48A3-8DC5-DEB5903176AE}" type="datetimeFigureOut">
              <a:rPr lang="zh-CN" altLang="en-US" smtClean="0"/>
              <a:t>2016/1/25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D962-7CBA-42D9-B748-B2359A941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35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5EA2-5808-48A3-8DC5-DEB5903176AE}" type="datetimeFigureOut">
              <a:rPr lang="zh-CN" altLang="en-US" smtClean="0"/>
              <a:t>2016/1/25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D962-7CBA-42D9-B748-B2359A941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72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5EA2-5808-48A3-8DC5-DEB5903176AE}" type="datetimeFigureOut">
              <a:rPr lang="zh-CN" altLang="en-US" smtClean="0"/>
              <a:t>2016/1/25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D962-7CBA-42D9-B748-B2359A941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53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5EA2-5808-48A3-8DC5-DEB5903176AE}" type="datetimeFigureOut">
              <a:rPr lang="zh-CN" altLang="en-US" smtClean="0"/>
              <a:t>2016/1/25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D962-7CBA-42D9-B748-B2359A941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84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5EA2-5808-48A3-8DC5-DEB5903176AE}" type="datetimeFigureOut">
              <a:rPr lang="zh-CN" altLang="en-US" smtClean="0"/>
              <a:t>2016/1/25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D962-7CBA-42D9-B748-B2359A941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31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5EA2-5808-48A3-8DC5-DEB5903176AE}" type="datetimeFigureOut">
              <a:rPr lang="zh-CN" altLang="en-US" smtClean="0"/>
              <a:t>2016/1/25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D962-7CBA-42D9-B748-B2359A941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45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65EA2-5808-48A3-8DC5-DEB5903176AE}" type="datetimeFigureOut">
              <a:rPr lang="zh-CN" altLang="en-US" smtClean="0"/>
              <a:t>2016/1/25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D962-7CBA-42D9-B748-B2359A941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8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2151018" y="2272937"/>
            <a:ext cx="409306" cy="95794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 flipH="1">
            <a:off x="3245088" y="2277290"/>
            <a:ext cx="409306" cy="953589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十字形 5"/>
          <p:cNvSpPr/>
          <p:nvPr/>
        </p:nvSpPr>
        <p:spPr>
          <a:xfrm>
            <a:off x="2652909" y="2495005"/>
            <a:ext cx="499594" cy="513805"/>
          </a:xfrm>
          <a:prstGeom prst="pl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449741" y="1574981"/>
            <a:ext cx="8128000" cy="3690620"/>
            <a:chOff x="3449741" y="1574981"/>
            <a:chExt cx="8128000" cy="3690620"/>
          </a:xfrm>
        </p:grpSpPr>
        <p:sp>
          <p:nvSpPr>
            <p:cNvPr id="7" name="任意多边形 6"/>
            <p:cNvSpPr/>
            <p:nvPr/>
          </p:nvSpPr>
          <p:spPr>
            <a:xfrm>
              <a:off x="9500020" y="3929561"/>
              <a:ext cx="91440" cy="32003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20039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任意多边形 7"/>
            <p:cNvSpPr/>
            <p:nvPr/>
          </p:nvSpPr>
          <p:spPr>
            <a:xfrm>
              <a:off x="7450240" y="2593521"/>
              <a:ext cx="2095500" cy="3200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61290"/>
                  </a:lnTo>
                  <a:lnTo>
                    <a:pt x="2095500" y="161290"/>
                  </a:lnTo>
                  <a:lnTo>
                    <a:pt x="2095500" y="320040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5354740" y="3929561"/>
              <a:ext cx="1397000" cy="32003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61289"/>
                  </a:lnTo>
                  <a:lnTo>
                    <a:pt x="1397000" y="161289"/>
                  </a:lnTo>
                  <a:lnTo>
                    <a:pt x="1397000" y="320039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任意多边形 9"/>
            <p:cNvSpPr/>
            <p:nvPr/>
          </p:nvSpPr>
          <p:spPr>
            <a:xfrm>
              <a:off x="3957740" y="3929561"/>
              <a:ext cx="1397000" cy="32003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397000" y="0"/>
                  </a:moveTo>
                  <a:lnTo>
                    <a:pt x="1397000" y="161289"/>
                  </a:lnTo>
                  <a:lnTo>
                    <a:pt x="0" y="161289"/>
                  </a:lnTo>
                  <a:lnTo>
                    <a:pt x="0" y="320039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任意多边形 10"/>
            <p:cNvSpPr/>
            <p:nvPr/>
          </p:nvSpPr>
          <p:spPr>
            <a:xfrm>
              <a:off x="5354740" y="2593521"/>
              <a:ext cx="2095500" cy="3200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095500" y="0"/>
                  </a:moveTo>
                  <a:lnTo>
                    <a:pt x="2095500" y="161290"/>
                  </a:lnTo>
                  <a:lnTo>
                    <a:pt x="0" y="161290"/>
                  </a:lnTo>
                  <a:lnTo>
                    <a:pt x="0" y="320040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椭圆 11"/>
            <p:cNvSpPr/>
            <p:nvPr/>
          </p:nvSpPr>
          <p:spPr>
            <a:xfrm>
              <a:off x="6942240" y="1577521"/>
              <a:ext cx="1016000" cy="10160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任意多边形 12"/>
            <p:cNvSpPr/>
            <p:nvPr/>
          </p:nvSpPr>
          <p:spPr>
            <a:xfrm>
              <a:off x="7958240" y="1574981"/>
              <a:ext cx="1524000" cy="1016000"/>
            </a:xfrm>
            <a:custGeom>
              <a:avLst/>
              <a:gdLst>
                <a:gd name="connsiteX0" fmla="*/ 0 w 1524000"/>
                <a:gd name="connsiteY0" fmla="*/ 0 h 1016000"/>
                <a:gd name="connsiteX1" fmla="*/ 1524000 w 1524000"/>
                <a:gd name="connsiteY1" fmla="*/ 0 h 1016000"/>
                <a:gd name="connsiteX2" fmla="*/ 1524000 w 1524000"/>
                <a:gd name="connsiteY2" fmla="*/ 1016000 h 1016000"/>
                <a:gd name="connsiteX3" fmla="*/ 0 w 1524000"/>
                <a:gd name="connsiteY3" fmla="*/ 1016000 h 1016000"/>
                <a:gd name="connsiteX4" fmla="*/ 0 w 1524000"/>
                <a:gd name="connsiteY4" fmla="*/ 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016000">
                  <a:moveTo>
                    <a:pt x="0" y="0"/>
                  </a:moveTo>
                  <a:lnTo>
                    <a:pt x="1524000" y="0"/>
                  </a:lnTo>
                  <a:lnTo>
                    <a:pt x="1524000" y="1016000"/>
                  </a:lnTo>
                  <a:lnTo>
                    <a:pt x="0" y="1016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210" tIns="156210" rIns="156210" bIns="156210" numCol="1" spcCol="1270" anchor="ctr" anchorCtr="0">
              <a:noAutofit/>
            </a:bodyPr>
            <a:lstStyle/>
            <a:p>
              <a:pPr lvl="0" algn="l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100" kern="1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4846740" y="2913561"/>
              <a:ext cx="1016000" cy="10160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任意多边形 14"/>
            <p:cNvSpPr/>
            <p:nvPr/>
          </p:nvSpPr>
          <p:spPr>
            <a:xfrm>
              <a:off x="5862740" y="2911021"/>
              <a:ext cx="1524000" cy="1016000"/>
            </a:xfrm>
            <a:custGeom>
              <a:avLst/>
              <a:gdLst>
                <a:gd name="connsiteX0" fmla="*/ 0 w 1524000"/>
                <a:gd name="connsiteY0" fmla="*/ 0 h 1016000"/>
                <a:gd name="connsiteX1" fmla="*/ 1524000 w 1524000"/>
                <a:gd name="connsiteY1" fmla="*/ 0 h 1016000"/>
                <a:gd name="connsiteX2" fmla="*/ 1524000 w 1524000"/>
                <a:gd name="connsiteY2" fmla="*/ 1016000 h 1016000"/>
                <a:gd name="connsiteX3" fmla="*/ 0 w 1524000"/>
                <a:gd name="connsiteY3" fmla="*/ 1016000 h 1016000"/>
                <a:gd name="connsiteX4" fmla="*/ 0 w 1524000"/>
                <a:gd name="connsiteY4" fmla="*/ 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016000">
                  <a:moveTo>
                    <a:pt x="0" y="0"/>
                  </a:moveTo>
                  <a:lnTo>
                    <a:pt x="1524000" y="0"/>
                  </a:lnTo>
                  <a:lnTo>
                    <a:pt x="1524000" y="1016000"/>
                  </a:lnTo>
                  <a:lnTo>
                    <a:pt x="0" y="1016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210" tIns="156210" rIns="156210" bIns="156210" numCol="1" spcCol="1270" anchor="ctr" anchorCtr="0">
              <a:noAutofit/>
            </a:bodyPr>
            <a:lstStyle/>
            <a:p>
              <a:pPr lvl="0" algn="l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100" kern="1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3449741" y="4249601"/>
              <a:ext cx="1016000" cy="10160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任意多边形 16"/>
            <p:cNvSpPr/>
            <p:nvPr/>
          </p:nvSpPr>
          <p:spPr>
            <a:xfrm>
              <a:off x="4465740" y="4247061"/>
              <a:ext cx="1524000" cy="1016000"/>
            </a:xfrm>
            <a:custGeom>
              <a:avLst/>
              <a:gdLst>
                <a:gd name="connsiteX0" fmla="*/ 0 w 1524000"/>
                <a:gd name="connsiteY0" fmla="*/ 0 h 1016000"/>
                <a:gd name="connsiteX1" fmla="*/ 1524000 w 1524000"/>
                <a:gd name="connsiteY1" fmla="*/ 0 h 1016000"/>
                <a:gd name="connsiteX2" fmla="*/ 1524000 w 1524000"/>
                <a:gd name="connsiteY2" fmla="*/ 1016000 h 1016000"/>
                <a:gd name="connsiteX3" fmla="*/ 0 w 1524000"/>
                <a:gd name="connsiteY3" fmla="*/ 1016000 h 1016000"/>
                <a:gd name="connsiteX4" fmla="*/ 0 w 1524000"/>
                <a:gd name="connsiteY4" fmla="*/ 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016000">
                  <a:moveTo>
                    <a:pt x="0" y="0"/>
                  </a:moveTo>
                  <a:lnTo>
                    <a:pt x="1524000" y="0"/>
                  </a:lnTo>
                  <a:lnTo>
                    <a:pt x="1524000" y="1016000"/>
                  </a:lnTo>
                  <a:lnTo>
                    <a:pt x="0" y="1016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210" tIns="156210" rIns="156210" bIns="156210" numCol="1" spcCol="1270" anchor="ctr" anchorCtr="0">
              <a:noAutofit/>
            </a:bodyPr>
            <a:lstStyle/>
            <a:p>
              <a:pPr lvl="0" algn="l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100" kern="1200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6243740" y="4249601"/>
              <a:ext cx="1016000" cy="10160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任意多边形 18"/>
            <p:cNvSpPr/>
            <p:nvPr/>
          </p:nvSpPr>
          <p:spPr>
            <a:xfrm>
              <a:off x="7259740" y="4247061"/>
              <a:ext cx="1524000" cy="1016000"/>
            </a:xfrm>
            <a:custGeom>
              <a:avLst/>
              <a:gdLst>
                <a:gd name="connsiteX0" fmla="*/ 0 w 1524000"/>
                <a:gd name="connsiteY0" fmla="*/ 0 h 1016000"/>
                <a:gd name="connsiteX1" fmla="*/ 1524000 w 1524000"/>
                <a:gd name="connsiteY1" fmla="*/ 0 h 1016000"/>
                <a:gd name="connsiteX2" fmla="*/ 1524000 w 1524000"/>
                <a:gd name="connsiteY2" fmla="*/ 1016000 h 1016000"/>
                <a:gd name="connsiteX3" fmla="*/ 0 w 1524000"/>
                <a:gd name="connsiteY3" fmla="*/ 1016000 h 1016000"/>
                <a:gd name="connsiteX4" fmla="*/ 0 w 1524000"/>
                <a:gd name="connsiteY4" fmla="*/ 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016000">
                  <a:moveTo>
                    <a:pt x="0" y="0"/>
                  </a:moveTo>
                  <a:lnTo>
                    <a:pt x="1524000" y="0"/>
                  </a:lnTo>
                  <a:lnTo>
                    <a:pt x="1524000" y="1016000"/>
                  </a:lnTo>
                  <a:lnTo>
                    <a:pt x="0" y="1016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210" tIns="156210" rIns="156210" bIns="156210" numCol="1" spcCol="1270" anchor="ctr" anchorCtr="0">
              <a:noAutofit/>
            </a:bodyPr>
            <a:lstStyle/>
            <a:p>
              <a:pPr lvl="0" algn="l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100" kern="1200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9037740" y="2913561"/>
              <a:ext cx="1016000" cy="10160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任意多边形 20"/>
            <p:cNvSpPr/>
            <p:nvPr/>
          </p:nvSpPr>
          <p:spPr>
            <a:xfrm>
              <a:off x="10053741" y="2911021"/>
              <a:ext cx="1524000" cy="1016000"/>
            </a:xfrm>
            <a:custGeom>
              <a:avLst/>
              <a:gdLst>
                <a:gd name="connsiteX0" fmla="*/ 0 w 1524000"/>
                <a:gd name="connsiteY0" fmla="*/ 0 h 1016000"/>
                <a:gd name="connsiteX1" fmla="*/ 1524000 w 1524000"/>
                <a:gd name="connsiteY1" fmla="*/ 0 h 1016000"/>
                <a:gd name="connsiteX2" fmla="*/ 1524000 w 1524000"/>
                <a:gd name="connsiteY2" fmla="*/ 1016000 h 1016000"/>
                <a:gd name="connsiteX3" fmla="*/ 0 w 1524000"/>
                <a:gd name="connsiteY3" fmla="*/ 1016000 h 1016000"/>
                <a:gd name="connsiteX4" fmla="*/ 0 w 1524000"/>
                <a:gd name="connsiteY4" fmla="*/ 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016000">
                  <a:moveTo>
                    <a:pt x="0" y="0"/>
                  </a:moveTo>
                  <a:lnTo>
                    <a:pt x="1524000" y="0"/>
                  </a:lnTo>
                  <a:lnTo>
                    <a:pt x="1524000" y="1016000"/>
                  </a:lnTo>
                  <a:lnTo>
                    <a:pt x="0" y="1016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210" tIns="156210" rIns="156210" bIns="156210" numCol="1" spcCol="1270" anchor="ctr" anchorCtr="0">
              <a:noAutofit/>
            </a:bodyPr>
            <a:lstStyle/>
            <a:p>
              <a:pPr lvl="0" algn="l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100" kern="1200" dirty="0"/>
            </a:p>
          </p:txBody>
        </p:sp>
        <p:sp>
          <p:nvSpPr>
            <p:cNvPr id="22" name="椭圆 21"/>
            <p:cNvSpPr/>
            <p:nvPr/>
          </p:nvSpPr>
          <p:spPr>
            <a:xfrm>
              <a:off x="9037740" y="4249601"/>
              <a:ext cx="1016000" cy="10160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任意多边形 22"/>
            <p:cNvSpPr/>
            <p:nvPr/>
          </p:nvSpPr>
          <p:spPr>
            <a:xfrm>
              <a:off x="10053741" y="4247061"/>
              <a:ext cx="1524000" cy="1016000"/>
            </a:xfrm>
            <a:custGeom>
              <a:avLst/>
              <a:gdLst>
                <a:gd name="connsiteX0" fmla="*/ 0 w 1524000"/>
                <a:gd name="connsiteY0" fmla="*/ 0 h 1016000"/>
                <a:gd name="connsiteX1" fmla="*/ 1524000 w 1524000"/>
                <a:gd name="connsiteY1" fmla="*/ 0 h 1016000"/>
                <a:gd name="connsiteX2" fmla="*/ 1524000 w 1524000"/>
                <a:gd name="connsiteY2" fmla="*/ 1016000 h 1016000"/>
                <a:gd name="connsiteX3" fmla="*/ 0 w 1524000"/>
                <a:gd name="connsiteY3" fmla="*/ 1016000 h 1016000"/>
                <a:gd name="connsiteX4" fmla="*/ 0 w 1524000"/>
                <a:gd name="connsiteY4" fmla="*/ 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016000">
                  <a:moveTo>
                    <a:pt x="0" y="0"/>
                  </a:moveTo>
                  <a:lnTo>
                    <a:pt x="1524000" y="0"/>
                  </a:lnTo>
                  <a:lnTo>
                    <a:pt x="1524000" y="1016000"/>
                  </a:lnTo>
                  <a:lnTo>
                    <a:pt x="0" y="1016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210" tIns="156210" rIns="156210" bIns="156210" numCol="1" spcCol="1270" anchor="ctr" anchorCtr="0">
              <a:noAutofit/>
            </a:bodyPr>
            <a:lstStyle/>
            <a:p>
              <a:pPr lvl="0" algn="l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926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Edgar</dc:creator>
  <cp:lastModifiedBy>Edgar</cp:lastModifiedBy>
  <cp:revision>4</cp:revision>
  <dcterms:created xsi:type="dcterms:W3CDTF">2016-01-06T03:01:10Z</dcterms:created>
  <dcterms:modified xsi:type="dcterms:W3CDTF">2016-01-25T02:54:49Z</dcterms:modified>
</cp:coreProperties>
</file>