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787" r:id="rId3"/>
    <p:sldId id="791" r:id="rId4"/>
    <p:sldId id="793" r:id="rId5"/>
    <p:sldId id="794" r:id="rId6"/>
    <p:sldId id="795" r:id="rId7"/>
    <p:sldId id="258" r:id="rId8"/>
    <p:sldId id="796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1">
          <p15:clr>
            <a:srgbClr val="A4A3A4"/>
          </p15:clr>
        </p15:guide>
        <p15:guide id="2" orient="horz" pos="3004">
          <p15:clr>
            <a:srgbClr val="A4A3A4"/>
          </p15:clr>
        </p15:guide>
        <p15:guide id="3" orient="horz" pos="422">
          <p15:clr>
            <a:srgbClr val="A4A3A4"/>
          </p15:clr>
        </p15:guide>
        <p15:guide id="4" orient="horz" pos="824">
          <p15:clr>
            <a:srgbClr val="A4A3A4"/>
          </p15:clr>
        </p15:guide>
        <p15:guide id="5" orient="horz" pos="2916">
          <p15:clr>
            <a:srgbClr val="A4A3A4"/>
          </p15:clr>
        </p15:guide>
        <p15:guide id="6" orient="horz" pos="1643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  <p15:guide id="9" pos="2909">
          <p15:clr>
            <a:srgbClr val="A4A3A4"/>
          </p15:clr>
        </p15:guide>
        <p15:guide id="10" pos="2811">
          <p15:clr>
            <a:srgbClr val="A4A3A4"/>
          </p15:clr>
        </p15:guide>
        <p15:guide id="11" pos="2852">
          <p15:clr>
            <a:srgbClr val="A4A3A4"/>
          </p15:clr>
        </p15:guide>
        <p15:guide id="12" orient="horz" pos="1576">
          <p15:clr>
            <a:srgbClr val="A4A3A4"/>
          </p15:clr>
        </p15:guide>
        <p15:guide id="13" orient="horz" pos="2059">
          <p15:clr>
            <a:srgbClr val="A4A3A4"/>
          </p15:clr>
        </p15:guide>
        <p15:guide id="14" orient="horz" pos="1164" userDrawn="1">
          <p15:clr>
            <a:srgbClr val="A4A3A4"/>
          </p15:clr>
        </p15:guide>
        <p15:guide id="15" pos="2182">
          <p15:clr>
            <a:srgbClr val="A4A3A4"/>
          </p15:clr>
        </p15:guide>
        <p15:guide id="16" pos="35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F83308"/>
    <a:srgbClr val="FD9208"/>
    <a:srgbClr val="009FDF"/>
    <a:srgbClr val="F3D54E"/>
    <a:srgbClr val="F0CE3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71563" autoAdjust="0"/>
  </p:normalViewPr>
  <p:slideViewPr>
    <p:cSldViewPr snapToGrid="0">
      <p:cViewPr varScale="1">
        <p:scale>
          <a:sx n="93" d="100"/>
          <a:sy n="93" d="100"/>
        </p:scale>
        <p:origin x="1282" y="77"/>
      </p:cViewPr>
      <p:guideLst>
        <p:guide orient="horz" pos="1581"/>
        <p:guide orient="horz" pos="3004"/>
        <p:guide orient="horz" pos="422"/>
        <p:guide orient="horz" pos="824"/>
        <p:guide orient="horz" pos="2916"/>
        <p:guide orient="horz" pos="1643"/>
        <p:guide pos="5470"/>
        <p:guide pos="287"/>
        <p:guide pos="2909"/>
        <p:guide pos="2811"/>
        <p:guide pos="2852"/>
        <p:guide orient="horz" pos="1576"/>
        <p:guide orient="horz" pos="2059"/>
        <p:guide orient="horz" pos="1164"/>
        <p:guide pos="2182"/>
        <p:guide pos="35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11/6/2019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9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5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5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6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1797" y="4595527"/>
            <a:ext cx="2819979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Information</a:t>
            </a:r>
            <a:r>
              <a:rPr lang="en-US" sz="1200" baseline="0" dirty="0">
                <a:solidFill>
                  <a:schemeClr val="bg1"/>
                </a:solidFill>
              </a:rPr>
              <a:t> Technology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51797" y="4595527"/>
            <a:ext cx="2819979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Information</a:t>
            </a:r>
            <a:r>
              <a:rPr lang="en-US" sz="1200" baseline="0" dirty="0">
                <a:solidFill>
                  <a:schemeClr val="bg1"/>
                </a:solidFill>
              </a:rPr>
              <a:t> Technology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0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485286" y="4892059"/>
            <a:ext cx="2168666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Information</a:t>
            </a:r>
            <a:r>
              <a:rPr lang="en-US" sz="900" baseline="0" dirty="0">
                <a:solidFill>
                  <a:schemeClr val="bg1"/>
                </a:solidFill>
              </a:rPr>
              <a:t> Technology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74" r:id="rId3"/>
    <p:sldLayoutId id="2147483650" r:id="rId4"/>
    <p:sldLayoutId id="2147483684" r:id="rId5"/>
    <p:sldLayoutId id="2147483652" r:id="rId6"/>
    <p:sldLayoutId id="2147483660" r:id="rId7"/>
    <p:sldLayoutId id="2147483668" r:id="rId8"/>
    <p:sldLayoutId id="2147483669" r:id="rId9"/>
    <p:sldLayoutId id="2147483670" r:id="rId10"/>
    <p:sldLayoutId id="2147483672" r:id="rId11"/>
    <p:sldLayoutId id="2147483651" r:id="rId12"/>
    <p:sldLayoutId id="2147483677" r:id="rId13"/>
    <p:sldLayoutId id="2147483665" r:id="rId14"/>
    <p:sldLayoutId id="2147483654" r:id="rId15"/>
    <p:sldLayoutId id="2147483655" r:id="rId16"/>
    <p:sldLayoutId id="2147483676" r:id="rId17"/>
    <p:sldLayoutId id="214748368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mean-apps-restful-api#create-the-contact-list-template-and-component" TargetMode="External"/><Relationship Id="rId2" Type="http://schemas.openxmlformats.org/officeDocument/2006/relationships/hyperlink" Target="https://github.com/EdgarAVJ/WebDevelopmentMEAN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612" y="3493008"/>
            <a:ext cx="7854669" cy="925360"/>
          </a:xfrm>
        </p:spPr>
        <p:txBody>
          <a:bodyPr/>
          <a:lstStyle/>
          <a:p>
            <a:pPr algn="r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7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A12C06-24AC-4A10-B2A2-9E1C2F85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5F739-A356-409C-BA95-C462B250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Stack</a:t>
            </a:r>
          </a:p>
        </p:txBody>
      </p:sp>
      <p:pic>
        <p:nvPicPr>
          <p:cNvPr id="22532" name="Picture 4" descr="Related image">
            <a:extLst>
              <a:ext uri="{FF2B5EF4-FFF2-40B4-BE49-F238E27FC236}">
                <a16:creationId xmlns:a16="http://schemas.microsoft.com/office/drawing/2014/main" id="{E11E386D-51D5-4C5E-8805-B04F36453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29" y="814906"/>
            <a:ext cx="7969984" cy="38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12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0DC183-E442-46A9-AB4E-EDA66CF7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44C5A-7504-415D-9AA2-033C7CC9D4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F3B7714-ED5E-4FEB-9A93-60C9F912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8702EA-02AA-452F-B584-A98BC644E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84" y="133552"/>
            <a:ext cx="8575589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0DC183-E442-46A9-AB4E-EDA66CF7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44C5A-7504-415D-9AA2-033C7CC9D4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F3B7714-ED5E-4FEB-9A93-60C9F912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D9553-CDD0-4BC5-9F4F-CDFC2FEB8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3" y="103527"/>
            <a:ext cx="8228012" cy="46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6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0DC183-E442-46A9-AB4E-EDA66CF7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44C5A-7504-415D-9AA2-033C7CC9D4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F3B7714-ED5E-4FEB-9A93-60C9F912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FE221-736A-4A7F-AA41-9DDA4DCBF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159"/>
            <a:ext cx="9144000" cy="479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3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0DC183-E442-46A9-AB4E-EDA66CF7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44C5A-7504-415D-9AA2-033C7CC9D4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F3B7714-ED5E-4FEB-9A93-60C9F912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19F50-B4F1-45EE-BC75-59172A497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0" y="-43111"/>
            <a:ext cx="8849819" cy="476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1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920C58-5BD1-47CE-906C-A005ED5C00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824413"/>
            <a:ext cx="2133600" cy="273050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8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A12C06-24AC-4A10-B2A2-9E1C2F85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9DF19A-902B-4934-B874-F987D1B7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868B38-EF30-410D-B426-2CC3898EFA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https://github.com/EdgarAVJ/WebDevelopmentMEAN/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>
                <a:hlinkClick r:id="rId3"/>
              </a:rPr>
              <a:t>https://devcenter.heroku.com/articles/mean-apps-restful-api#create-the-contact-list-template-and-component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8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</Words>
  <Application>Microsoft Office PowerPoint</Application>
  <PresentationFormat>On-screen Show (16:9)</PresentationFormat>
  <Paragraphs>19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Intel Clear</vt:lpstr>
      <vt:lpstr>Intel Clear Pro</vt:lpstr>
      <vt:lpstr>Wingdings</vt:lpstr>
      <vt:lpstr>Int_PPT Template_ClearPro_16x9</vt:lpstr>
      <vt:lpstr>Web development Workshop</vt:lpstr>
      <vt:lpstr>MEAN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CTPClassification=CTP_IC:VisualMarkings=, CTPClassification=CTP_IC</cp:keywords>
  <cp:lastModifiedBy/>
  <cp:revision>1</cp:revision>
  <dcterms:created xsi:type="dcterms:W3CDTF">2015-05-06T16:36:39Z</dcterms:created>
  <dcterms:modified xsi:type="dcterms:W3CDTF">2019-11-06T17:35:53Z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f215b90b-0426-4253-a513-19f739d83857</vt:lpwstr>
  </property>
  <property fmtid="{D5CDD505-2E9C-101B-9397-08002B2CF9AE}" pid="3" name="CTP_BU">
    <vt:lpwstr>INFORMATION TECHNOLOGY GRP</vt:lpwstr>
  </property>
  <property fmtid="{D5CDD505-2E9C-101B-9397-08002B2CF9AE}" pid="4" name="CTP_TimeStamp">
    <vt:lpwstr>2019-11-06 17:35:52Z</vt:lpwstr>
  </property>
  <property fmtid="{D5CDD505-2E9C-101B-9397-08002B2CF9AE}" pid="5" name="CTPClassification">
    <vt:lpwstr>CTP_IC</vt:lpwstr>
  </property>
</Properties>
</file>