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787" r:id="rId3"/>
    <p:sldId id="791" r:id="rId4"/>
    <p:sldId id="793" r:id="rId5"/>
    <p:sldId id="794" r:id="rId6"/>
    <p:sldId id="795" r:id="rId7"/>
    <p:sldId id="25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  <p15:guide id="12" orient="horz" pos="1576">
          <p15:clr>
            <a:srgbClr val="A4A3A4"/>
          </p15:clr>
        </p15:guide>
        <p15:guide id="13" orient="horz" pos="2059">
          <p15:clr>
            <a:srgbClr val="A4A3A4"/>
          </p15:clr>
        </p15:guide>
        <p15:guide id="14" orient="horz" pos="1164" userDrawn="1">
          <p15:clr>
            <a:srgbClr val="A4A3A4"/>
          </p15:clr>
        </p15:guide>
        <p15:guide id="15" pos="2182">
          <p15:clr>
            <a:srgbClr val="A4A3A4"/>
          </p15:clr>
        </p15:guide>
        <p15:guide id="16" pos="3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71563" autoAdjust="0"/>
  </p:normalViewPr>
  <p:slideViewPr>
    <p:cSldViewPr snapToGrid="0">
      <p:cViewPr varScale="1">
        <p:scale>
          <a:sx n="93" d="100"/>
          <a:sy n="93" d="100"/>
        </p:scale>
        <p:origin x="1282" y="77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pos="5470"/>
        <p:guide pos="287"/>
        <p:guide pos="2909"/>
        <p:guide pos="2811"/>
        <p:guide pos="2852"/>
        <p:guide orient="horz" pos="1576"/>
        <p:guide orient="horz" pos="2059"/>
        <p:guide orient="horz" pos="1164"/>
        <p:guide pos="2182"/>
        <p:guide pos="3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11/5/2019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9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1797" y="4595527"/>
            <a:ext cx="2819979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Information</a:t>
            </a:r>
            <a:r>
              <a:rPr lang="en-US" sz="1200" baseline="0" dirty="0">
                <a:solidFill>
                  <a:schemeClr val="bg1"/>
                </a:solidFill>
              </a:rPr>
              <a:t> Technology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51797" y="4595527"/>
            <a:ext cx="2819979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Information</a:t>
            </a:r>
            <a:r>
              <a:rPr lang="en-US" sz="1200" baseline="0" dirty="0">
                <a:solidFill>
                  <a:schemeClr val="bg1"/>
                </a:solidFill>
              </a:rPr>
              <a:t> Technology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485286" y="4892059"/>
            <a:ext cx="2168666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Information</a:t>
            </a:r>
            <a:r>
              <a:rPr lang="en-US" sz="900" baseline="0" dirty="0">
                <a:solidFill>
                  <a:schemeClr val="bg1"/>
                </a:solidFill>
              </a:rPr>
              <a:t> Technology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3493008"/>
            <a:ext cx="7854669" cy="925360"/>
          </a:xfrm>
        </p:spPr>
        <p:txBody>
          <a:bodyPr/>
          <a:lstStyle/>
          <a:p>
            <a:pPr algn="r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12C06-24AC-4A10-B2A2-9E1C2F85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5F739-A356-409C-BA95-C462B250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pic>
        <p:nvPicPr>
          <p:cNvPr id="22532" name="Picture 4" descr="Related image">
            <a:extLst>
              <a:ext uri="{FF2B5EF4-FFF2-40B4-BE49-F238E27FC236}">
                <a16:creationId xmlns:a16="http://schemas.microsoft.com/office/drawing/2014/main" id="{E11E386D-51D5-4C5E-8805-B04F3645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9" y="814906"/>
            <a:ext cx="7969984" cy="38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702EA-02AA-452F-B584-A98BC644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133552"/>
            <a:ext cx="857558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D9553-CDD0-4BC5-9F4F-CDFC2FEB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03527"/>
            <a:ext cx="8228012" cy="46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E221-736A-4A7F-AA41-9DDA4DCB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59"/>
            <a:ext cx="9144000" cy="47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DC183-E442-46A9-AB4E-EDA66CF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4C5A-7504-415D-9AA2-033C7CC9D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3B7714-ED5E-4FEB-9A93-60C9F91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19F50-B4F1-45EE-BC75-59172A49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" y="-43111"/>
            <a:ext cx="8849819" cy="47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20C58-5BD1-47CE-906C-A005ED5C0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24413"/>
            <a:ext cx="2133600" cy="273050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On-screen Show (16:9)</PresentationFormat>
  <Paragraphs>13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Intel Clear</vt:lpstr>
      <vt:lpstr>Intel Clear Pro</vt:lpstr>
      <vt:lpstr>Wingdings</vt:lpstr>
      <vt:lpstr>Int_PPT Template_ClearPro_16x9</vt:lpstr>
      <vt:lpstr>Web development Workshop</vt:lpstr>
      <vt:lpstr>MEAN Stack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CTPClassification=CTP_IC:VisualMarkings=, CTPClassification=CTP_IC</cp:keywords>
  <cp:lastModifiedBy/>
  <cp:revision>1</cp:revision>
  <dcterms:created xsi:type="dcterms:W3CDTF">2015-05-06T16:36:39Z</dcterms:created>
  <dcterms:modified xsi:type="dcterms:W3CDTF">2019-11-06T05:10:09Z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f215b90b-0426-4253-a513-19f739d83857</vt:lpwstr>
  </property>
  <property fmtid="{D5CDD505-2E9C-101B-9397-08002B2CF9AE}" pid="3" name="CTP_BU">
    <vt:lpwstr>INFORMATION TECHNOLOGY GRP</vt:lpwstr>
  </property>
  <property fmtid="{D5CDD505-2E9C-101B-9397-08002B2CF9AE}" pid="4" name="CTP_TimeStamp">
    <vt:lpwstr>2019-11-06 05:10:09Z</vt:lpwstr>
  </property>
  <property fmtid="{D5CDD505-2E9C-101B-9397-08002B2CF9AE}" pid="5" name="CTPClassification">
    <vt:lpwstr>CTP_IC</vt:lpwstr>
  </property>
</Properties>
</file>