
<file path=[Content_Types].xml><?xml version="1.0" encoding="utf-8"?>
<Types xmlns="http://schemas.openxmlformats.org/package/2006/content-types">
  <Default Extension="jpeg" ContentType="image/jpeg"/>
  <Default Extension="jpg" ContentType="image/gi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5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" initials="G" lastIdx="6" clrIdx="0">
    <p:extLst>
      <p:ext uri="{19B8F6BF-5375-455C-9EA6-DF929625EA0E}">
        <p15:presenceInfo xmlns:p15="http://schemas.microsoft.com/office/powerpoint/2012/main" userId="Guiller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7:50:18.155" idx="4">
    <p:pos x="10" y="10"/>
    <p:text>Esta pantalla se muestra cuando el usuario inicia sesion y esta en proceso de verificacion.</p:text>
    <p:extLst>
      <p:ext uri="{C676402C-5697-4E1C-873F-D02D1690AC5C}">
        <p15:threadingInfo xmlns:p15="http://schemas.microsoft.com/office/powerpoint/2012/main" timeZoneBias="360"/>
      </p:ext>
    </p:extLst>
  </p:cm>
  <p:cm authorId="1" dt="2019-03-09T17:56:46.128" idx="6">
    <p:pos x="10" y="106"/>
    <p:text>(despues de haber confirmado por correo)</p:text>
    <p:extLst>
      <p:ext uri="{C676402C-5697-4E1C-873F-D02D1690AC5C}">
        <p15:threadingInfo xmlns:p15="http://schemas.microsoft.com/office/powerpoint/2012/main" timeZoneBias="360">
          <p15:parentCm authorId="1" idx="4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A1537-B445-491B-8618-7B95D4C3E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6BE357-2A66-4067-942F-F7D47C70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6FDFEB-1288-4912-9B31-42AC001C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8DFD9-DE6F-40C6-AEF0-6FEF88F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C32B4-2DDB-4A3D-990A-9D15A07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66FE-65C5-449A-8F1D-AE7C02057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E8D4B4-6651-431F-9C2E-F22D0353E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CA5EEA-FD57-45DD-BE93-E85CDE10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94B5A-A7A6-4F29-BF06-51CE2406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9D0F-B64D-4AEC-9F0C-A059BD2E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585613-3DE0-402F-AD12-8CA623A7E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79F272-CEE0-4C01-9EDC-9D1329D4C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0A3A3-56EE-4B67-8AB1-7E58EC04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0CB24D-F8D2-439A-B67D-F32C8666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FFF85-4783-4571-ABE7-01C33F81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BD908-4F20-4812-BC2D-D084D4E5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98FD1-11F5-4B7A-BEDF-497223AF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EBE33-B552-4BA5-98D7-F37DCB20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1B81D-39C0-44F3-8BED-17A252D5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3EBA2-74C5-48B6-AF85-72BB2F53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DC49-9F25-47AE-BEBE-3C7EB79C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78B74-9824-4B8F-AE52-2881FA7A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00058-F349-403A-A7CA-8C38845E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70998D-F315-450A-9B04-86AD455E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E10530-9760-4FF8-82EB-3A1F864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4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00B30-39D7-4810-B781-AAF85CF9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7BECA-9990-4391-9BA5-707455FC5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F88CAC-1565-49DE-A399-3D7CE60DD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193068-45F5-424E-8624-CA366B2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08820-0A88-4A12-B898-AD8F6B0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FD9CA7-1EE3-403E-8276-A72424D7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F29B-155A-4C28-B4B3-DE66BA64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3498B-B668-434A-AFCA-A3D98B2D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551AC9-417C-4F34-B594-EC6968E3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BA1818-6FD0-4DDF-900E-D761DA03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1EAF83-C470-4B35-8CE0-BE1B37C8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B5F95-B0A1-4931-831E-4F9F28C5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CD41C2-962B-48E0-A8FB-5E2E57DE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DB515E-42DE-4A2E-9988-4D52BFF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331A1-633A-432F-B430-14FEEC29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CBC7F2-E848-48C7-B08D-2BDDE5AF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EA67F8-2B0E-47F4-92E1-9D7347A9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AEF36-3388-47C5-9D34-5B8BABA4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52399B-44A9-43F4-BE08-2B7A623A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995A2E-455C-4369-909C-B84A3DEA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3F1897-9D8B-4F01-99F3-4F3F5AB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F1E56-FC14-4DA8-BC67-D4956062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29D79-B7EE-4D20-B75A-05840AB0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8507BD-D784-44A5-951F-D68369C3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D5C61-44B5-4492-B75B-26C71CB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3F4C22-8287-4B19-ADD7-61FD68B6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93C216-4471-40A0-B42B-02145790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3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43519-CF6F-4222-9A27-777DE7B9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0D0AEC-399C-4444-8232-07A92A55B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DA5D4-B18E-4448-AAC6-F126CB1A2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298EA8-E379-41FA-9212-A0037CC4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459344-009D-4639-B33D-7FC4386A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510578-D579-4FCD-B3AC-51D872AC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17E9C0-CFA9-4D72-BCC1-DF14DBBC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78809B-9AEA-45F3-BA53-B25497D2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A3F29E-EA3C-41B4-8218-F1BD996AA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55B7-CDDD-45A7-811E-6D2561AE8D3C}" type="datetimeFigureOut">
              <a:rPr lang="en-US" smtClean="0"/>
              <a:t>3/13/19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34203-0D94-4FC8-851C-D107A4E8B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D7710-936F-4F38-B7DB-5CC2A7927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9CEF-A267-4DFA-9368-51171DF56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E5BAE3D-DFC8-4EFE-AD87-3CEC4C44AFEB}"/>
              </a:ext>
            </a:extLst>
          </p:cNvPr>
          <p:cNvSpPr/>
          <p:nvPr/>
        </p:nvSpPr>
        <p:spPr>
          <a:xfrm>
            <a:off x="1418253" y="816481"/>
            <a:ext cx="9395927" cy="5365102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409FFD0-3ADF-4E74-88F1-04CEA6C01BD0}"/>
              </a:ext>
            </a:extLst>
          </p:cNvPr>
          <p:cNvSpPr/>
          <p:nvPr/>
        </p:nvSpPr>
        <p:spPr>
          <a:xfrm>
            <a:off x="3268910" y="2648899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DEC1BA7-750E-4932-8AE3-5A1242D6345A}"/>
              </a:ext>
            </a:extLst>
          </p:cNvPr>
          <p:cNvSpPr/>
          <p:nvPr/>
        </p:nvSpPr>
        <p:spPr>
          <a:xfrm>
            <a:off x="3289125" y="3805807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F38E4E-2DA6-4B46-89E8-47638A4504A3}"/>
              </a:ext>
            </a:extLst>
          </p:cNvPr>
          <p:cNvSpPr txBox="1"/>
          <p:nvPr/>
        </p:nvSpPr>
        <p:spPr>
          <a:xfrm>
            <a:off x="3268910" y="2169553"/>
            <a:ext cx="20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usuario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055563-08C6-4668-A94D-27120B49560B}"/>
              </a:ext>
            </a:extLst>
          </p:cNvPr>
          <p:cNvSpPr txBox="1"/>
          <p:nvPr/>
        </p:nvSpPr>
        <p:spPr>
          <a:xfrm>
            <a:off x="3289125" y="3289135"/>
            <a:ext cx="137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Contraseña:</a:t>
            </a:r>
          </a:p>
        </p:txBody>
      </p:sp>
      <p:sp>
        <p:nvSpPr>
          <p:cNvPr id="9" name="CuadroTexto 8">
            <a:hlinkClick r:id="rId2" action="ppaction://hlinksldjump"/>
            <a:extLst>
              <a:ext uri="{FF2B5EF4-FFF2-40B4-BE49-F238E27FC236}">
                <a16:creationId xmlns:a16="http://schemas.microsoft.com/office/drawing/2014/main" id="{09FD9D70-71A2-43BA-8F5F-0CC98366709D}"/>
              </a:ext>
            </a:extLst>
          </p:cNvPr>
          <p:cNvSpPr txBox="1"/>
          <p:nvPr/>
        </p:nvSpPr>
        <p:spPr>
          <a:xfrm>
            <a:off x="5176355" y="5031317"/>
            <a:ext cx="183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 action="ppaction://hlinksldjump"/>
              </a:rPr>
              <a:t>¿Olvidaste tu contraseña?</a:t>
            </a:r>
            <a:endParaRPr lang="en-US" sz="1200" u="sng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973632-E741-4824-A7E2-40B3D7FCDBCF}"/>
              </a:ext>
            </a:extLst>
          </p:cNvPr>
          <p:cNvSpPr/>
          <p:nvPr/>
        </p:nvSpPr>
        <p:spPr>
          <a:xfrm>
            <a:off x="5039305" y="4419482"/>
            <a:ext cx="2113385" cy="3942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Iniciar Sesión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D059B2F-3080-48D5-9519-19EFEF269F99}"/>
              </a:ext>
            </a:extLst>
          </p:cNvPr>
          <p:cNvSpPr txBox="1"/>
          <p:nvPr/>
        </p:nvSpPr>
        <p:spPr>
          <a:xfrm>
            <a:off x="4937561" y="1342338"/>
            <a:ext cx="235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Inicia sesión en AIDCA</a:t>
            </a:r>
          </a:p>
        </p:txBody>
      </p:sp>
      <p:sp>
        <p:nvSpPr>
          <p:cNvPr id="11" name="CuadroTexto 10">
            <a:hlinkClick r:id="rId2" action="ppaction://hlinksldjump"/>
            <a:extLst>
              <a:ext uri="{FF2B5EF4-FFF2-40B4-BE49-F238E27FC236}">
                <a16:creationId xmlns:a16="http://schemas.microsoft.com/office/drawing/2014/main" id="{65B85517-0358-439F-896D-8E3EC0DC14F4}"/>
              </a:ext>
            </a:extLst>
          </p:cNvPr>
          <p:cNvSpPr txBox="1"/>
          <p:nvPr/>
        </p:nvSpPr>
        <p:spPr>
          <a:xfrm>
            <a:off x="5679717" y="5323098"/>
            <a:ext cx="83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u="sng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 action="ppaction://hlinksldjump"/>
              </a:rPr>
              <a:t>Registrate</a:t>
            </a:r>
            <a:endParaRPr lang="es-ES" sz="1200" u="sng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CE243-BBE4-7849-88DD-F69B5F1FA7E9}"/>
              </a:ext>
            </a:extLst>
          </p:cNvPr>
          <p:cNvSpPr/>
          <p:nvPr/>
        </p:nvSpPr>
        <p:spPr>
          <a:xfrm>
            <a:off x="0" y="0"/>
            <a:ext cx="12192000" cy="468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F6360-1924-204D-9280-90CEC4B98C76}"/>
              </a:ext>
            </a:extLst>
          </p:cNvPr>
          <p:cNvSpPr/>
          <p:nvPr/>
        </p:nvSpPr>
        <p:spPr>
          <a:xfrm>
            <a:off x="1765738" y="725214"/>
            <a:ext cx="8650013" cy="57806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43906-F551-2845-B416-ECDC939C9CB5}"/>
              </a:ext>
            </a:extLst>
          </p:cNvPr>
          <p:cNvSpPr txBox="1"/>
          <p:nvPr/>
        </p:nvSpPr>
        <p:spPr>
          <a:xfrm>
            <a:off x="5005550" y="10356"/>
            <a:ext cx="218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AIDCA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F28C-C631-8F45-8AD8-E442D0A2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" t="1741" r="1208" b="1803"/>
          <a:stretch/>
        </p:blipFill>
        <p:spPr>
          <a:xfrm>
            <a:off x="1849820" y="804041"/>
            <a:ext cx="8481848" cy="5623034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59D7ECE-CD57-1546-88BD-9D21D7A05D23}"/>
              </a:ext>
            </a:extLst>
          </p:cNvPr>
          <p:cNvSpPr/>
          <p:nvPr/>
        </p:nvSpPr>
        <p:spPr>
          <a:xfrm>
            <a:off x="5938345" y="3037490"/>
            <a:ext cx="315310" cy="567558"/>
          </a:xfrm>
          <a:custGeom>
            <a:avLst/>
            <a:gdLst>
              <a:gd name="connsiteX0" fmla="*/ 157655 w 315310"/>
              <a:gd name="connsiteY0" fmla="*/ 567558 h 567558"/>
              <a:gd name="connsiteX1" fmla="*/ 157655 w 315310"/>
              <a:gd name="connsiteY1" fmla="*/ 567558 h 567558"/>
              <a:gd name="connsiteX2" fmla="*/ 136634 w 315310"/>
              <a:gd name="connsiteY2" fmla="*/ 472965 h 567558"/>
              <a:gd name="connsiteX3" fmla="*/ 126124 w 315310"/>
              <a:gd name="connsiteY3" fmla="*/ 441434 h 567558"/>
              <a:gd name="connsiteX4" fmla="*/ 105103 w 315310"/>
              <a:gd name="connsiteY4" fmla="*/ 346841 h 567558"/>
              <a:gd name="connsiteX5" fmla="*/ 94593 w 315310"/>
              <a:gd name="connsiteY5" fmla="*/ 315310 h 567558"/>
              <a:gd name="connsiteX6" fmla="*/ 63062 w 315310"/>
              <a:gd name="connsiteY6" fmla="*/ 294289 h 567558"/>
              <a:gd name="connsiteX7" fmla="*/ 21021 w 315310"/>
              <a:gd name="connsiteY7" fmla="*/ 231227 h 567558"/>
              <a:gd name="connsiteX8" fmla="*/ 0 w 315310"/>
              <a:gd name="connsiteY8" fmla="*/ 168165 h 567558"/>
              <a:gd name="connsiteX9" fmla="*/ 31531 w 315310"/>
              <a:gd name="connsiteY9" fmla="*/ 94593 h 567558"/>
              <a:gd name="connsiteX10" fmla="*/ 63062 w 315310"/>
              <a:gd name="connsiteY10" fmla="*/ 73572 h 567558"/>
              <a:gd name="connsiteX11" fmla="*/ 115614 w 315310"/>
              <a:gd name="connsiteY11" fmla="*/ 21020 h 567558"/>
              <a:gd name="connsiteX12" fmla="*/ 178676 w 315310"/>
              <a:gd name="connsiteY12" fmla="*/ 0 h 567558"/>
              <a:gd name="connsiteX13" fmla="*/ 241738 w 315310"/>
              <a:gd name="connsiteY13" fmla="*/ 21020 h 567558"/>
              <a:gd name="connsiteX14" fmla="*/ 294289 w 315310"/>
              <a:gd name="connsiteY14" fmla="*/ 84082 h 567558"/>
              <a:gd name="connsiteX15" fmla="*/ 315310 w 315310"/>
              <a:gd name="connsiteY15" fmla="*/ 168165 h 567558"/>
              <a:gd name="connsiteX16" fmla="*/ 283779 w 315310"/>
              <a:gd name="connsiteY16" fmla="*/ 273269 h 567558"/>
              <a:gd name="connsiteX17" fmla="*/ 252248 w 315310"/>
              <a:gd name="connsiteY17" fmla="*/ 294289 h 567558"/>
              <a:gd name="connsiteX18" fmla="*/ 231227 w 315310"/>
              <a:gd name="connsiteY18" fmla="*/ 325820 h 567558"/>
              <a:gd name="connsiteX19" fmla="*/ 199696 w 315310"/>
              <a:gd name="connsiteY19" fmla="*/ 346841 h 567558"/>
              <a:gd name="connsiteX20" fmla="*/ 178676 w 315310"/>
              <a:gd name="connsiteY20" fmla="*/ 409903 h 567558"/>
              <a:gd name="connsiteX21" fmla="*/ 157655 w 315310"/>
              <a:gd name="connsiteY21" fmla="*/ 493986 h 567558"/>
              <a:gd name="connsiteX22" fmla="*/ 157655 w 315310"/>
              <a:gd name="connsiteY2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310" h="567558">
                <a:moveTo>
                  <a:pt x="157655" y="567558"/>
                </a:moveTo>
                <a:lnTo>
                  <a:pt x="157655" y="567558"/>
                </a:lnTo>
                <a:cubicBezTo>
                  <a:pt x="150648" y="536027"/>
                  <a:pt x="144468" y="504301"/>
                  <a:pt x="136634" y="472965"/>
                </a:cubicBezTo>
                <a:cubicBezTo>
                  <a:pt x="133947" y="462217"/>
                  <a:pt x="128811" y="452182"/>
                  <a:pt x="126124" y="441434"/>
                </a:cubicBezTo>
                <a:cubicBezTo>
                  <a:pt x="104448" y="354726"/>
                  <a:pt x="126685" y="422378"/>
                  <a:pt x="105103" y="346841"/>
                </a:cubicBezTo>
                <a:cubicBezTo>
                  <a:pt x="102059" y="336188"/>
                  <a:pt x="101514" y="323961"/>
                  <a:pt x="94593" y="315310"/>
                </a:cubicBezTo>
                <a:cubicBezTo>
                  <a:pt x="86702" y="305446"/>
                  <a:pt x="73572" y="301296"/>
                  <a:pt x="63062" y="294289"/>
                </a:cubicBezTo>
                <a:cubicBezTo>
                  <a:pt x="49048" y="273268"/>
                  <a:pt x="29010" y="255194"/>
                  <a:pt x="21021" y="231227"/>
                </a:cubicBezTo>
                <a:lnTo>
                  <a:pt x="0" y="168165"/>
                </a:lnTo>
                <a:cubicBezTo>
                  <a:pt x="8041" y="136002"/>
                  <a:pt x="7336" y="118788"/>
                  <a:pt x="31531" y="94593"/>
                </a:cubicBezTo>
                <a:cubicBezTo>
                  <a:pt x="40463" y="85661"/>
                  <a:pt x="52552" y="80579"/>
                  <a:pt x="63062" y="73572"/>
                </a:cubicBezTo>
                <a:cubicBezTo>
                  <a:pt x="82238" y="44808"/>
                  <a:pt x="82424" y="35771"/>
                  <a:pt x="115614" y="21020"/>
                </a:cubicBezTo>
                <a:cubicBezTo>
                  <a:pt x="135862" y="12021"/>
                  <a:pt x="178676" y="0"/>
                  <a:pt x="178676" y="0"/>
                </a:cubicBezTo>
                <a:cubicBezTo>
                  <a:pt x="199697" y="7007"/>
                  <a:pt x="229447" y="2584"/>
                  <a:pt x="241738" y="21020"/>
                </a:cubicBezTo>
                <a:cubicBezTo>
                  <a:pt x="271003" y="64919"/>
                  <a:pt x="253826" y="43619"/>
                  <a:pt x="294289" y="84082"/>
                </a:cubicBezTo>
                <a:cubicBezTo>
                  <a:pt x="302584" y="108965"/>
                  <a:pt x="315310" y="142795"/>
                  <a:pt x="315310" y="168165"/>
                </a:cubicBezTo>
                <a:cubicBezTo>
                  <a:pt x="315310" y="207859"/>
                  <a:pt x="312272" y="244777"/>
                  <a:pt x="283779" y="273269"/>
                </a:cubicBezTo>
                <a:cubicBezTo>
                  <a:pt x="274847" y="282201"/>
                  <a:pt x="262758" y="287282"/>
                  <a:pt x="252248" y="294289"/>
                </a:cubicBezTo>
                <a:cubicBezTo>
                  <a:pt x="245241" y="304799"/>
                  <a:pt x="240159" y="316888"/>
                  <a:pt x="231227" y="325820"/>
                </a:cubicBezTo>
                <a:cubicBezTo>
                  <a:pt x="222295" y="334752"/>
                  <a:pt x="206391" y="336129"/>
                  <a:pt x="199696" y="346841"/>
                </a:cubicBezTo>
                <a:cubicBezTo>
                  <a:pt x="187953" y="365631"/>
                  <a:pt x="185683" y="388882"/>
                  <a:pt x="178676" y="409903"/>
                </a:cubicBezTo>
                <a:cubicBezTo>
                  <a:pt x="168633" y="440033"/>
                  <a:pt x="160474" y="460156"/>
                  <a:pt x="157655" y="493986"/>
                </a:cubicBezTo>
                <a:cubicBezTo>
                  <a:pt x="155618" y="518425"/>
                  <a:pt x="157655" y="555296"/>
                  <a:pt x="157655" y="567558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FFB5407-57F2-5240-B585-F64EAF21F65F}"/>
              </a:ext>
            </a:extLst>
          </p:cNvPr>
          <p:cNvSpPr/>
          <p:nvPr/>
        </p:nvSpPr>
        <p:spPr>
          <a:xfrm>
            <a:off x="5948198" y="3058510"/>
            <a:ext cx="294947" cy="578069"/>
          </a:xfrm>
          <a:custGeom>
            <a:avLst/>
            <a:gdLst>
              <a:gd name="connsiteX0" fmla="*/ 158312 w 294947"/>
              <a:gd name="connsiteY0" fmla="*/ 578069 h 578069"/>
              <a:gd name="connsiteX1" fmla="*/ 158312 w 294947"/>
              <a:gd name="connsiteY1" fmla="*/ 578069 h 578069"/>
              <a:gd name="connsiteX2" fmla="*/ 116271 w 294947"/>
              <a:gd name="connsiteY2" fmla="*/ 420414 h 578069"/>
              <a:gd name="connsiteX3" fmla="*/ 105761 w 294947"/>
              <a:gd name="connsiteY3" fmla="*/ 388883 h 578069"/>
              <a:gd name="connsiteX4" fmla="*/ 42699 w 294947"/>
              <a:gd name="connsiteY4" fmla="*/ 294290 h 578069"/>
              <a:gd name="connsiteX5" fmla="*/ 21678 w 294947"/>
              <a:gd name="connsiteY5" fmla="*/ 262759 h 578069"/>
              <a:gd name="connsiteX6" fmla="*/ 657 w 294947"/>
              <a:gd name="connsiteY6" fmla="*/ 199697 h 578069"/>
              <a:gd name="connsiteX7" fmla="*/ 32188 w 294947"/>
              <a:gd name="connsiteY7" fmla="*/ 84083 h 578069"/>
              <a:gd name="connsiteX8" fmla="*/ 42699 w 294947"/>
              <a:gd name="connsiteY8" fmla="*/ 52552 h 578069"/>
              <a:gd name="connsiteX9" fmla="*/ 74230 w 294947"/>
              <a:gd name="connsiteY9" fmla="*/ 21021 h 578069"/>
              <a:gd name="connsiteX10" fmla="*/ 137292 w 294947"/>
              <a:gd name="connsiteY10" fmla="*/ 0 h 578069"/>
              <a:gd name="connsiteX11" fmla="*/ 221374 w 294947"/>
              <a:gd name="connsiteY11" fmla="*/ 21021 h 578069"/>
              <a:gd name="connsiteX12" fmla="*/ 252905 w 294947"/>
              <a:gd name="connsiteY12" fmla="*/ 52552 h 578069"/>
              <a:gd name="connsiteX13" fmla="*/ 294947 w 294947"/>
              <a:gd name="connsiteY13" fmla="*/ 115614 h 578069"/>
              <a:gd name="connsiteX14" fmla="*/ 273926 w 294947"/>
              <a:gd name="connsiteY14" fmla="*/ 189187 h 578069"/>
              <a:gd name="connsiteX15" fmla="*/ 252905 w 294947"/>
              <a:gd name="connsiteY15" fmla="*/ 262759 h 578069"/>
              <a:gd name="connsiteX16" fmla="*/ 210864 w 294947"/>
              <a:gd name="connsiteY16" fmla="*/ 325821 h 578069"/>
              <a:gd name="connsiteX17" fmla="*/ 189843 w 294947"/>
              <a:gd name="connsiteY17" fmla="*/ 357352 h 578069"/>
              <a:gd name="connsiteX18" fmla="*/ 158312 w 294947"/>
              <a:gd name="connsiteY18" fmla="*/ 451945 h 578069"/>
              <a:gd name="connsiteX19" fmla="*/ 147802 w 294947"/>
              <a:gd name="connsiteY19" fmla="*/ 483476 h 578069"/>
              <a:gd name="connsiteX20" fmla="*/ 137292 w 294947"/>
              <a:gd name="connsiteY20" fmla="*/ 515007 h 578069"/>
              <a:gd name="connsiteX21" fmla="*/ 126781 w 294947"/>
              <a:gd name="connsiteY21" fmla="*/ 557049 h 578069"/>
              <a:gd name="connsiteX22" fmla="*/ 158312 w 294947"/>
              <a:gd name="connsiteY22" fmla="*/ 578069 h 57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4947" h="578069">
                <a:moveTo>
                  <a:pt x="158312" y="578069"/>
                </a:moveTo>
                <a:lnTo>
                  <a:pt x="158312" y="578069"/>
                </a:lnTo>
                <a:cubicBezTo>
                  <a:pt x="132484" y="461839"/>
                  <a:pt x="147507" y="514123"/>
                  <a:pt x="116271" y="420414"/>
                </a:cubicBezTo>
                <a:cubicBezTo>
                  <a:pt x="112768" y="409904"/>
                  <a:pt x="111906" y="398101"/>
                  <a:pt x="105761" y="388883"/>
                </a:cubicBezTo>
                <a:lnTo>
                  <a:pt x="42699" y="294290"/>
                </a:lnTo>
                <a:lnTo>
                  <a:pt x="21678" y="262759"/>
                </a:lnTo>
                <a:cubicBezTo>
                  <a:pt x="14671" y="241738"/>
                  <a:pt x="-3689" y="221424"/>
                  <a:pt x="657" y="199697"/>
                </a:cubicBezTo>
                <a:cubicBezTo>
                  <a:pt x="15513" y="125423"/>
                  <a:pt x="5520" y="164086"/>
                  <a:pt x="32188" y="84083"/>
                </a:cubicBezTo>
                <a:cubicBezTo>
                  <a:pt x="35691" y="73573"/>
                  <a:pt x="34865" y="60386"/>
                  <a:pt x="42699" y="52552"/>
                </a:cubicBezTo>
                <a:cubicBezTo>
                  <a:pt x="53209" y="42042"/>
                  <a:pt x="61237" y="28240"/>
                  <a:pt x="74230" y="21021"/>
                </a:cubicBezTo>
                <a:cubicBezTo>
                  <a:pt x="93599" y="10260"/>
                  <a:pt x="137292" y="0"/>
                  <a:pt x="137292" y="0"/>
                </a:cubicBezTo>
                <a:cubicBezTo>
                  <a:pt x="144869" y="1515"/>
                  <a:pt x="207525" y="11788"/>
                  <a:pt x="221374" y="21021"/>
                </a:cubicBezTo>
                <a:cubicBezTo>
                  <a:pt x="233742" y="29266"/>
                  <a:pt x="243779" y="40819"/>
                  <a:pt x="252905" y="52552"/>
                </a:cubicBezTo>
                <a:cubicBezTo>
                  <a:pt x="268416" y="72494"/>
                  <a:pt x="294947" y="115614"/>
                  <a:pt x="294947" y="115614"/>
                </a:cubicBezTo>
                <a:cubicBezTo>
                  <a:pt x="262078" y="247084"/>
                  <a:pt x="304090" y="83609"/>
                  <a:pt x="273926" y="189187"/>
                </a:cubicBezTo>
                <a:cubicBezTo>
                  <a:pt x="270723" y="200398"/>
                  <a:pt x="260319" y="249414"/>
                  <a:pt x="252905" y="262759"/>
                </a:cubicBezTo>
                <a:cubicBezTo>
                  <a:pt x="240636" y="284843"/>
                  <a:pt x="224878" y="304800"/>
                  <a:pt x="210864" y="325821"/>
                </a:cubicBezTo>
                <a:lnTo>
                  <a:pt x="189843" y="357352"/>
                </a:lnTo>
                <a:lnTo>
                  <a:pt x="158312" y="451945"/>
                </a:lnTo>
                <a:lnTo>
                  <a:pt x="147802" y="483476"/>
                </a:lnTo>
                <a:cubicBezTo>
                  <a:pt x="144299" y="493986"/>
                  <a:pt x="139979" y="504259"/>
                  <a:pt x="137292" y="515007"/>
                </a:cubicBezTo>
                <a:cubicBezTo>
                  <a:pt x="133788" y="529021"/>
                  <a:pt x="128824" y="542749"/>
                  <a:pt x="126781" y="557049"/>
                </a:cubicBezTo>
                <a:cubicBezTo>
                  <a:pt x="125295" y="567454"/>
                  <a:pt x="153057" y="574566"/>
                  <a:pt x="158312" y="57806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B17FC-8D4D-4743-B196-29A0A76DB05C}"/>
              </a:ext>
            </a:extLst>
          </p:cNvPr>
          <p:cNvSpPr/>
          <p:nvPr/>
        </p:nvSpPr>
        <p:spPr>
          <a:xfrm>
            <a:off x="11666483" y="39123"/>
            <a:ext cx="399394" cy="39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3B9C1DFD-3FE0-7B4F-A05B-FD5602EA0F14}"/>
              </a:ext>
            </a:extLst>
          </p:cNvPr>
          <p:cNvSpPr txBox="1"/>
          <p:nvPr/>
        </p:nvSpPr>
        <p:spPr>
          <a:xfrm rot="5400000">
            <a:off x="11549267" y="49478"/>
            <a:ext cx="6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ndale Mono" panose="020B0509000000000004" pitchFamily="49" charset="0"/>
                <a:ea typeface="Apple Symbols" panose="02000000000000000000" pitchFamily="2" charset="-79"/>
                <a:cs typeface="Al Bayan" pitchFamily="2" charset="-78"/>
              </a:rPr>
              <a:t>|||</a:t>
            </a:r>
            <a:endParaRPr lang="en-US" sz="1400" b="1" dirty="0">
              <a:latin typeface="Andale Mono" panose="020B0509000000000004" pitchFamily="49" charset="0"/>
              <a:ea typeface="Apple Symbols" panose="02000000000000000000" pitchFamily="2" charset="-79"/>
              <a:cs typeface="Al Bayan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F13967-9366-2B45-8CFF-71C6B49820D6}"/>
              </a:ext>
            </a:extLst>
          </p:cNvPr>
          <p:cNvSpPr/>
          <p:nvPr/>
        </p:nvSpPr>
        <p:spPr>
          <a:xfrm>
            <a:off x="6600496" y="3037490"/>
            <a:ext cx="3615559" cy="9319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4B2A895-51A1-804C-9CB3-641367C8238F}"/>
              </a:ext>
            </a:extLst>
          </p:cNvPr>
          <p:cNvSpPr/>
          <p:nvPr/>
        </p:nvSpPr>
        <p:spPr>
          <a:xfrm rot="16200000">
            <a:off x="6223273" y="3075590"/>
            <a:ext cx="418115" cy="34191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1A1BC-169B-154A-8CD9-30D4A61B0C0C}"/>
              </a:ext>
            </a:extLst>
          </p:cNvPr>
          <p:cNvSpPr txBox="1"/>
          <p:nvPr/>
        </p:nvSpPr>
        <p:spPr>
          <a:xfrm>
            <a:off x="6600496" y="3046124"/>
            <a:ext cx="35812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Nombre</a:t>
            </a:r>
            <a:r>
              <a:rPr lang="en-US" dirty="0"/>
              <a:t>: Maria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jovenes</a:t>
            </a:r>
            <a:endParaRPr lang="en-US" dirty="0"/>
          </a:p>
          <a:p>
            <a:r>
              <a:rPr lang="en-US" dirty="0" err="1"/>
              <a:t>Horario</a:t>
            </a:r>
            <a:r>
              <a:rPr lang="en-US" dirty="0"/>
              <a:t>: 7:30 am - 5:30 pm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highlight>
                  <a:srgbClr val="FF0000"/>
                </a:highlight>
              </a:rPr>
              <a:t>VER MAS</a:t>
            </a:r>
          </a:p>
          <a:p>
            <a:endParaRPr lang="en-US" dirty="0"/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BA6904C2-03F2-9C4E-85E3-FFF1A5E25754}"/>
              </a:ext>
            </a:extLst>
          </p:cNvPr>
          <p:cNvSpPr/>
          <p:nvPr/>
        </p:nvSpPr>
        <p:spPr>
          <a:xfrm>
            <a:off x="8040414" y="3636579"/>
            <a:ext cx="693683" cy="22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CE243-BBE4-7849-88DD-F69B5F1FA7E9}"/>
              </a:ext>
            </a:extLst>
          </p:cNvPr>
          <p:cNvSpPr/>
          <p:nvPr/>
        </p:nvSpPr>
        <p:spPr>
          <a:xfrm>
            <a:off x="-5256" y="22210"/>
            <a:ext cx="12192000" cy="468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F6360-1924-204D-9280-90CEC4B98C76}"/>
              </a:ext>
            </a:extLst>
          </p:cNvPr>
          <p:cNvSpPr/>
          <p:nvPr/>
        </p:nvSpPr>
        <p:spPr>
          <a:xfrm>
            <a:off x="1765738" y="725214"/>
            <a:ext cx="8650013" cy="57806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43906-F551-2845-B416-ECDC939C9CB5}"/>
              </a:ext>
            </a:extLst>
          </p:cNvPr>
          <p:cNvSpPr txBox="1"/>
          <p:nvPr/>
        </p:nvSpPr>
        <p:spPr>
          <a:xfrm>
            <a:off x="5005550" y="10356"/>
            <a:ext cx="218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AIDCA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F28C-C631-8F45-8AD8-E442D0A2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" t="1741" r="1208" b="1803"/>
          <a:stretch/>
        </p:blipFill>
        <p:spPr>
          <a:xfrm>
            <a:off x="1849820" y="804041"/>
            <a:ext cx="8481848" cy="5623034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59D7ECE-CD57-1546-88BD-9D21D7A05D23}"/>
              </a:ext>
            </a:extLst>
          </p:cNvPr>
          <p:cNvSpPr/>
          <p:nvPr/>
        </p:nvSpPr>
        <p:spPr>
          <a:xfrm>
            <a:off x="5938345" y="3037490"/>
            <a:ext cx="315310" cy="567558"/>
          </a:xfrm>
          <a:custGeom>
            <a:avLst/>
            <a:gdLst>
              <a:gd name="connsiteX0" fmla="*/ 157655 w 315310"/>
              <a:gd name="connsiteY0" fmla="*/ 567558 h 567558"/>
              <a:gd name="connsiteX1" fmla="*/ 157655 w 315310"/>
              <a:gd name="connsiteY1" fmla="*/ 567558 h 567558"/>
              <a:gd name="connsiteX2" fmla="*/ 136634 w 315310"/>
              <a:gd name="connsiteY2" fmla="*/ 472965 h 567558"/>
              <a:gd name="connsiteX3" fmla="*/ 126124 w 315310"/>
              <a:gd name="connsiteY3" fmla="*/ 441434 h 567558"/>
              <a:gd name="connsiteX4" fmla="*/ 105103 w 315310"/>
              <a:gd name="connsiteY4" fmla="*/ 346841 h 567558"/>
              <a:gd name="connsiteX5" fmla="*/ 94593 w 315310"/>
              <a:gd name="connsiteY5" fmla="*/ 315310 h 567558"/>
              <a:gd name="connsiteX6" fmla="*/ 63062 w 315310"/>
              <a:gd name="connsiteY6" fmla="*/ 294289 h 567558"/>
              <a:gd name="connsiteX7" fmla="*/ 21021 w 315310"/>
              <a:gd name="connsiteY7" fmla="*/ 231227 h 567558"/>
              <a:gd name="connsiteX8" fmla="*/ 0 w 315310"/>
              <a:gd name="connsiteY8" fmla="*/ 168165 h 567558"/>
              <a:gd name="connsiteX9" fmla="*/ 31531 w 315310"/>
              <a:gd name="connsiteY9" fmla="*/ 94593 h 567558"/>
              <a:gd name="connsiteX10" fmla="*/ 63062 w 315310"/>
              <a:gd name="connsiteY10" fmla="*/ 73572 h 567558"/>
              <a:gd name="connsiteX11" fmla="*/ 115614 w 315310"/>
              <a:gd name="connsiteY11" fmla="*/ 21020 h 567558"/>
              <a:gd name="connsiteX12" fmla="*/ 178676 w 315310"/>
              <a:gd name="connsiteY12" fmla="*/ 0 h 567558"/>
              <a:gd name="connsiteX13" fmla="*/ 241738 w 315310"/>
              <a:gd name="connsiteY13" fmla="*/ 21020 h 567558"/>
              <a:gd name="connsiteX14" fmla="*/ 294289 w 315310"/>
              <a:gd name="connsiteY14" fmla="*/ 84082 h 567558"/>
              <a:gd name="connsiteX15" fmla="*/ 315310 w 315310"/>
              <a:gd name="connsiteY15" fmla="*/ 168165 h 567558"/>
              <a:gd name="connsiteX16" fmla="*/ 283779 w 315310"/>
              <a:gd name="connsiteY16" fmla="*/ 273269 h 567558"/>
              <a:gd name="connsiteX17" fmla="*/ 252248 w 315310"/>
              <a:gd name="connsiteY17" fmla="*/ 294289 h 567558"/>
              <a:gd name="connsiteX18" fmla="*/ 231227 w 315310"/>
              <a:gd name="connsiteY18" fmla="*/ 325820 h 567558"/>
              <a:gd name="connsiteX19" fmla="*/ 199696 w 315310"/>
              <a:gd name="connsiteY19" fmla="*/ 346841 h 567558"/>
              <a:gd name="connsiteX20" fmla="*/ 178676 w 315310"/>
              <a:gd name="connsiteY20" fmla="*/ 409903 h 567558"/>
              <a:gd name="connsiteX21" fmla="*/ 157655 w 315310"/>
              <a:gd name="connsiteY21" fmla="*/ 493986 h 567558"/>
              <a:gd name="connsiteX22" fmla="*/ 157655 w 315310"/>
              <a:gd name="connsiteY2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310" h="567558">
                <a:moveTo>
                  <a:pt x="157655" y="567558"/>
                </a:moveTo>
                <a:lnTo>
                  <a:pt x="157655" y="567558"/>
                </a:lnTo>
                <a:cubicBezTo>
                  <a:pt x="150648" y="536027"/>
                  <a:pt x="144468" y="504301"/>
                  <a:pt x="136634" y="472965"/>
                </a:cubicBezTo>
                <a:cubicBezTo>
                  <a:pt x="133947" y="462217"/>
                  <a:pt x="128811" y="452182"/>
                  <a:pt x="126124" y="441434"/>
                </a:cubicBezTo>
                <a:cubicBezTo>
                  <a:pt x="104448" y="354726"/>
                  <a:pt x="126685" y="422378"/>
                  <a:pt x="105103" y="346841"/>
                </a:cubicBezTo>
                <a:cubicBezTo>
                  <a:pt x="102059" y="336188"/>
                  <a:pt x="101514" y="323961"/>
                  <a:pt x="94593" y="315310"/>
                </a:cubicBezTo>
                <a:cubicBezTo>
                  <a:pt x="86702" y="305446"/>
                  <a:pt x="73572" y="301296"/>
                  <a:pt x="63062" y="294289"/>
                </a:cubicBezTo>
                <a:cubicBezTo>
                  <a:pt x="49048" y="273268"/>
                  <a:pt x="29010" y="255194"/>
                  <a:pt x="21021" y="231227"/>
                </a:cubicBezTo>
                <a:lnTo>
                  <a:pt x="0" y="168165"/>
                </a:lnTo>
                <a:cubicBezTo>
                  <a:pt x="8041" y="136002"/>
                  <a:pt x="7336" y="118788"/>
                  <a:pt x="31531" y="94593"/>
                </a:cubicBezTo>
                <a:cubicBezTo>
                  <a:pt x="40463" y="85661"/>
                  <a:pt x="52552" y="80579"/>
                  <a:pt x="63062" y="73572"/>
                </a:cubicBezTo>
                <a:cubicBezTo>
                  <a:pt x="82238" y="44808"/>
                  <a:pt x="82424" y="35771"/>
                  <a:pt x="115614" y="21020"/>
                </a:cubicBezTo>
                <a:cubicBezTo>
                  <a:pt x="135862" y="12021"/>
                  <a:pt x="178676" y="0"/>
                  <a:pt x="178676" y="0"/>
                </a:cubicBezTo>
                <a:cubicBezTo>
                  <a:pt x="199697" y="7007"/>
                  <a:pt x="229447" y="2584"/>
                  <a:pt x="241738" y="21020"/>
                </a:cubicBezTo>
                <a:cubicBezTo>
                  <a:pt x="271003" y="64919"/>
                  <a:pt x="253826" y="43619"/>
                  <a:pt x="294289" y="84082"/>
                </a:cubicBezTo>
                <a:cubicBezTo>
                  <a:pt x="302584" y="108965"/>
                  <a:pt x="315310" y="142795"/>
                  <a:pt x="315310" y="168165"/>
                </a:cubicBezTo>
                <a:cubicBezTo>
                  <a:pt x="315310" y="207859"/>
                  <a:pt x="312272" y="244777"/>
                  <a:pt x="283779" y="273269"/>
                </a:cubicBezTo>
                <a:cubicBezTo>
                  <a:pt x="274847" y="282201"/>
                  <a:pt x="262758" y="287282"/>
                  <a:pt x="252248" y="294289"/>
                </a:cubicBezTo>
                <a:cubicBezTo>
                  <a:pt x="245241" y="304799"/>
                  <a:pt x="240159" y="316888"/>
                  <a:pt x="231227" y="325820"/>
                </a:cubicBezTo>
                <a:cubicBezTo>
                  <a:pt x="222295" y="334752"/>
                  <a:pt x="206391" y="336129"/>
                  <a:pt x="199696" y="346841"/>
                </a:cubicBezTo>
                <a:cubicBezTo>
                  <a:pt x="187953" y="365631"/>
                  <a:pt x="185683" y="388882"/>
                  <a:pt x="178676" y="409903"/>
                </a:cubicBezTo>
                <a:cubicBezTo>
                  <a:pt x="168633" y="440033"/>
                  <a:pt x="160474" y="460156"/>
                  <a:pt x="157655" y="493986"/>
                </a:cubicBezTo>
                <a:cubicBezTo>
                  <a:pt x="155618" y="518425"/>
                  <a:pt x="157655" y="555296"/>
                  <a:pt x="157655" y="567558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hlinkClick r:id="rId3" action="ppaction://hlinksldjump"/>
            <a:extLst>
              <a:ext uri="{FF2B5EF4-FFF2-40B4-BE49-F238E27FC236}">
                <a16:creationId xmlns:a16="http://schemas.microsoft.com/office/drawing/2014/main" id="{2FFB5407-57F2-5240-B585-F64EAF21F65F}"/>
              </a:ext>
            </a:extLst>
          </p:cNvPr>
          <p:cNvSpPr/>
          <p:nvPr/>
        </p:nvSpPr>
        <p:spPr>
          <a:xfrm>
            <a:off x="5948198" y="3058510"/>
            <a:ext cx="294947" cy="578069"/>
          </a:xfrm>
          <a:custGeom>
            <a:avLst/>
            <a:gdLst>
              <a:gd name="connsiteX0" fmla="*/ 158312 w 294947"/>
              <a:gd name="connsiteY0" fmla="*/ 578069 h 578069"/>
              <a:gd name="connsiteX1" fmla="*/ 158312 w 294947"/>
              <a:gd name="connsiteY1" fmla="*/ 578069 h 578069"/>
              <a:gd name="connsiteX2" fmla="*/ 116271 w 294947"/>
              <a:gd name="connsiteY2" fmla="*/ 420414 h 578069"/>
              <a:gd name="connsiteX3" fmla="*/ 105761 w 294947"/>
              <a:gd name="connsiteY3" fmla="*/ 388883 h 578069"/>
              <a:gd name="connsiteX4" fmla="*/ 42699 w 294947"/>
              <a:gd name="connsiteY4" fmla="*/ 294290 h 578069"/>
              <a:gd name="connsiteX5" fmla="*/ 21678 w 294947"/>
              <a:gd name="connsiteY5" fmla="*/ 262759 h 578069"/>
              <a:gd name="connsiteX6" fmla="*/ 657 w 294947"/>
              <a:gd name="connsiteY6" fmla="*/ 199697 h 578069"/>
              <a:gd name="connsiteX7" fmla="*/ 32188 w 294947"/>
              <a:gd name="connsiteY7" fmla="*/ 84083 h 578069"/>
              <a:gd name="connsiteX8" fmla="*/ 42699 w 294947"/>
              <a:gd name="connsiteY8" fmla="*/ 52552 h 578069"/>
              <a:gd name="connsiteX9" fmla="*/ 74230 w 294947"/>
              <a:gd name="connsiteY9" fmla="*/ 21021 h 578069"/>
              <a:gd name="connsiteX10" fmla="*/ 137292 w 294947"/>
              <a:gd name="connsiteY10" fmla="*/ 0 h 578069"/>
              <a:gd name="connsiteX11" fmla="*/ 221374 w 294947"/>
              <a:gd name="connsiteY11" fmla="*/ 21021 h 578069"/>
              <a:gd name="connsiteX12" fmla="*/ 252905 w 294947"/>
              <a:gd name="connsiteY12" fmla="*/ 52552 h 578069"/>
              <a:gd name="connsiteX13" fmla="*/ 294947 w 294947"/>
              <a:gd name="connsiteY13" fmla="*/ 115614 h 578069"/>
              <a:gd name="connsiteX14" fmla="*/ 273926 w 294947"/>
              <a:gd name="connsiteY14" fmla="*/ 189187 h 578069"/>
              <a:gd name="connsiteX15" fmla="*/ 252905 w 294947"/>
              <a:gd name="connsiteY15" fmla="*/ 262759 h 578069"/>
              <a:gd name="connsiteX16" fmla="*/ 210864 w 294947"/>
              <a:gd name="connsiteY16" fmla="*/ 325821 h 578069"/>
              <a:gd name="connsiteX17" fmla="*/ 189843 w 294947"/>
              <a:gd name="connsiteY17" fmla="*/ 357352 h 578069"/>
              <a:gd name="connsiteX18" fmla="*/ 158312 w 294947"/>
              <a:gd name="connsiteY18" fmla="*/ 451945 h 578069"/>
              <a:gd name="connsiteX19" fmla="*/ 147802 w 294947"/>
              <a:gd name="connsiteY19" fmla="*/ 483476 h 578069"/>
              <a:gd name="connsiteX20" fmla="*/ 137292 w 294947"/>
              <a:gd name="connsiteY20" fmla="*/ 515007 h 578069"/>
              <a:gd name="connsiteX21" fmla="*/ 126781 w 294947"/>
              <a:gd name="connsiteY21" fmla="*/ 557049 h 578069"/>
              <a:gd name="connsiteX22" fmla="*/ 158312 w 294947"/>
              <a:gd name="connsiteY22" fmla="*/ 578069 h 57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4947" h="578069">
                <a:moveTo>
                  <a:pt x="158312" y="578069"/>
                </a:moveTo>
                <a:lnTo>
                  <a:pt x="158312" y="578069"/>
                </a:lnTo>
                <a:cubicBezTo>
                  <a:pt x="132484" y="461839"/>
                  <a:pt x="147507" y="514123"/>
                  <a:pt x="116271" y="420414"/>
                </a:cubicBezTo>
                <a:cubicBezTo>
                  <a:pt x="112768" y="409904"/>
                  <a:pt x="111906" y="398101"/>
                  <a:pt x="105761" y="388883"/>
                </a:cubicBezTo>
                <a:lnTo>
                  <a:pt x="42699" y="294290"/>
                </a:lnTo>
                <a:lnTo>
                  <a:pt x="21678" y="262759"/>
                </a:lnTo>
                <a:cubicBezTo>
                  <a:pt x="14671" y="241738"/>
                  <a:pt x="-3689" y="221424"/>
                  <a:pt x="657" y="199697"/>
                </a:cubicBezTo>
                <a:cubicBezTo>
                  <a:pt x="15513" y="125423"/>
                  <a:pt x="5520" y="164086"/>
                  <a:pt x="32188" y="84083"/>
                </a:cubicBezTo>
                <a:cubicBezTo>
                  <a:pt x="35691" y="73573"/>
                  <a:pt x="34865" y="60386"/>
                  <a:pt x="42699" y="52552"/>
                </a:cubicBezTo>
                <a:cubicBezTo>
                  <a:pt x="53209" y="42042"/>
                  <a:pt x="61237" y="28240"/>
                  <a:pt x="74230" y="21021"/>
                </a:cubicBezTo>
                <a:cubicBezTo>
                  <a:pt x="93599" y="10260"/>
                  <a:pt x="137292" y="0"/>
                  <a:pt x="137292" y="0"/>
                </a:cubicBezTo>
                <a:cubicBezTo>
                  <a:pt x="144869" y="1515"/>
                  <a:pt x="207525" y="11788"/>
                  <a:pt x="221374" y="21021"/>
                </a:cubicBezTo>
                <a:cubicBezTo>
                  <a:pt x="233742" y="29266"/>
                  <a:pt x="243779" y="40819"/>
                  <a:pt x="252905" y="52552"/>
                </a:cubicBezTo>
                <a:cubicBezTo>
                  <a:pt x="268416" y="72494"/>
                  <a:pt x="294947" y="115614"/>
                  <a:pt x="294947" y="115614"/>
                </a:cubicBezTo>
                <a:cubicBezTo>
                  <a:pt x="262078" y="247084"/>
                  <a:pt x="304090" y="83609"/>
                  <a:pt x="273926" y="189187"/>
                </a:cubicBezTo>
                <a:cubicBezTo>
                  <a:pt x="270723" y="200398"/>
                  <a:pt x="260319" y="249414"/>
                  <a:pt x="252905" y="262759"/>
                </a:cubicBezTo>
                <a:cubicBezTo>
                  <a:pt x="240636" y="284843"/>
                  <a:pt x="224878" y="304800"/>
                  <a:pt x="210864" y="325821"/>
                </a:cubicBezTo>
                <a:lnTo>
                  <a:pt x="189843" y="357352"/>
                </a:lnTo>
                <a:lnTo>
                  <a:pt x="158312" y="451945"/>
                </a:lnTo>
                <a:lnTo>
                  <a:pt x="147802" y="483476"/>
                </a:lnTo>
                <a:cubicBezTo>
                  <a:pt x="144299" y="493986"/>
                  <a:pt x="139979" y="504259"/>
                  <a:pt x="137292" y="515007"/>
                </a:cubicBezTo>
                <a:cubicBezTo>
                  <a:pt x="133788" y="529021"/>
                  <a:pt x="128824" y="542749"/>
                  <a:pt x="126781" y="557049"/>
                </a:cubicBezTo>
                <a:cubicBezTo>
                  <a:pt x="125295" y="567454"/>
                  <a:pt x="153057" y="574566"/>
                  <a:pt x="158312" y="57806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5EAB17FC-8D4D-4743-B196-29A0A76DB05C}"/>
              </a:ext>
            </a:extLst>
          </p:cNvPr>
          <p:cNvSpPr/>
          <p:nvPr/>
        </p:nvSpPr>
        <p:spPr>
          <a:xfrm>
            <a:off x="11666483" y="39123"/>
            <a:ext cx="399394" cy="39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3B9C1DFD-3FE0-7B4F-A05B-FD5602EA0F14}"/>
              </a:ext>
            </a:extLst>
          </p:cNvPr>
          <p:cNvSpPr txBox="1"/>
          <p:nvPr/>
        </p:nvSpPr>
        <p:spPr>
          <a:xfrm rot="5400000">
            <a:off x="11549267" y="49478"/>
            <a:ext cx="6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ndale Mono" panose="020B0509000000000004" pitchFamily="49" charset="0"/>
                <a:ea typeface="Apple Symbols" panose="02000000000000000000" pitchFamily="2" charset="-79"/>
                <a:cs typeface="Al Bayan" pitchFamily="2" charset="-78"/>
              </a:rPr>
              <a:t>|||</a:t>
            </a:r>
            <a:endParaRPr lang="en-US" sz="1400" b="1" dirty="0">
              <a:latin typeface="Andale Mono" panose="020B0509000000000004" pitchFamily="49" charset="0"/>
              <a:ea typeface="Apple Symbols" panose="02000000000000000000" pitchFamily="2" charset="-79"/>
              <a:cs typeface="Al Bayan" pitchFamily="2" charset="-78"/>
            </a:endParaRPr>
          </a:p>
        </p:txBody>
      </p:sp>
      <p:sp>
        <p:nvSpPr>
          <p:cNvPr id="2" name="Rectangle 1">
            <a:hlinkClick r:id="rId5" action="ppaction://hlinksldjump"/>
            <a:extLst>
              <a:ext uri="{FF2B5EF4-FFF2-40B4-BE49-F238E27FC236}">
                <a16:creationId xmlns:a16="http://schemas.microsoft.com/office/drawing/2014/main" id="{DE980BB8-7CBD-4941-BE47-344A00F5215B}"/>
              </a:ext>
            </a:extLst>
          </p:cNvPr>
          <p:cNvSpPr/>
          <p:nvPr/>
        </p:nvSpPr>
        <p:spPr>
          <a:xfrm>
            <a:off x="10415749" y="510508"/>
            <a:ext cx="1776249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hlinkClick r:id="rId5" action="ppaction://hlinksldjump"/>
            <a:extLst>
              <a:ext uri="{FF2B5EF4-FFF2-40B4-BE49-F238E27FC236}">
                <a16:creationId xmlns:a16="http://schemas.microsoft.com/office/drawing/2014/main" id="{60CC8242-70BC-8444-AC5A-FD4D4D5D8D13}"/>
              </a:ext>
            </a:extLst>
          </p:cNvPr>
          <p:cNvSpPr txBox="1"/>
          <p:nvPr/>
        </p:nvSpPr>
        <p:spPr>
          <a:xfrm>
            <a:off x="10415749" y="502354"/>
            <a:ext cx="1760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Ingresar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centro</a:t>
            </a:r>
            <a:r>
              <a:rPr lang="en-US" sz="1400" dirty="0"/>
              <a:t> de </a:t>
            </a:r>
            <a:r>
              <a:rPr lang="en-US" sz="1400" dirty="0" err="1"/>
              <a:t>acopio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39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515E028-9AEC-4F04-B318-1A47673E553A}"/>
              </a:ext>
            </a:extLst>
          </p:cNvPr>
          <p:cNvSpPr/>
          <p:nvPr/>
        </p:nvSpPr>
        <p:spPr>
          <a:xfrm>
            <a:off x="1418253" y="774441"/>
            <a:ext cx="9395927" cy="5365102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473D9AE-4DC0-4BF8-A097-382177A7D5A0}"/>
              </a:ext>
            </a:extLst>
          </p:cNvPr>
          <p:cNvSpPr/>
          <p:nvPr/>
        </p:nvSpPr>
        <p:spPr>
          <a:xfrm>
            <a:off x="3268910" y="2648899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7AA44E-37E4-453A-A5A1-2A61FCA894CB}"/>
              </a:ext>
            </a:extLst>
          </p:cNvPr>
          <p:cNvSpPr txBox="1"/>
          <p:nvPr/>
        </p:nvSpPr>
        <p:spPr>
          <a:xfrm>
            <a:off x="3268910" y="2169553"/>
            <a:ext cx="20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Correo Electrónico: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F498D70-EBA6-49A2-B7C8-5F03D2C6B43C}"/>
              </a:ext>
            </a:extLst>
          </p:cNvPr>
          <p:cNvSpPr/>
          <p:nvPr/>
        </p:nvSpPr>
        <p:spPr>
          <a:xfrm>
            <a:off x="5039306" y="3387714"/>
            <a:ext cx="2217171" cy="3942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Iniciar </a:t>
            </a:r>
            <a:r>
              <a:rPr lang="es-MX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Recuperación</a:t>
            </a:r>
          </a:p>
        </p:txBody>
      </p:sp>
    </p:spTree>
    <p:extLst>
      <p:ext uri="{BB962C8B-B14F-4D97-AF65-F5344CB8AC3E}">
        <p14:creationId xmlns:p14="http://schemas.microsoft.com/office/powerpoint/2010/main" val="304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00A791B-EA2C-4E0F-B230-E6CE2F9EEC48}"/>
              </a:ext>
            </a:extLst>
          </p:cNvPr>
          <p:cNvSpPr/>
          <p:nvPr/>
        </p:nvSpPr>
        <p:spPr>
          <a:xfrm>
            <a:off x="1428763" y="774441"/>
            <a:ext cx="9395927" cy="6146476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B456DC-D1DB-47C3-8A2A-85FF9B48DFB9}"/>
              </a:ext>
            </a:extLst>
          </p:cNvPr>
          <p:cNvSpPr txBox="1"/>
          <p:nvPr/>
        </p:nvSpPr>
        <p:spPr>
          <a:xfrm>
            <a:off x="5028064" y="1308782"/>
            <a:ext cx="217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Regístrate en AIDCA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889994-D4E5-488F-9B48-D08D61C34333}"/>
              </a:ext>
            </a:extLst>
          </p:cNvPr>
          <p:cNvSpPr txBox="1"/>
          <p:nvPr/>
        </p:nvSpPr>
        <p:spPr>
          <a:xfrm>
            <a:off x="3289125" y="5376751"/>
            <a:ext cx="33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Dirección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del </a:t>
            </a:r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centro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acopio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29E854F-C589-45FB-9390-E55C8074C6C5}"/>
              </a:ext>
            </a:extLst>
          </p:cNvPr>
          <p:cNvSpPr/>
          <p:nvPr/>
        </p:nvSpPr>
        <p:spPr>
          <a:xfrm>
            <a:off x="3268910" y="2648899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C2E83E-31D3-4E04-A3AE-B8D05987524A}"/>
              </a:ext>
            </a:extLst>
          </p:cNvPr>
          <p:cNvSpPr txBox="1"/>
          <p:nvPr/>
        </p:nvSpPr>
        <p:spPr>
          <a:xfrm>
            <a:off x="3268909" y="3349074"/>
            <a:ext cx="137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Contraseña: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8C2ADC2-E2DB-41A7-8039-C1482980B8FA}"/>
              </a:ext>
            </a:extLst>
          </p:cNvPr>
          <p:cNvSpPr/>
          <p:nvPr/>
        </p:nvSpPr>
        <p:spPr>
          <a:xfrm>
            <a:off x="3289125" y="3805807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97BCD8-4757-4EAC-A87C-7C6F2FC446D3}"/>
              </a:ext>
            </a:extLst>
          </p:cNvPr>
          <p:cNvSpPr txBox="1"/>
          <p:nvPr/>
        </p:nvSpPr>
        <p:spPr>
          <a:xfrm>
            <a:off x="3289125" y="4411803"/>
            <a:ext cx="23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contraseña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F5EAC2D-6642-4AB2-B539-55BB8A0CBB9A}"/>
              </a:ext>
            </a:extLst>
          </p:cNvPr>
          <p:cNvSpPr/>
          <p:nvPr/>
        </p:nvSpPr>
        <p:spPr>
          <a:xfrm>
            <a:off x="3289125" y="4795706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32ABDB-E109-4163-BA72-6CD2485DA70B}"/>
              </a:ext>
            </a:extLst>
          </p:cNvPr>
          <p:cNvSpPr txBox="1"/>
          <p:nvPr/>
        </p:nvSpPr>
        <p:spPr>
          <a:xfrm>
            <a:off x="3268909" y="2273730"/>
            <a:ext cx="202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Correo Electrónico: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7091ECD-A57C-4334-A07C-85B644FE5A43}"/>
              </a:ext>
            </a:extLst>
          </p:cNvPr>
          <p:cNvSpPr/>
          <p:nvPr/>
        </p:nvSpPr>
        <p:spPr>
          <a:xfrm>
            <a:off x="3268909" y="5858311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hacia abajo 13">
            <a:hlinkClick r:id="rId2" action="ppaction://hlinksldjump"/>
            <a:extLst>
              <a:ext uri="{FF2B5EF4-FFF2-40B4-BE49-F238E27FC236}">
                <a16:creationId xmlns:a16="http://schemas.microsoft.com/office/drawing/2014/main" id="{06638874-3BC4-46DC-A54D-B7536F96924E}"/>
              </a:ext>
            </a:extLst>
          </p:cNvPr>
          <p:cNvSpPr/>
          <p:nvPr/>
        </p:nvSpPr>
        <p:spPr>
          <a:xfrm>
            <a:off x="9773174" y="6123963"/>
            <a:ext cx="469784" cy="394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8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F2982FB-8C0B-4318-AED3-0F0479D1BFC8}"/>
              </a:ext>
            </a:extLst>
          </p:cNvPr>
          <p:cNvSpPr/>
          <p:nvPr/>
        </p:nvSpPr>
        <p:spPr>
          <a:xfrm>
            <a:off x="1398036" y="-335902"/>
            <a:ext cx="9395927" cy="6146476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6ED639-42E3-4E36-9A49-0A0EAE789503}"/>
              </a:ext>
            </a:extLst>
          </p:cNvPr>
          <p:cNvSpPr txBox="1"/>
          <p:nvPr/>
        </p:nvSpPr>
        <p:spPr>
          <a:xfrm>
            <a:off x="3191737" y="132947"/>
            <a:ext cx="33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Código Postal: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7C898E9-B72D-410F-BD4F-2629B7932BA5}"/>
              </a:ext>
            </a:extLst>
          </p:cNvPr>
          <p:cNvSpPr/>
          <p:nvPr/>
        </p:nvSpPr>
        <p:spPr>
          <a:xfrm>
            <a:off x="3191737" y="615365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B0BFE2-A2B9-4B59-A9AC-78DAA25FF01B}"/>
              </a:ext>
            </a:extLst>
          </p:cNvPr>
          <p:cNvSpPr txBox="1"/>
          <p:nvPr/>
        </p:nvSpPr>
        <p:spPr>
          <a:xfrm>
            <a:off x="3191737" y="1268880"/>
            <a:ext cx="33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Nombre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del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centro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de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acopio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77871FF-5434-437C-A3A9-41B9BC043B92}"/>
              </a:ext>
            </a:extLst>
          </p:cNvPr>
          <p:cNvSpPr/>
          <p:nvPr/>
        </p:nvSpPr>
        <p:spPr>
          <a:xfrm>
            <a:off x="3191736" y="1700302"/>
            <a:ext cx="5654179" cy="3942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6BDB00B-1D1C-422B-9D77-95BA4C34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905" y="2415415"/>
            <a:ext cx="2778190" cy="739648"/>
          </a:xfrm>
          <a:prstGeom prst="rect">
            <a:avLst/>
          </a:prstGeom>
        </p:spPr>
      </p:pic>
      <p:sp>
        <p:nvSpPr>
          <p:cNvPr id="11" name="Rectángulo: esquinas redondeadas 10">
            <a:hlinkClick r:id="rId3" action="ppaction://hlinksldjump"/>
            <a:extLst>
              <a:ext uri="{FF2B5EF4-FFF2-40B4-BE49-F238E27FC236}">
                <a16:creationId xmlns:a16="http://schemas.microsoft.com/office/drawing/2014/main" id="{4BB5DA04-D744-4D5E-902E-1BDB7F6811E3}"/>
              </a:ext>
            </a:extLst>
          </p:cNvPr>
          <p:cNvSpPr/>
          <p:nvPr/>
        </p:nvSpPr>
        <p:spPr>
          <a:xfrm>
            <a:off x="5039306" y="3387714"/>
            <a:ext cx="2217171" cy="39428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Registrate</a:t>
            </a:r>
            <a:endParaRPr lang="es-MX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8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5E9D14-A4B8-4E9E-BFA5-A0546C8DDB7D}"/>
              </a:ext>
            </a:extLst>
          </p:cNvPr>
          <p:cNvSpPr/>
          <p:nvPr/>
        </p:nvSpPr>
        <p:spPr>
          <a:xfrm>
            <a:off x="1418253" y="774441"/>
            <a:ext cx="9395927" cy="5365102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865873-B9F0-463F-AA4E-E882A402A6CE}"/>
              </a:ext>
            </a:extLst>
          </p:cNvPr>
          <p:cNvSpPr txBox="1"/>
          <p:nvPr/>
        </p:nvSpPr>
        <p:spPr>
          <a:xfrm>
            <a:off x="3716037" y="2780022"/>
            <a:ext cx="527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hemos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enviado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un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correo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verificar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cuenta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CuadroTexto 5">
            <a:hlinkClick r:id="rId2" action="ppaction://hlinksldjump"/>
            <a:extLst>
              <a:ext uri="{FF2B5EF4-FFF2-40B4-BE49-F238E27FC236}">
                <a16:creationId xmlns:a16="http://schemas.microsoft.com/office/drawing/2014/main" id="{2E8D4C83-A20C-44BB-B0C5-5BDC294FDCFD}"/>
              </a:ext>
            </a:extLst>
          </p:cNvPr>
          <p:cNvSpPr txBox="1"/>
          <p:nvPr/>
        </p:nvSpPr>
        <p:spPr>
          <a:xfrm>
            <a:off x="5157849" y="3149354"/>
            <a:ext cx="1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¿No lo recibiste?</a:t>
            </a:r>
          </a:p>
        </p:txBody>
      </p:sp>
    </p:spTree>
    <p:extLst>
      <p:ext uri="{BB962C8B-B14F-4D97-AF65-F5344CB8AC3E}">
        <p14:creationId xmlns:p14="http://schemas.microsoft.com/office/powerpoint/2010/main" val="38446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A5E9D14-A4B8-4E9E-BFA5-A0546C8DDB7D}"/>
              </a:ext>
            </a:extLst>
          </p:cNvPr>
          <p:cNvSpPr/>
          <p:nvPr/>
        </p:nvSpPr>
        <p:spPr>
          <a:xfrm>
            <a:off x="1418253" y="774441"/>
            <a:ext cx="9395927" cy="5365102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865873-B9F0-463F-AA4E-E882A402A6CE}"/>
              </a:ext>
            </a:extLst>
          </p:cNvPr>
          <p:cNvSpPr txBox="1"/>
          <p:nvPr/>
        </p:nvSpPr>
        <p:spPr>
          <a:xfrm>
            <a:off x="3716037" y="2780022"/>
            <a:ext cx="527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hemos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enviado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un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correo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verificar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cuenta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8D4C83-A20C-44BB-B0C5-5BDC294FDCFD}"/>
              </a:ext>
            </a:extLst>
          </p:cNvPr>
          <p:cNvSpPr txBox="1"/>
          <p:nvPr/>
        </p:nvSpPr>
        <p:spPr>
          <a:xfrm>
            <a:off x="5157849" y="3149354"/>
            <a:ext cx="1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¿No lo recibiste?</a:t>
            </a:r>
          </a:p>
        </p:txBody>
      </p:sp>
      <p:sp>
        <p:nvSpPr>
          <p:cNvPr id="7" name="Rectángulo: esquinas redondeadas 6">
            <a:hlinkClick r:id="rId2" action="ppaction://hlinksldjump"/>
            <a:extLst>
              <a:ext uri="{FF2B5EF4-FFF2-40B4-BE49-F238E27FC236}">
                <a16:creationId xmlns:a16="http://schemas.microsoft.com/office/drawing/2014/main" id="{94CB9154-89F2-4791-B315-34DF777ED3EF}"/>
              </a:ext>
            </a:extLst>
          </p:cNvPr>
          <p:cNvSpPr/>
          <p:nvPr/>
        </p:nvSpPr>
        <p:spPr>
          <a:xfrm>
            <a:off x="6222670" y="3518686"/>
            <a:ext cx="3586348" cy="602052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500" u="sng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Segoe UI Light" panose="020B0502040204020203" pitchFamily="34" charset="0"/>
                <a:hlinkClick r:id="rId2" action="ppaction://hlinksldjump"/>
              </a:rPr>
              <a:t>Reenviar correo</a:t>
            </a:r>
            <a:endParaRPr lang="es-MX" sz="1500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7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E5E25F2-2B34-4F84-A9E3-CF46AD5A6EEF}"/>
              </a:ext>
            </a:extLst>
          </p:cNvPr>
          <p:cNvSpPr/>
          <p:nvPr/>
        </p:nvSpPr>
        <p:spPr>
          <a:xfrm>
            <a:off x="1418253" y="774441"/>
            <a:ext cx="9395927" cy="5365102"/>
          </a:xfrm>
          <a:prstGeom prst="roundRect">
            <a:avLst>
              <a:gd name="adj" fmla="val 11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85CA4E-7CD6-4D34-83AF-77AF672403CE}"/>
              </a:ext>
            </a:extLst>
          </p:cNvPr>
          <p:cNvSpPr txBox="1"/>
          <p:nvPr/>
        </p:nvSpPr>
        <p:spPr>
          <a:xfrm>
            <a:off x="3263561" y="2302830"/>
            <a:ext cx="57053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Gracias.</a:t>
            </a:r>
          </a:p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Tu cuenta se encuentra en proceso de verificación.</a:t>
            </a:r>
          </a:p>
          <a:p>
            <a:endParaRPr lang="es-MX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Este proceso se realizara en los siguientes 10 días hábiles.</a:t>
            </a:r>
          </a:p>
          <a:p>
            <a:endParaRPr lang="es-MX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¿Problemas?</a:t>
            </a:r>
          </a:p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Contáctanos en </a:t>
            </a:r>
            <a:r>
              <a:rPr lang="es-MX" u="sng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atencion@aidca.com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76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CE243-BBE4-7849-88DD-F69B5F1FA7E9}"/>
              </a:ext>
            </a:extLst>
          </p:cNvPr>
          <p:cNvSpPr/>
          <p:nvPr/>
        </p:nvSpPr>
        <p:spPr>
          <a:xfrm>
            <a:off x="0" y="0"/>
            <a:ext cx="12192000" cy="468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F6360-1924-204D-9280-90CEC4B98C76}"/>
              </a:ext>
            </a:extLst>
          </p:cNvPr>
          <p:cNvSpPr/>
          <p:nvPr/>
        </p:nvSpPr>
        <p:spPr>
          <a:xfrm>
            <a:off x="1765738" y="725214"/>
            <a:ext cx="8650013" cy="57806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43906-F551-2845-B416-ECDC939C9CB5}"/>
              </a:ext>
            </a:extLst>
          </p:cNvPr>
          <p:cNvSpPr txBox="1"/>
          <p:nvPr/>
        </p:nvSpPr>
        <p:spPr>
          <a:xfrm>
            <a:off x="5005550" y="10356"/>
            <a:ext cx="218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AIDCA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FF28C-C631-8F45-8AD8-E442D0A21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" t="1741" r="1208" b="1803"/>
          <a:stretch/>
        </p:blipFill>
        <p:spPr>
          <a:xfrm>
            <a:off x="1849820" y="804041"/>
            <a:ext cx="8481848" cy="5623034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59D7ECE-CD57-1546-88BD-9D21D7A05D23}"/>
              </a:ext>
            </a:extLst>
          </p:cNvPr>
          <p:cNvSpPr/>
          <p:nvPr/>
        </p:nvSpPr>
        <p:spPr>
          <a:xfrm>
            <a:off x="5938345" y="3037490"/>
            <a:ext cx="315310" cy="567558"/>
          </a:xfrm>
          <a:custGeom>
            <a:avLst/>
            <a:gdLst>
              <a:gd name="connsiteX0" fmla="*/ 157655 w 315310"/>
              <a:gd name="connsiteY0" fmla="*/ 567558 h 567558"/>
              <a:gd name="connsiteX1" fmla="*/ 157655 w 315310"/>
              <a:gd name="connsiteY1" fmla="*/ 567558 h 567558"/>
              <a:gd name="connsiteX2" fmla="*/ 136634 w 315310"/>
              <a:gd name="connsiteY2" fmla="*/ 472965 h 567558"/>
              <a:gd name="connsiteX3" fmla="*/ 126124 w 315310"/>
              <a:gd name="connsiteY3" fmla="*/ 441434 h 567558"/>
              <a:gd name="connsiteX4" fmla="*/ 105103 w 315310"/>
              <a:gd name="connsiteY4" fmla="*/ 346841 h 567558"/>
              <a:gd name="connsiteX5" fmla="*/ 94593 w 315310"/>
              <a:gd name="connsiteY5" fmla="*/ 315310 h 567558"/>
              <a:gd name="connsiteX6" fmla="*/ 63062 w 315310"/>
              <a:gd name="connsiteY6" fmla="*/ 294289 h 567558"/>
              <a:gd name="connsiteX7" fmla="*/ 21021 w 315310"/>
              <a:gd name="connsiteY7" fmla="*/ 231227 h 567558"/>
              <a:gd name="connsiteX8" fmla="*/ 0 w 315310"/>
              <a:gd name="connsiteY8" fmla="*/ 168165 h 567558"/>
              <a:gd name="connsiteX9" fmla="*/ 31531 w 315310"/>
              <a:gd name="connsiteY9" fmla="*/ 94593 h 567558"/>
              <a:gd name="connsiteX10" fmla="*/ 63062 w 315310"/>
              <a:gd name="connsiteY10" fmla="*/ 73572 h 567558"/>
              <a:gd name="connsiteX11" fmla="*/ 115614 w 315310"/>
              <a:gd name="connsiteY11" fmla="*/ 21020 h 567558"/>
              <a:gd name="connsiteX12" fmla="*/ 178676 w 315310"/>
              <a:gd name="connsiteY12" fmla="*/ 0 h 567558"/>
              <a:gd name="connsiteX13" fmla="*/ 241738 w 315310"/>
              <a:gd name="connsiteY13" fmla="*/ 21020 h 567558"/>
              <a:gd name="connsiteX14" fmla="*/ 294289 w 315310"/>
              <a:gd name="connsiteY14" fmla="*/ 84082 h 567558"/>
              <a:gd name="connsiteX15" fmla="*/ 315310 w 315310"/>
              <a:gd name="connsiteY15" fmla="*/ 168165 h 567558"/>
              <a:gd name="connsiteX16" fmla="*/ 283779 w 315310"/>
              <a:gd name="connsiteY16" fmla="*/ 273269 h 567558"/>
              <a:gd name="connsiteX17" fmla="*/ 252248 w 315310"/>
              <a:gd name="connsiteY17" fmla="*/ 294289 h 567558"/>
              <a:gd name="connsiteX18" fmla="*/ 231227 w 315310"/>
              <a:gd name="connsiteY18" fmla="*/ 325820 h 567558"/>
              <a:gd name="connsiteX19" fmla="*/ 199696 w 315310"/>
              <a:gd name="connsiteY19" fmla="*/ 346841 h 567558"/>
              <a:gd name="connsiteX20" fmla="*/ 178676 w 315310"/>
              <a:gd name="connsiteY20" fmla="*/ 409903 h 567558"/>
              <a:gd name="connsiteX21" fmla="*/ 157655 w 315310"/>
              <a:gd name="connsiteY21" fmla="*/ 493986 h 567558"/>
              <a:gd name="connsiteX22" fmla="*/ 157655 w 315310"/>
              <a:gd name="connsiteY2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310" h="567558">
                <a:moveTo>
                  <a:pt x="157655" y="567558"/>
                </a:moveTo>
                <a:lnTo>
                  <a:pt x="157655" y="567558"/>
                </a:lnTo>
                <a:cubicBezTo>
                  <a:pt x="150648" y="536027"/>
                  <a:pt x="144468" y="504301"/>
                  <a:pt x="136634" y="472965"/>
                </a:cubicBezTo>
                <a:cubicBezTo>
                  <a:pt x="133947" y="462217"/>
                  <a:pt x="128811" y="452182"/>
                  <a:pt x="126124" y="441434"/>
                </a:cubicBezTo>
                <a:cubicBezTo>
                  <a:pt x="104448" y="354726"/>
                  <a:pt x="126685" y="422378"/>
                  <a:pt x="105103" y="346841"/>
                </a:cubicBezTo>
                <a:cubicBezTo>
                  <a:pt x="102059" y="336188"/>
                  <a:pt x="101514" y="323961"/>
                  <a:pt x="94593" y="315310"/>
                </a:cubicBezTo>
                <a:cubicBezTo>
                  <a:pt x="86702" y="305446"/>
                  <a:pt x="73572" y="301296"/>
                  <a:pt x="63062" y="294289"/>
                </a:cubicBezTo>
                <a:cubicBezTo>
                  <a:pt x="49048" y="273268"/>
                  <a:pt x="29010" y="255194"/>
                  <a:pt x="21021" y="231227"/>
                </a:cubicBezTo>
                <a:lnTo>
                  <a:pt x="0" y="168165"/>
                </a:lnTo>
                <a:cubicBezTo>
                  <a:pt x="8041" y="136002"/>
                  <a:pt x="7336" y="118788"/>
                  <a:pt x="31531" y="94593"/>
                </a:cubicBezTo>
                <a:cubicBezTo>
                  <a:pt x="40463" y="85661"/>
                  <a:pt x="52552" y="80579"/>
                  <a:pt x="63062" y="73572"/>
                </a:cubicBezTo>
                <a:cubicBezTo>
                  <a:pt x="82238" y="44808"/>
                  <a:pt x="82424" y="35771"/>
                  <a:pt x="115614" y="21020"/>
                </a:cubicBezTo>
                <a:cubicBezTo>
                  <a:pt x="135862" y="12021"/>
                  <a:pt x="178676" y="0"/>
                  <a:pt x="178676" y="0"/>
                </a:cubicBezTo>
                <a:cubicBezTo>
                  <a:pt x="199697" y="7007"/>
                  <a:pt x="229447" y="2584"/>
                  <a:pt x="241738" y="21020"/>
                </a:cubicBezTo>
                <a:cubicBezTo>
                  <a:pt x="271003" y="64919"/>
                  <a:pt x="253826" y="43619"/>
                  <a:pt x="294289" y="84082"/>
                </a:cubicBezTo>
                <a:cubicBezTo>
                  <a:pt x="302584" y="108965"/>
                  <a:pt x="315310" y="142795"/>
                  <a:pt x="315310" y="168165"/>
                </a:cubicBezTo>
                <a:cubicBezTo>
                  <a:pt x="315310" y="207859"/>
                  <a:pt x="312272" y="244777"/>
                  <a:pt x="283779" y="273269"/>
                </a:cubicBezTo>
                <a:cubicBezTo>
                  <a:pt x="274847" y="282201"/>
                  <a:pt x="262758" y="287282"/>
                  <a:pt x="252248" y="294289"/>
                </a:cubicBezTo>
                <a:cubicBezTo>
                  <a:pt x="245241" y="304799"/>
                  <a:pt x="240159" y="316888"/>
                  <a:pt x="231227" y="325820"/>
                </a:cubicBezTo>
                <a:cubicBezTo>
                  <a:pt x="222295" y="334752"/>
                  <a:pt x="206391" y="336129"/>
                  <a:pt x="199696" y="346841"/>
                </a:cubicBezTo>
                <a:cubicBezTo>
                  <a:pt x="187953" y="365631"/>
                  <a:pt x="185683" y="388882"/>
                  <a:pt x="178676" y="409903"/>
                </a:cubicBezTo>
                <a:cubicBezTo>
                  <a:pt x="168633" y="440033"/>
                  <a:pt x="160474" y="460156"/>
                  <a:pt x="157655" y="493986"/>
                </a:cubicBezTo>
                <a:cubicBezTo>
                  <a:pt x="155618" y="518425"/>
                  <a:pt x="157655" y="555296"/>
                  <a:pt x="157655" y="567558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hlinkClick r:id="rId3" action="ppaction://hlinksldjump"/>
            <a:extLst>
              <a:ext uri="{FF2B5EF4-FFF2-40B4-BE49-F238E27FC236}">
                <a16:creationId xmlns:a16="http://schemas.microsoft.com/office/drawing/2014/main" id="{2FFB5407-57F2-5240-B585-F64EAF21F65F}"/>
              </a:ext>
            </a:extLst>
          </p:cNvPr>
          <p:cNvSpPr/>
          <p:nvPr/>
        </p:nvSpPr>
        <p:spPr>
          <a:xfrm>
            <a:off x="5948198" y="3058510"/>
            <a:ext cx="294947" cy="578069"/>
          </a:xfrm>
          <a:custGeom>
            <a:avLst/>
            <a:gdLst>
              <a:gd name="connsiteX0" fmla="*/ 158312 w 294947"/>
              <a:gd name="connsiteY0" fmla="*/ 578069 h 578069"/>
              <a:gd name="connsiteX1" fmla="*/ 158312 w 294947"/>
              <a:gd name="connsiteY1" fmla="*/ 578069 h 578069"/>
              <a:gd name="connsiteX2" fmla="*/ 116271 w 294947"/>
              <a:gd name="connsiteY2" fmla="*/ 420414 h 578069"/>
              <a:gd name="connsiteX3" fmla="*/ 105761 w 294947"/>
              <a:gd name="connsiteY3" fmla="*/ 388883 h 578069"/>
              <a:gd name="connsiteX4" fmla="*/ 42699 w 294947"/>
              <a:gd name="connsiteY4" fmla="*/ 294290 h 578069"/>
              <a:gd name="connsiteX5" fmla="*/ 21678 w 294947"/>
              <a:gd name="connsiteY5" fmla="*/ 262759 h 578069"/>
              <a:gd name="connsiteX6" fmla="*/ 657 w 294947"/>
              <a:gd name="connsiteY6" fmla="*/ 199697 h 578069"/>
              <a:gd name="connsiteX7" fmla="*/ 32188 w 294947"/>
              <a:gd name="connsiteY7" fmla="*/ 84083 h 578069"/>
              <a:gd name="connsiteX8" fmla="*/ 42699 w 294947"/>
              <a:gd name="connsiteY8" fmla="*/ 52552 h 578069"/>
              <a:gd name="connsiteX9" fmla="*/ 74230 w 294947"/>
              <a:gd name="connsiteY9" fmla="*/ 21021 h 578069"/>
              <a:gd name="connsiteX10" fmla="*/ 137292 w 294947"/>
              <a:gd name="connsiteY10" fmla="*/ 0 h 578069"/>
              <a:gd name="connsiteX11" fmla="*/ 221374 w 294947"/>
              <a:gd name="connsiteY11" fmla="*/ 21021 h 578069"/>
              <a:gd name="connsiteX12" fmla="*/ 252905 w 294947"/>
              <a:gd name="connsiteY12" fmla="*/ 52552 h 578069"/>
              <a:gd name="connsiteX13" fmla="*/ 294947 w 294947"/>
              <a:gd name="connsiteY13" fmla="*/ 115614 h 578069"/>
              <a:gd name="connsiteX14" fmla="*/ 273926 w 294947"/>
              <a:gd name="connsiteY14" fmla="*/ 189187 h 578069"/>
              <a:gd name="connsiteX15" fmla="*/ 252905 w 294947"/>
              <a:gd name="connsiteY15" fmla="*/ 262759 h 578069"/>
              <a:gd name="connsiteX16" fmla="*/ 210864 w 294947"/>
              <a:gd name="connsiteY16" fmla="*/ 325821 h 578069"/>
              <a:gd name="connsiteX17" fmla="*/ 189843 w 294947"/>
              <a:gd name="connsiteY17" fmla="*/ 357352 h 578069"/>
              <a:gd name="connsiteX18" fmla="*/ 158312 w 294947"/>
              <a:gd name="connsiteY18" fmla="*/ 451945 h 578069"/>
              <a:gd name="connsiteX19" fmla="*/ 147802 w 294947"/>
              <a:gd name="connsiteY19" fmla="*/ 483476 h 578069"/>
              <a:gd name="connsiteX20" fmla="*/ 137292 w 294947"/>
              <a:gd name="connsiteY20" fmla="*/ 515007 h 578069"/>
              <a:gd name="connsiteX21" fmla="*/ 126781 w 294947"/>
              <a:gd name="connsiteY21" fmla="*/ 557049 h 578069"/>
              <a:gd name="connsiteX22" fmla="*/ 158312 w 294947"/>
              <a:gd name="connsiteY22" fmla="*/ 578069 h 57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4947" h="578069">
                <a:moveTo>
                  <a:pt x="158312" y="578069"/>
                </a:moveTo>
                <a:lnTo>
                  <a:pt x="158312" y="578069"/>
                </a:lnTo>
                <a:cubicBezTo>
                  <a:pt x="132484" y="461839"/>
                  <a:pt x="147507" y="514123"/>
                  <a:pt x="116271" y="420414"/>
                </a:cubicBezTo>
                <a:cubicBezTo>
                  <a:pt x="112768" y="409904"/>
                  <a:pt x="111906" y="398101"/>
                  <a:pt x="105761" y="388883"/>
                </a:cubicBezTo>
                <a:lnTo>
                  <a:pt x="42699" y="294290"/>
                </a:lnTo>
                <a:lnTo>
                  <a:pt x="21678" y="262759"/>
                </a:lnTo>
                <a:cubicBezTo>
                  <a:pt x="14671" y="241738"/>
                  <a:pt x="-3689" y="221424"/>
                  <a:pt x="657" y="199697"/>
                </a:cubicBezTo>
                <a:cubicBezTo>
                  <a:pt x="15513" y="125423"/>
                  <a:pt x="5520" y="164086"/>
                  <a:pt x="32188" y="84083"/>
                </a:cubicBezTo>
                <a:cubicBezTo>
                  <a:pt x="35691" y="73573"/>
                  <a:pt x="34865" y="60386"/>
                  <a:pt x="42699" y="52552"/>
                </a:cubicBezTo>
                <a:cubicBezTo>
                  <a:pt x="53209" y="42042"/>
                  <a:pt x="61237" y="28240"/>
                  <a:pt x="74230" y="21021"/>
                </a:cubicBezTo>
                <a:cubicBezTo>
                  <a:pt x="93599" y="10260"/>
                  <a:pt x="137292" y="0"/>
                  <a:pt x="137292" y="0"/>
                </a:cubicBezTo>
                <a:cubicBezTo>
                  <a:pt x="144869" y="1515"/>
                  <a:pt x="207525" y="11788"/>
                  <a:pt x="221374" y="21021"/>
                </a:cubicBezTo>
                <a:cubicBezTo>
                  <a:pt x="233742" y="29266"/>
                  <a:pt x="243779" y="40819"/>
                  <a:pt x="252905" y="52552"/>
                </a:cubicBezTo>
                <a:cubicBezTo>
                  <a:pt x="268416" y="72494"/>
                  <a:pt x="294947" y="115614"/>
                  <a:pt x="294947" y="115614"/>
                </a:cubicBezTo>
                <a:cubicBezTo>
                  <a:pt x="262078" y="247084"/>
                  <a:pt x="304090" y="83609"/>
                  <a:pt x="273926" y="189187"/>
                </a:cubicBezTo>
                <a:cubicBezTo>
                  <a:pt x="270723" y="200398"/>
                  <a:pt x="260319" y="249414"/>
                  <a:pt x="252905" y="262759"/>
                </a:cubicBezTo>
                <a:cubicBezTo>
                  <a:pt x="240636" y="284843"/>
                  <a:pt x="224878" y="304800"/>
                  <a:pt x="210864" y="325821"/>
                </a:cubicBezTo>
                <a:lnTo>
                  <a:pt x="189843" y="357352"/>
                </a:lnTo>
                <a:lnTo>
                  <a:pt x="158312" y="451945"/>
                </a:lnTo>
                <a:lnTo>
                  <a:pt x="147802" y="483476"/>
                </a:lnTo>
                <a:cubicBezTo>
                  <a:pt x="144299" y="493986"/>
                  <a:pt x="139979" y="504259"/>
                  <a:pt x="137292" y="515007"/>
                </a:cubicBezTo>
                <a:cubicBezTo>
                  <a:pt x="133788" y="529021"/>
                  <a:pt x="128824" y="542749"/>
                  <a:pt x="126781" y="557049"/>
                </a:cubicBezTo>
                <a:cubicBezTo>
                  <a:pt x="125295" y="567454"/>
                  <a:pt x="153057" y="574566"/>
                  <a:pt x="158312" y="57806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5EAB17FC-8D4D-4743-B196-29A0A76DB05C}"/>
              </a:ext>
            </a:extLst>
          </p:cNvPr>
          <p:cNvSpPr/>
          <p:nvPr/>
        </p:nvSpPr>
        <p:spPr>
          <a:xfrm>
            <a:off x="11666483" y="39123"/>
            <a:ext cx="399394" cy="39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3B9C1DFD-3FE0-7B4F-A05B-FD5602EA0F14}"/>
              </a:ext>
            </a:extLst>
          </p:cNvPr>
          <p:cNvSpPr txBox="1"/>
          <p:nvPr/>
        </p:nvSpPr>
        <p:spPr>
          <a:xfrm rot="5400000">
            <a:off x="11549267" y="49478"/>
            <a:ext cx="6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ndale Mono" panose="020B0509000000000004" pitchFamily="49" charset="0"/>
                <a:ea typeface="Apple Symbols" panose="02000000000000000000" pitchFamily="2" charset="-79"/>
                <a:cs typeface="Al Bayan" pitchFamily="2" charset="-78"/>
              </a:rPr>
              <a:t>|||</a:t>
            </a:r>
            <a:endParaRPr lang="en-US" sz="1400" b="1" dirty="0">
              <a:latin typeface="Andale Mono" panose="020B0509000000000004" pitchFamily="49" charset="0"/>
              <a:ea typeface="Apple Symbols" panose="02000000000000000000" pitchFamily="2" charset="-79"/>
              <a:cs typeface="Al Bay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639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CE243-BBE4-7849-88DD-F69B5F1FA7E9}"/>
              </a:ext>
            </a:extLst>
          </p:cNvPr>
          <p:cNvSpPr/>
          <p:nvPr/>
        </p:nvSpPr>
        <p:spPr>
          <a:xfrm>
            <a:off x="0" y="0"/>
            <a:ext cx="12192000" cy="468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5F6360-1924-204D-9280-90CEC4B98C76}"/>
              </a:ext>
            </a:extLst>
          </p:cNvPr>
          <p:cNvSpPr/>
          <p:nvPr/>
        </p:nvSpPr>
        <p:spPr>
          <a:xfrm>
            <a:off x="1765738" y="725214"/>
            <a:ext cx="8650013" cy="5780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43906-F551-2845-B416-ECDC939C9CB5}"/>
              </a:ext>
            </a:extLst>
          </p:cNvPr>
          <p:cNvSpPr txBox="1"/>
          <p:nvPr/>
        </p:nvSpPr>
        <p:spPr>
          <a:xfrm>
            <a:off x="5005550" y="10356"/>
            <a:ext cx="218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AIDCA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59D7ECE-CD57-1546-88BD-9D21D7A05D23}"/>
              </a:ext>
            </a:extLst>
          </p:cNvPr>
          <p:cNvSpPr/>
          <p:nvPr/>
        </p:nvSpPr>
        <p:spPr>
          <a:xfrm>
            <a:off x="5938345" y="3037490"/>
            <a:ext cx="315310" cy="567558"/>
          </a:xfrm>
          <a:custGeom>
            <a:avLst/>
            <a:gdLst>
              <a:gd name="connsiteX0" fmla="*/ 157655 w 315310"/>
              <a:gd name="connsiteY0" fmla="*/ 567558 h 567558"/>
              <a:gd name="connsiteX1" fmla="*/ 157655 w 315310"/>
              <a:gd name="connsiteY1" fmla="*/ 567558 h 567558"/>
              <a:gd name="connsiteX2" fmla="*/ 136634 w 315310"/>
              <a:gd name="connsiteY2" fmla="*/ 472965 h 567558"/>
              <a:gd name="connsiteX3" fmla="*/ 126124 w 315310"/>
              <a:gd name="connsiteY3" fmla="*/ 441434 h 567558"/>
              <a:gd name="connsiteX4" fmla="*/ 105103 w 315310"/>
              <a:gd name="connsiteY4" fmla="*/ 346841 h 567558"/>
              <a:gd name="connsiteX5" fmla="*/ 94593 w 315310"/>
              <a:gd name="connsiteY5" fmla="*/ 315310 h 567558"/>
              <a:gd name="connsiteX6" fmla="*/ 63062 w 315310"/>
              <a:gd name="connsiteY6" fmla="*/ 294289 h 567558"/>
              <a:gd name="connsiteX7" fmla="*/ 21021 w 315310"/>
              <a:gd name="connsiteY7" fmla="*/ 231227 h 567558"/>
              <a:gd name="connsiteX8" fmla="*/ 0 w 315310"/>
              <a:gd name="connsiteY8" fmla="*/ 168165 h 567558"/>
              <a:gd name="connsiteX9" fmla="*/ 31531 w 315310"/>
              <a:gd name="connsiteY9" fmla="*/ 94593 h 567558"/>
              <a:gd name="connsiteX10" fmla="*/ 63062 w 315310"/>
              <a:gd name="connsiteY10" fmla="*/ 73572 h 567558"/>
              <a:gd name="connsiteX11" fmla="*/ 115614 w 315310"/>
              <a:gd name="connsiteY11" fmla="*/ 21020 h 567558"/>
              <a:gd name="connsiteX12" fmla="*/ 178676 w 315310"/>
              <a:gd name="connsiteY12" fmla="*/ 0 h 567558"/>
              <a:gd name="connsiteX13" fmla="*/ 241738 w 315310"/>
              <a:gd name="connsiteY13" fmla="*/ 21020 h 567558"/>
              <a:gd name="connsiteX14" fmla="*/ 294289 w 315310"/>
              <a:gd name="connsiteY14" fmla="*/ 84082 h 567558"/>
              <a:gd name="connsiteX15" fmla="*/ 315310 w 315310"/>
              <a:gd name="connsiteY15" fmla="*/ 168165 h 567558"/>
              <a:gd name="connsiteX16" fmla="*/ 283779 w 315310"/>
              <a:gd name="connsiteY16" fmla="*/ 273269 h 567558"/>
              <a:gd name="connsiteX17" fmla="*/ 252248 w 315310"/>
              <a:gd name="connsiteY17" fmla="*/ 294289 h 567558"/>
              <a:gd name="connsiteX18" fmla="*/ 231227 w 315310"/>
              <a:gd name="connsiteY18" fmla="*/ 325820 h 567558"/>
              <a:gd name="connsiteX19" fmla="*/ 199696 w 315310"/>
              <a:gd name="connsiteY19" fmla="*/ 346841 h 567558"/>
              <a:gd name="connsiteX20" fmla="*/ 178676 w 315310"/>
              <a:gd name="connsiteY20" fmla="*/ 409903 h 567558"/>
              <a:gd name="connsiteX21" fmla="*/ 157655 w 315310"/>
              <a:gd name="connsiteY21" fmla="*/ 493986 h 567558"/>
              <a:gd name="connsiteX22" fmla="*/ 157655 w 315310"/>
              <a:gd name="connsiteY22" fmla="*/ 567558 h 56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5310" h="567558">
                <a:moveTo>
                  <a:pt x="157655" y="567558"/>
                </a:moveTo>
                <a:lnTo>
                  <a:pt x="157655" y="567558"/>
                </a:lnTo>
                <a:cubicBezTo>
                  <a:pt x="150648" y="536027"/>
                  <a:pt x="144468" y="504301"/>
                  <a:pt x="136634" y="472965"/>
                </a:cubicBezTo>
                <a:cubicBezTo>
                  <a:pt x="133947" y="462217"/>
                  <a:pt x="128811" y="452182"/>
                  <a:pt x="126124" y="441434"/>
                </a:cubicBezTo>
                <a:cubicBezTo>
                  <a:pt x="104448" y="354726"/>
                  <a:pt x="126685" y="422378"/>
                  <a:pt x="105103" y="346841"/>
                </a:cubicBezTo>
                <a:cubicBezTo>
                  <a:pt x="102059" y="336188"/>
                  <a:pt x="101514" y="323961"/>
                  <a:pt x="94593" y="315310"/>
                </a:cubicBezTo>
                <a:cubicBezTo>
                  <a:pt x="86702" y="305446"/>
                  <a:pt x="73572" y="301296"/>
                  <a:pt x="63062" y="294289"/>
                </a:cubicBezTo>
                <a:cubicBezTo>
                  <a:pt x="49048" y="273268"/>
                  <a:pt x="29010" y="255194"/>
                  <a:pt x="21021" y="231227"/>
                </a:cubicBezTo>
                <a:lnTo>
                  <a:pt x="0" y="168165"/>
                </a:lnTo>
                <a:cubicBezTo>
                  <a:pt x="8041" y="136002"/>
                  <a:pt x="7336" y="118788"/>
                  <a:pt x="31531" y="94593"/>
                </a:cubicBezTo>
                <a:cubicBezTo>
                  <a:pt x="40463" y="85661"/>
                  <a:pt x="52552" y="80579"/>
                  <a:pt x="63062" y="73572"/>
                </a:cubicBezTo>
                <a:cubicBezTo>
                  <a:pt x="82238" y="44808"/>
                  <a:pt x="82424" y="35771"/>
                  <a:pt x="115614" y="21020"/>
                </a:cubicBezTo>
                <a:cubicBezTo>
                  <a:pt x="135862" y="12021"/>
                  <a:pt x="178676" y="0"/>
                  <a:pt x="178676" y="0"/>
                </a:cubicBezTo>
                <a:cubicBezTo>
                  <a:pt x="199697" y="7007"/>
                  <a:pt x="229447" y="2584"/>
                  <a:pt x="241738" y="21020"/>
                </a:cubicBezTo>
                <a:cubicBezTo>
                  <a:pt x="271003" y="64919"/>
                  <a:pt x="253826" y="43619"/>
                  <a:pt x="294289" y="84082"/>
                </a:cubicBezTo>
                <a:cubicBezTo>
                  <a:pt x="302584" y="108965"/>
                  <a:pt x="315310" y="142795"/>
                  <a:pt x="315310" y="168165"/>
                </a:cubicBezTo>
                <a:cubicBezTo>
                  <a:pt x="315310" y="207859"/>
                  <a:pt x="312272" y="244777"/>
                  <a:pt x="283779" y="273269"/>
                </a:cubicBezTo>
                <a:cubicBezTo>
                  <a:pt x="274847" y="282201"/>
                  <a:pt x="262758" y="287282"/>
                  <a:pt x="252248" y="294289"/>
                </a:cubicBezTo>
                <a:cubicBezTo>
                  <a:pt x="245241" y="304799"/>
                  <a:pt x="240159" y="316888"/>
                  <a:pt x="231227" y="325820"/>
                </a:cubicBezTo>
                <a:cubicBezTo>
                  <a:pt x="222295" y="334752"/>
                  <a:pt x="206391" y="336129"/>
                  <a:pt x="199696" y="346841"/>
                </a:cubicBezTo>
                <a:cubicBezTo>
                  <a:pt x="187953" y="365631"/>
                  <a:pt x="185683" y="388882"/>
                  <a:pt x="178676" y="409903"/>
                </a:cubicBezTo>
                <a:cubicBezTo>
                  <a:pt x="168633" y="440033"/>
                  <a:pt x="160474" y="460156"/>
                  <a:pt x="157655" y="493986"/>
                </a:cubicBezTo>
                <a:cubicBezTo>
                  <a:pt x="155618" y="518425"/>
                  <a:pt x="157655" y="555296"/>
                  <a:pt x="157655" y="567558"/>
                </a:cubicBez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AB17FC-8D4D-4743-B196-29A0A76DB05C}"/>
              </a:ext>
            </a:extLst>
          </p:cNvPr>
          <p:cNvSpPr/>
          <p:nvPr/>
        </p:nvSpPr>
        <p:spPr>
          <a:xfrm>
            <a:off x="11666483" y="39123"/>
            <a:ext cx="399394" cy="39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C1DFD-3FE0-7B4F-A05B-FD5602EA0F14}"/>
              </a:ext>
            </a:extLst>
          </p:cNvPr>
          <p:cNvSpPr txBox="1"/>
          <p:nvPr/>
        </p:nvSpPr>
        <p:spPr>
          <a:xfrm rot="5400000">
            <a:off x="11549267" y="49478"/>
            <a:ext cx="6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ndale Mono" panose="020B0509000000000004" pitchFamily="49" charset="0"/>
                <a:ea typeface="Apple Symbols" panose="02000000000000000000" pitchFamily="2" charset="-79"/>
                <a:cs typeface="Al Bayan" pitchFamily="2" charset="-78"/>
              </a:rPr>
              <a:t>|||</a:t>
            </a:r>
            <a:endParaRPr lang="en-US" sz="1400" b="1" dirty="0">
              <a:latin typeface="Andale Mono" panose="020B0509000000000004" pitchFamily="49" charset="0"/>
              <a:ea typeface="Apple Symbols" panose="02000000000000000000" pitchFamily="2" charset="-79"/>
              <a:cs typeface="Al Bayan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768BB-E716-E34B-BFEE-0C6D22520DA0}"/>
              </a:ext>
            </a:extLst>
          </p:cNvPr>
          <p:cNvSpPr txBox="1"/>
          <p:nvPr/>
        </p:nvSpPr>
        <p:spPr>
          <a:xfrm>
            <a:off x="1891862" y="819807"/>
            <a:ext cx="84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centro</a:t>
            </a:r>
            <a:r>
              <a:rPr lang="en-US" dirty="0"/>
              <a:t>: Maria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jovenes</a:t>
            </a:r>
            <a:endParaRPr lang="en-US" dirty="0"/>
          </a:p>
          <a:p>
            <a:r>
              <a:rPr lang="en-US" dirty="0" err="1"/>
              <a:t>Horario</a:t>
            </a:r>
            <a:r>
              <a:rPr lang="en-US" dirty="0"/>
              <a:t> de </a:t>
            </a:r>
            <a:r>
              <a:rPr lang="en-US" dirty="0" err="1"/>
              <a:t>atencion</a:t>
            </a:r>
            <a:r>
              <a:rPr lang="en-US" dirty="0"/>
              <a:t>: 7:30 am – 5:30 pm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56E2B6-8066-B044-8E3A-BB7E544C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17599"/>
              </p:ext>
            </p:extLst>
          </p:nvPr>
        </p:nvGraphicFramePr>
        <p:xfrm>
          <a:off x="2037255" y="188616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96726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30783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05102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Cantidad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necesaria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Cantidad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obtenida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Pañales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 </a:t>
                      </a:r>
                      <a:r>
                        <a:rPr lang="en-US" dirty="0" err="1"/>
                        <a:t>unidades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 </a:t>
                      </a:r>
                      <a:r>
                        <a:rPr lang="en-US" dirty="0" err="1"/>
                        <a:t>unidades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 </a:t>
                      </a:r>
                      <a:r>
                        <a:rPr lang="en-US" dirty="0" err="1"/>
                        <a:t>litros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</a:t>
                      </a:r>
                      <a:r>
                        <a:rPr lang="en-US" dirty="0" err="1"/>
                        <a:t>litros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7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Atún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kg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kg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2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 </a:t>
                      </a:r>
                      <a:r>
                        <a:rPr lang="en-US" dirty="0" err="1"/>
                        <a:t>litros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4034 </a:t>
                      </a:r>
                      <a:r>
                        <a:rPr lang="en-US" dirty="0" err="1"/>
                        <a:t>litros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2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Galletas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 </a:t>
                      </a:r>
                      <a:r>
                        <a:rPr lang="en-US" dirty="0" err="1"/>
                        <a:t>unidades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 </a:t>
                      </a:r>
                      <a:r>
                        <a:rPr lang="en-US" dirty="0" err="1"/>
                        <a:t>unidades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56558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423AFA81-0D6B-F845-A87E-73EA556C0171}"/>
              </a:ext>
            </a:extLst>
          </p:cNvPr>
          <p:cNvSpPr/>
          <p:nvPr/>
        </p:nvSpPr>
        <p:spPr>
          <a:xfrm>
            <a:off x="10089932" y="751681"/>
            <a:ext cx="273268" cy="273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BC95CAD8-0FB5-C241-A422-A4075199BD21}"/>
              </a:ext>
            </a:extLst>
          </p:cNvPr>
          <p:cNvSpPr txBox="1"/>
          <p:nvPr/>
        </p:nvSpPr>
        <p:spPr>
          <a:xfrm>
            <a:off x="10089932" y="751681"/>
            <a:ext cx="27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19663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189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Andale Mono</vt:lpstr>
      <vt:lpstr>Arial</vt:lpstr>
      <vt:lpstr>Calibri</vt:lpstr>
      <vt:lpstr>Calibri Light</vt:lpstr>
      <vt:lpstr>Segoe UI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RAUL ABRAHAM RIVADENEYRA BURGOS</cp:lastModifiedBy>
  <cp:revision>19</cp:revision>
  <dcterms:created xsi:type="dcterms:W3CDTF">2019-03-09T19:24:44Z</dcterms:created>
  <dcterms:modified xsi:type="dcterms:W3CDTF">2019-03-14T06:08:04Z</dcterms:modified>
</cp:coreProperties>
</file>