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78" r:id="rId3"/>
    <p:sldId id="257" r:id="rId4"/>
    <p:sldId id="263" r:id="rId5"/>
    <p:sldId id="264" r:id="rId6"/>
  </p:sldIdLst>
  <p:sldSz cx="12599988" cy="6858000"/>
  <p:notesSz cx="6858000" cy="9144000"/>
  <p:defaultTextStyle>
    <a:defPPr>
      <a:defRPr lang="es-ES_tradn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C12E"/>
    <a:srgbClr val="FEFFFF"/>
    <a:srgbClr val="2DA5AC"/>
    <a:srgbClr val="70AD47"/>
    <a:srgbClr val="FFFFFF"/>
    <a:srgbClr val="00CC00"/>
    <a:srgbClr val="47960C"/>
    <a:srgbClr val="76B5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1695" autoAdjust="0"/>
  </p:normalViewPr>
  <p:slideViewPr>
    <p:cSldViewPr snapToGrid="0" snapToObjects="1">
      <p:cViewPr>
        <p:scale>
          <a:sx n="75" d="100"/>
          <a:sy n="75" d="100"/>
        </p:scale>
        <p:origin x="45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2E7537-2887-4FC7-A39A-1646E861E96F}" type="doc">
      <dgm:prSet loTypeId="urn:microsoft.com/office/officeart/2005/8/layout/default#1" loCatId="list" qsTypeId="urn:microsoft.com/office/officeart/2005/8/quickstyle/simple1" qsCatId="simple" csTypeId="urn:microsoft.com/office/officeart/2005/8/colors/accent0_2" csCatId="mainScheme" phldr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</dgm:spPr>
      <dgm:t>
        <a:bodyPr/>
        <a:lstStyle/>
        <a:p>
          <a:endParaRPr lang="es-CR"/>
        </a:p>
      </dgm:t>
    </dgm:pt>
    <dgm:pt modelId="{65E81890-17C9-4B8C-95A0-D1128A1BD20F}">
      <dgm:prSet phldrT="[Texto]" custT="1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ctr">
            <a:spcAft>
              <a:spcPts val="0"/>
            </a:spcAft>
          </a:pPr>
          <a:r>
            <a:rPr lang="es-CR" sz="1600" b="1" u="sng" dirty="0">
              <a:solidFill>
                <a:srgbClr val="006600"/>
              </a:solidFill>
              <a:latin typeface="Humanist 521 Bold BT"/>
            </a:rPr>
            <a:t>PRECIO (EUROS)</a:t>
          </a:r>
        </a:p>
        <a:p>
          <a:pPr algn="ctr">
            <a:spcAft>
              <a:spcPts val="0"/>
            </a:spcAft>
          </a:pPr>
          <a:endParaRPr lang="es-CR" sz="1600" b="1" dirty="0">
            <a:latin typeface="Humanist 521 Bold BT"/>
          </a:endParaRPr>
        </a:p>
        <a:p>
          <a:pPr algn="ctr">
            <a:spcAft>
              <a:spcPts val="0"/>
            </a:spcAft>
          </a:pPr>
          <a:r>
            <a:rPr lang="es-CR" sz="1600" b="1" dirty="0">
              <a:latin typeface="Humanist 521 Bold BT"/>
            </a:rPr>
            <a:t>MESSI    	         €110.5M</a:t>
          </a:r>
        </a:p>
        <a:p>
          <a:pPr algn="ctr">
            <a:spcAft>
              <a:spcPts val="0"/>
            </a:spcAft>
          </a:pPr>
          <a:r>
            <a:rPr lang="es-CR" sz="1600" b="1" dirty="0">
              <a:latin typeface="Humanist 521 Bold BT"/>
            </a:rPr>
            <a:t>Cristiano R.           €77M</a:t>
          </a:r>
        </a:p>
        <a:p>
          <a:pPr algn="ctr">
            <a:spcAft>
              <a:spcPts val="0"/>
            </a:spcAft>
          </a:pPr>
          <a:r>
            <a:rPr lang="es-CR" sz="1600" b="1" dirty="0">
              <a:latin typeface="Humanist 521 Bold BT"/>
            </a:rPr>
            <a:t>Neymar Jr.       €118.5M</a:t>
          </a:r>
        </a:p>
        <a:p>
          <a:pPr algn="ctr">
            <a:spcAft>
              <a:spcPts val="0"/>
            </a:spcAft>
          </a:pPr>
          <a:r>
            <a:rPr lang="es-CR" sz="1600" b="1" dirty="0">
              <a:latin typeface="Humanist 521 Bold BT"/>
            </a:rPr>
            <a:t>De Gea                  €72M</a:t>
          </a:r>
          <a:endParaRPr lang="es-CR" sz="1600" b="1" u="sng" dirty="0">
            <a:solidFill>
              <a:srgbClr val="006600"/>
            </a:solidFill>
            <a:latin typeface="Humanist 521 Bold BT"/>
          </a:endParaRPr>
        </a:p>
      </dgm:t>
    </dgm:pt>
    <dgm:pt modelId="{34878E55-2532-4A0D-8615-A661AA549B86}" type="parTrans" cxnId="{7B232FB3-55A5-4EC2-B4C0-B93C6369D160}">
      <dgm:prSet/>
      <dgm:spPr/>
      <dgm:t>
        <a:bodyPr/>
        <a:lstStyle/>
        <a:p>
          <a:endParaRPr lang="es-CR" sz="1800">
            <a:solidFill>
              <a:schemeClr val="accent1">
                <a:lumMod val="10000"/>
              </a:schemeClr>
            </a:solidFill>
            <a:latin typeface="Franklin Gothic Medium Cond" panose="020B0606030402020204" pitchFamily="34" charset="0"/>
          </a:endParaRPr>
        </a:p>
      </dgm:t>
    </dgm:pt>
    <dgm:pt modelId="{893D338C-2234-4016-AD9A-F479E7AC0501}" type="sibTrans" cxnId="{7B232FB3-55A5-4EC2-B4C0-B93C6369D160}">
      <dgm:prSet/>
      <dgm:spPr/>
      <dgm:t>
        <a:bodyPr/>
        <a:lstStyle/>
        <a:p>
          <a:endParaRPr lang="es-CR" sz="1800">
            <a:solidFill>
              <a:schemeClr val="accent1">
                <a:lumMod val="10000"/>
              </a:schemeClr>
            </a:solidFill>
            <a:latin typeface="Franklin Gothic Medium Cond" panose="020B0606030402020204" pitchFamily="34" charset="0"/>
          </a:endParaRPr>
        </a:p>
      </dgm:t>
    </dgm:pt>
    <dgm:pt modelId="{586E046D-2958-4BFD-9A87-720669DC09BD}">
      <dgm:prSet custT="1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marL="0" indent="0" algn="ctr">
            <a:lnSpc>
              <a:spcPct val="90000"/>
            </a:lnSpc>
            <a:spcAft>
              <a:spcPct val="35000"/>
            </a:spcAft>
          </a:pPr>
          <a:r>
            <a:rPr lang="es-CR" sz="1600" b="1" u="sng" dirty="0">
              <a:solidFill>
                <a:srgbClr val="006600"/>
              </a:solidFill>
              <a:latin typeface="Humanist 521 Bold BT"/>
            </a:rPr>
            <a:t>PIERNA CON LA QUE JUEGA</a:t>
          </a:r>
        </a:p>
        <a:p>
          <a:pPr marL="0" indent="0" algn="ctr">
            <a:lnSpc>
              <a:spcPct val="100000"/>
            </a:lnSpc>
            <a:spcAft>
              <a:spcPts val="0"/>
            </a:spcAft>
          </a:pPr>
          <a:r>
            <a:rPr lang="es-CR" sz="1600" b="1" dirty="0">
              <a:latin typeface="Humanist 521 Bold BT"/>
            </a:rPr>
            <a:t>MESSI    	              Izquierda</a:t>
          </a:r>
        </a:p>
        <a:p>
          <a:pPr marL="0" indent="0" algn="ctr">
            <a:lnSpc>
              <a:spcPct val="100000"/>
            </a:lnSpc>
            <a:spcAft>
              <a:spcPts val="0"/>
            </a:spcAft>
          </a:pPr>
          <a:r>
            <a:rPr lang="es-CR" sz="1600" b="1" dirty="0">
              <a:latin typeface="Humanist 521 Bold BT"/>
            </a:rPr>
            <a:t>Cristiano R.           Derecha</a:t>
          </a:r>
        </a:p>
        <a:p>
          <a:pPr marL="0" indent="0" algn="ctr">
            <a:lnSpc>
              <a:spcPct val="100000"/>
            </a:lnSpc>
            <a:spcAft>
              <a:spcPts val="0"/>
            </a:spcAft>
          </a:pPr>
          <a:r>
            <a:rPr lang="es-CR" sz="1600" b="1" dirty="0">
              <a:latin typeface="Humanist 521 Bold BT"/>
            </a:rPr>
            <a:t>Neymar Jr.            Derecha</a:t>
          </a:r>
        </a:p>
        <a:p>
          <a:pPr marL="0" indent="0" algn="ctr">
            <a:lnSpc>
              <a:spcPct val="100000"/>
            </a:lnSpc>
            <a:spcAft>
              <a:spcPts val="0"/>
            </a:spcAft>
          </a:pPr>
          <a:r>
            <a:rPr lang="es-CR" sz="1600" b="1" dirty="0">
              <a:latin typeface="Humanist 521 Bold BT"/>
            </a:rPr>
            <a:t>De Gea                  Derecha</a:t>
          </a:r>
          <a:endParaRPr lang="es-CR" sz="1600" b="1" u="none" dirty="0">
            <a:solidFill>
              <a:schemeClr val="tx2">
                <a:lumMod val="75000"/>
              </a:schemeClr>
            </a:solidFill>
            <a:latin typeface="Humanist 521 Bold BT"/>
          </a:endParaRPr>
        </a:p>
      </dgm:t>
    </dgm:pt>
    <dgm:pt modelId="{379C4EF4-4DC6-4056-A415-F2E6D3A7D7CC}" type="parTrans" cxnId="{F1C557FB-7FC3-48CE-91C8-3A72F65936E2}">
      <dgm:prSet/>
      <dgm:spPr/>
      <dgm:t>
        <a:bodyPr/>
        <a:lstStyle/>
        <a:p>
          <a:endParaRPr lang="es-CR" sz="1800">
            <a:solidFill>
              <a:schemeClr val="accent1">
                <a:lumMod val="10000"/>
              </a:schemeClr>
            </a:solidFill>
            <a:latin typeface="Franklin Gothic Medium Cond" panose="020B0606030402020204" pitchFamily="34" charset="0"/>
          </a:endParaRPr>
        </a:p>
      </dgm:t>
    </dgm:pt>
    <dgm:pt modelId="{1EEE122D-898E-4188-8D2B-4676A5CC6AEB}" type="sibTrans" cxnId="{F1C557FB-7FC3-48CE-91C8-3A72F65936E2}">
      <dgm:prSet/>
      <dgm:spPr/>
      <dgm:t>
        <a:bodyPr/>
        <a:lstStyle/>
        <a:p>
          <a:endParaRPr lang="es-CR" sz="1800">
            <a:solidFill>
              <a:schemeClr val="accent1">
                <a:lumMod val="10000"/>
              </a:schemeClr>
            </a:solidFill>
            <a:latin typeface="Franklin Gothic Medium Cond" panose="020B0606030402020204" pitchFamily="34" charset="0"/>
          </a:endParaRPr>
        </a:p>
      </dgm:t>
    </dgm:pt>
    <dgm:pt modelId="{EA6B35DE-342D-4FEC-B440-71673D233874}">
      <dgm:prSet custT="1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ctr">
            <a:spcAft>
              <a:spcPts val="0"/>
            </a:spcAft>
          </a:pPr>
          <a:r>
            <a:rPr lang="es-CR" sz="1600" b="1" u="sng" dirty="0">
              <a:solidFill>
                <a:srgbClr val="006600"/>
              </a:solidFill>
              <a:latin typeface="Humanist 521 Bold BT"/>
            </a:rPr>
            <a:t>POSICION</a:t>
          </a:r>
        </a:p>
        <a:p>
          <a:pPr algn="ctr">
            <a:spcAft>
              <a:spcPts val="0"/>
            </a:spcAft>
          </a:pPr>
          <a:endParaRPr lang="es-CR" sz="1600" b="1" u="sng" dirty="0">
            <a:solidFill>
              <a:srgbClr val="006600"/>
            </a:solidFill>
            <a:latin typeface="Humanist 521 Bold BT"/>
          </a:endParaRPr>
        </a:p>
        <a:p>
          <a:pPr marL="0" indent="0" algn="ctr">
            <a:spcAft>
              <a:spcPts val="0"/>
            </a:spcAft>
          </a:pPr>
          <a:r>
            <a:rPr lang="es-CR" sz="1600" b="1" dirty="0">
              <a:latin typeface="Humanist 521 Bold BT"/>
            </a:rPr>
            <a:t>MESSI    	                RF</a:t>
          </a:r>
        </a:p>
        <a:p>
          <a:pPr marL="0" indent="0" algn="ctr">
            <a:spcAft>
              <a:spcPts val="0"/>
            </a:spcAft>
          </a:pPr>
          <a:r>
            <a:rPr lang="es-CR" sz="1600" b="1" dirty="0">
              <a:latin typeface="Humanist 521 Bold BT"/>
            </a:rPr>
            <a:t>Cristiano R.           ST  </a:t>
          </a:r>
        </a:p>
        <a:p>
          <a:pPr marL="0" indent="0" algn="ctr">
            <a:spcAft>
              <a:spcPts val="0"/>
            </a:spcAft>
          </a:pPr>
          <a:r>
            <a:rPr lang="es-CR" sz="1600" b="1" dirty="0">
              <a:latin typeface="Humanist 521 Bold BT"/>
            </a:rPr>
            <a:t>Neymar Jr.           LW</a:t>
          </a:r>
        </a:p>
        <a:p>
          <a:pPr marL="0" indent="0" algn="ctr">
            <a:spcAft>
              <a:spcPts val="0"/>
            </a:spcAft>
          </a:pPr>
          <a:r>
            <a:rPr lang="es-CR" sz="1600" b="1" dirty="0">
              <a:latin typeface="Humanist 521 Bold BT"/>
            </a:rPr>
            <a:t>De Gea                  GK</a:t>
          </a:r>
          <a:endParaRPr lang="es-CR" sz="1600" b="1" u="sng" dirty="0">
            <a:solidFill>
              <a:srgbClr val="006600"/>
            </a:solidFill>
            <a:latin typeface="Humanist 521 Bold BT"/>
          </a:endParaRPr>
        </a:p>
      </dgm:t>
    </dgm:pt>
    <dgm:pt modelId="{141ED090-E48A-4E0E-9D42-79AB340E27D6}" type="parTrans" cxnId="{5B1B43D0-7DCC-439C-8E35-825A682C1D98}">
      <dgm:prSet/>
      <dgm:spPr/>
      <dgm:t>
        <a:bodyPr/>
        <a:lstStyle/>
        <a:p>
          <a:endParaRPr lang="es-CR" sz="1800">
            <a:solidFill>
              <a:schemeClr val="accent1">
                <a:lumMod val="10000"/>
              </a:schemeClr>
            </a:solidFill>
            <a:latin typeface="Franklin Gothic Medium Cond" panose="020B0606030402020204" pitchFamily="34" charset="0"/>
          </a:endParaRPr>
        </a:p>
      </dgm:t>
    </dgm:pt>
    <dgm:pt modelId="{EB9D963B-1F5A-403F-9FC8-CE57ED35BFF5}" type="sibTrans" cxnId="{5B1B43D0-7DCC-439C-8E35-825A682C1D98}">
      <dgm:prSet/>
      <dgm:spPr/>
      <dgm:t>
        <a:bodyPr/>
        <a:lstStyle/>
        <a:p>
          <a:endParaRPr lang="es-CR" sz="1800">
            <a:solidFill>
              <a:schemeClr val="accent1">
                <a:lumMod val="10000"/>
              </a:schemeClr>
            </a:solidFill>
            <a:latin typeface="Franklin Gothic Medium Cond" panose="020B0606030402020204" pitchFamily="34" charset="0"/>
          </a:endParaRPr>
        </a:p>
      </dgm:t>
    </dgm:pt>
    <dgm:pt modelId="{8AFBE68C-8353-4562-B6D2-DC7210BEB8E4}">
      <dgm:prSet phldrT="[Texto]" custT="1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ctr">
            <a:spcAft>
              <a:spcPct val="35000"/>
            </a:spcAft>
          </a:pPr>
          <a:r>
            <a:rPr lang="es-CR" sz="1600" b="1" u="sng" dirty="0">
              <a:solidFill>
                <a:srgbClr val="006600"/>
              </a:solidFill>
              <a:latin typeface="Humanist 521 Bold BT"/>
            </a:rPr>
            <a:t>POTENCIAL ACTUAL Y A FUTURO</a:t>
          </a:r>
        </a:p>
        <a:p>
          <a:pPr algn="ctr">
            <a:spcAft>
              <a:spcPct val="35000"/>
            </a:spcAft>
          </a:pPr>
          <a:r>
            <a:rPr lang="es-CR" sz="1600" b="1" dirty="0">
              <a:latin typeface="Humanist 521 Bold BT"/>
            </a:rPr>
            <a:t>MESSI    	               94 y94</a:t>
          </a:r>
        </a:p>
        <a:p>
          <a:pPr algn="ctr">
            <a:spcAft>
              <a:spcPct val="35000"/>
            </a:spcAft>
          </a:pPr>
          <a:r>
            <a:rPr lang="es-CR" sz="1600" b="1" dirty="0">
              <a:latin typeface="Humanist 521 Bold BT"/>
            </a:rPr>
            <a:t>Cristiano R.           94 y 94</a:t>
          </a:r>
        </a:p>
        <a:p>
          <a:pPr algn="ctr">
            <a:spcAft>
              <a:spcPct val="35000"/>
            </a:spcAft>
          </a:pPr>
          <a:r>
            <a:rPr lang="es-CR" sz="1600" b="1" dirty="0">
              <a:latin typeface="Humanist 521 Bold BT"/>
            </a:rPr>
            <a:t>Neymar Jr.             93 y 93</a:t>
          </a:r>
        </a:p>
        <a:p>
          <a:pPr algn="ctr">
            <a:spcAft>
              <a:spcPct val="35000"/>
            </a:spcAft>
          </a:pPr>
          <a:r>
            <a:rPr lang="es-CR" sz="1600" b="1" dirty="0">
              <a:latin typeface="Humanist 521 Bold BT"/>
            </a:rPr>
            <a:t>De Gea                   91 y 93</a:t>
          </a:r>
          <a:endParaRPr lang="es-CR" sz="1600" b="1" u="sng" dirty="0">
            <a:solidFill>
              <a:srgbClr val="006600"/>
            </a:solidFill>
            <a:latin typeface="Humanist 521 Bold BT"/>
          </a:endParaRPr>
        </a:p>
      </dgm:t>
    </dgm:pt>
    <dgm:pt modelId="{B158FC68-436B-4EB4-A665-B01EF8E24478}" type="sibTrans" cxnId="{0E524D28-88E3-4D90-8016-3209D3EC3B61}">
      <dgm:prSet/>
      <dgm:spPr/>
      <dgm:t>
        <a:bodyPr/>
        <a:lstStyle/>
        <a:p>
          <a:endParaRPr lang="es-CR" sz="1800">
            <a:solidFill>
              <a:schemeClr val="accent1">
                <a:lumMod val="10000"/>
              </a:schemeClr>
            </a:solidFill>
            <a:latin typeface="Franklin Gothic Medium Cond" panose="020B0606030402020204" pitchFamily="34" charset="0"/>
          </a:endParaRPr>
        </a:p>
      </dgm:t>
    </dgm:pt>
    <dgm:pt modelId="{A01EFC46-6B28-416B-977C-BB390457FEA5}" type="parTrans" cxnId="{0E524D28-88E3-4D90-8016-3209D3EC3B61}">
      <dgm:prSet/>
      <dgm:spPr/>
      <dgm:t>
        <a:bodyPr/>
        <a:lstStyle/>
        <a:p>
          <a:endParaRPr lang="es-CR" sz="1800">
            <a:solidFill>
              <a:schemeClr val="accent1">
                <a:lumMod val="10000"/>
              </a:schemeClr>
            </a:solidFill>
            <a:latin typeface="Franklin Gothic Medium Cond" panose="020B0606030402020204" pitchFamily="34" charset="0"/>
          </a:endParaRPr>
        </a:p>
      </dgm:t>
    </dgm:pt>
    <dgm:pt modelId="{A1A5BCFB-69C3-4E62-8083-575596D67064}" type="pres">
      <dgm:prSet presAssocID="{972E7537-2887-4FC7-A39A-1646E861E96F}" presName="diagram" presStyleCnt="0">
        <dgm:presLayoutVars>
          <dgm:dir/>
          <dgm:resizeHandles val="exact"/>
        </dgm:presLayoutVars>
      </dgm:prSet>
      <dgm:spPr/>
    </dgm:pt>
    <dgm:pt modelId="{E637CED6-9A31-4830-8600-0326358075BF}" type="pres">
      <dgm:prSet presAssocID="{65E81890-17C9-4B8C-95A0-D1128A1BD20F}" presName="node" presStyleLbl="node1" presStyleIdx="0" presStyleCnt="4" custScaleY="103064" custLinFactNeighborX="4038" custLinFactNeighborY="9381">
        <dgm:presLayoutVars>
          <dgm:bulletEnabled val="1"/>
        </dgm:presLayoutVars>
      </dgm:prSet>
      <dgm:spPr/>
    </dgm:pt>
    <dgm:pt modelId="{0362451B-5E0B-4D5C-9DA5-5A1A23A720B6}" type="pres">
      <dgm:prSet presAssocID="{893D338C-2234-4016-AD9A-F479E7AC0501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C8E0A4D2-46A7-4B7C-9E4C-B3BFFD2562FB}" type="pres">
      <dgm:prSet presAssocID="{8AFBE68C-8353-4562-B6D2-DC7210BEB8E4}" presName="node" presStyleLbl="node1" presStyleIdx="1" presStyleCnt="4" custScaleX="93527" custScaleY="104629" custLinFactNeighborX="-3090" custLinFactNeighborY="8680">
        <dgm:presLayoutVars>
          <dgm:bulletEnabled val="1"/>
        </dgm:presLayoutVars>
      </dgm:prSet>
      <dgm:spPr/>
    </dgm:pt>
    <dgm:pt modelId="{B106594B-B63A-46C5-A37E-3C58688DFFD5}" type="pres">
      <dgm:prSet presAssocID="{B158FC68-436B-4EB4-A665-B01EF8E24478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BC7AE46B-7516-4710-9D2A-7DBEC091DE9C}" type="pres">
      <dgm:prSet presAssocID="{586E046D-2958-4BFD-9A87-720669DC09BD}" presName="node" presStyleLbl="node1" presStyleIdx="2" presStyleCnt="4" custLinFactNeighborX="4313" custLinFactNeighborY="-3959">
        <dgm:presLayoutVars>
          <dgm:bulletEnabled val="1"/>
        </dgm:presLayoutVars>
      </dgm:prSet>
      <dgm:spPr/>
    </dgm:pt>
    <dgm:pt modelId="{C8767B29-CBAB-4918-93AF-2F4C70A5AFC7}" type="pres">
      <dgm:prSet presAssocID="{1EEE122D-898E-4188-8D2B-4676A5CC6AEB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8D1A81FE-8E10-4DFD-ADFE-46C4F8369273}" type="pres">
      <dgm:prSet presAssocID="{EA6B35DE-342D-4FEC-B440-71673D233874}" presName="node" presStyleLbl="node1" presStyleIdx="3" presStyleCnt="4" custScaleX="93121" custLinFactNeighborX="-1640" custLinFactNeighborY="-3689">
        <dgm:presLayoutVars>
          <dgm:bulletEnabled val="1"/>
        </dgm:presLayoutVars>
      </dgm:prSet>
      <dgm:spPr/>
    </dgm:pt>
  </dgm:ptLst>
  <dgm:cxnLst>
    <dgm:cxn modelId="{0E524D28-88E3-4D90-8016-3209D3EC3B61}" srcId="{972E7537-2887-4FC7-A39A-1646E861E96F}" destId="{8AFBE68C-8353-4562-B6D2-DC7210BEB8E4}" srcOrd="1" destOrd="0" parTransId="{A01EFC46-6B28-416B-977C-BB390457FEA5}" sibTransId="{B158FC68-436B-4EB4-A665-B01EF8E24478}"/>
    <dgm:cxn modelId="{F1C46E4B-DD2F-4D6D-AF2F-D6C70F61D3E0}" type="presOf" srcId="{972E7537-2887-4FC7-A39A-1646E861E96F}" destId="{A1A5BCFB-69C3-4E62-8083-575596D67064}" srcOrd="0" destOrd="0" presId="urn:microsoft.com/office/officeart/2005/8/layout/default#1"/>
    <dgm:cxn modelId="{A2B7BC4D-B736-4D40-9AE6-0A6CA4B1D737}" type="presOf" srcId="{EA6B35DE-342D-4FEC-B440-71673D233874}" destId="{8D1A81FE-8E10-4DFD-ADFE-46C4F8369273}" srcOrd="0" destOrd="0" presId="urn:microsoft.com/office/officeart/2005/8/layout/default#1"/>
    <dgm:cxn modelId="{DD55B897-E4F9-4E65-8168-83D7022BAE1D}" type="presOf" srcId="{65E81890-17C9-4B8C-95A0-D1128A1BD20F}" destId="{E637CED6-9A31-4830-8600-0326358075BF}" srcOrd="0" destOrd="0" presId="urn:microsoft.com/office/officeart/2005/8/layout/default#1"/>
    <dgm:cxn modelId="{7B232FB3-55A5-4EC2-B4C0-B93C6369D160}" srcId="{972E7537-2887-4FC7-A39A-1646E861E96F}" destId="{65E81890-17C9-4B8C-95A0-D1128A1BD20F}" srcOrd="0" destOrd="0" parTransId="{34878E55-2532-4A0D-8615-A661AA549B86}" sibTransId="{893D338C-2234-4016-AD9A-F479E7AC0501}"/>
    <dgm:cxn modelId="{66A592C8-D41B-4DAC-937C-661FF377AA2A}" type="presOf" srcId="{586E046D-2958-4BFD-9A87-720669DC09BD}" destId="{BC7AE46B-7516-4710-9D2A-7DBEC091DE9C}" srcOrd="0" destOrd="0" presId="urn:microsoft.com/office/officeart/2005/8/layout/default#1"/>
    <dgm:cxn modelId="{5B1B43D0-7DCC-439C-8E35-825A682C1D98}" srcId="{972E7537-2887-4FC7-A39A-1646E861E96F}" destId="{EA6B35DE-342D-4FEC-B440-71673D233874}" srcOrd="3" destOrd="0" parTransId="{141ED090-E48A-4E0E-9D42-79AB340E27D6}" sibTransId="{EB9D963B-1F5A-403F-9FC8-CE57ED35BFF5}"/>
    <dgm:cxn modelId="{18C7F9D7-A0F5-4748-B68E-532D2234ED4D}" type="presOf" srcId="{8AFBE68C-8353-4562-B6D2-DC7210BEB8E4}" destId="{C8E0A4D2-46A7-4B7C-9E4C-B3BFFD2562FB}" srcOrd="0" destOrd="0" presId="urn:microsoft.com/office/officeart/2005/8/layout/default#1"/>
    <dgm:cxn modelId="{F1C557FB-7FC3-48CE-91C8-3A72F65936E2}" srcId="{972E7537-2887-4FC7-A39A-1646E861E96F}" destId="{586E046D-2958-4BFD-9A87-720669DC09BD}" srcOrd="2" destOrd="0" parTransId="{379C4EF4-4DC6-4056-A415-F2E6D3A7D7CC}" sibTransId="{1EEE122D-898E-4188-8D2B-4676A5CC6AEB}"/>
    <dgm:cxn modelId="{01B36E82-B986-4E22-87C5-BFFC1A195864}" type="presParOf" srcId="{A1A5BCFB-69C3-4E62-8083-575596D67064}" destId="{E637CED6-9A31-4830-8600-0326358075BF}" srcOrd="0" destOrd="0" presId="urn:microsoft.com/office/officeart/2005/8/layout/default#1"/>
    <dgm:cxn modelId="{8016BA6D-DC2E-4A7F-BCFE-E7536215D273}" type="presParOf" srcId="{A1A5BCFB-69C3-4E62-8083-575596D67064}" destId="{0362451B-5E0B-4D5C-9DA5-5A1A23A720B6}" srcOrd="1" destOrd="0" presId="urn:microsoft.com/office/officeart/2005/8/layout/default#1"/>
    <dgm:cxn modelId="{275CEDAB-FC04-4D01-9021-711E6A34576C}" type="presParOf" srcId="{A1A5BCFB-69C3-4E62-8083-575596D67064}" destId="{C8E0A4D2-46A7-4B7C-9E4C-B3BFFD2562FB}" srcOrd="2" destOrd="0" presId="urn:microsoft.com/office/officeart/2005/8/layout/default#1"/>
    <dgm:cxn modelId="{BA5E8AF9-6789-4BB4-9D90-8734FF6170AC}" type="presParOf" srcId="{A1A5BCFB-69C3-4E62-8083-575596D67064}" destId="{B106594B-B63A-46C5-A37E-3C58688DFFD5}" srcOrd="3" destOrd="0" presId="urn:microsoft.com/office/officeart/2005/8/layout/default#1"/>
    <dgm:cxn modelId="{B9417C6F-9DB1-4786-BF90-F9C199EF63C7}" type="presParOf" srcId="{A1A5BCFB-69C3-4E62-8083-575596D67064}" destId="{BC7AE46B-7516-4710-9D2A-7DBEC091DE9C}" srcOrd="4" destOrd="0" presId="urn:microsoft.com/office/officeart/2005/8/layout/default#1"/>
    <dgm:cxn modelId="{1FD7671E-4F87-42B7-AB61-698EE95A5CFE}" type="presParOf" srcId="{A1A5BCFB-69C3-4E62-8083-575596D67064}" destId="{C8767B29-CBAB-4918-93AF-2F4C70A5AFC7}" srcOrd="5" destOrd="0" presId="urn:microsoft.com/office/officeart/2005/8/layout/default#1"/>
    <dgm:cxn modelId="{D3CF5CC5-2CD2-43D0-AF9D-C1C425756EE6}" type="presParOf" srcId="{A1A5BCFB-69C3-4E62-8083-575596D67064}" destId="{8D1A81FE-8E10-4DFD-ADFE-46C4F8369273}" srcOrd="6" destOrd="0" presId="urn:microsoft.com/office/officeart/2005/8/layout/default#1"/>
  </dgm:cxnLst>
  <dgm:bg>
    <a:solidFill>
      <a:srgbClr val="94C12E"/>
    </a:solid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37CED6-9A31-4830-8600-0326358075BF}">
      <dsp:nvSpPr>
        <dsp:cNvPr id="0" name=""/>
        <dsp:cNvSpPr/>
      </dsp:nvSpPr>
      <dsp:spPr>
        <a:xfrm>
          <a:off x="132524" y="202379"/>
          <a:ext cx="3261115" cy="20166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s-CR" sz="1600" b="1" u="sng" kern="1200" dirty="0">
              <a:solidFill>
                <a:srgbClr val="006600"/>
              </a:solidFill>
              <a:latin typeface="Humanist 521 Bold BT"/>
            </a:rPr>
            <a:t>PRECIO (EUROS)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endParaRPr lang="es-CR" sz="1600" b="1" kern="1200" dirty="0">
            <a:latin typeface="Humanist 521 Bold BT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s-CR" sz="1600" b="1" kern="1200" dirty="0">
              <a:latin typeface="Humanist 521 Bold BT"/>
            </a:rPr>
            <a:t>MESSI    	         €110.5M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s-CR" sz="1600" b="1" kern="1200" dirty="0">
              <a:latin typeface="Humanist 521 Bold BT"/>
            </a:rPr>
            <a:t>Cristiano R.           €77M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s-CR" sz="1600" b="1" kern="1200" dirty="0">
              <a:latin typeface="Humanist 521 Bold BT"/>
            </a:rPr>
            <a:t>Neymar Jr.       €118.5M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s-CR" sz="1600" b="1" kern="1200" dirty="0">
              <a:latin typeface="Humanist 521 Bold BT"/>
            </a:rPr>
            <a:t>De Gea                  €72M</a:t>
          </a:r>
          <a:endParaRPr lang="es-CR" sz="1600" b="1" u="sng" kern="1200" dirty="0">
            <a:solidFill>
              <a:srgbClr val="006600"/>
            </a:solidFill>
            <a:latin typeface="Humanist 521 Bold BT"/>
          </a:endParaRPr>
        </a:p>
      </dsp:txBody>
      <dsp:txXfrm>
        <a:off x="132524" y="202379"/>
        <a:ext cx="3261115" cy="2016621"/>
      </dsp:txXfrm>
    </dsp:sp>
    <dsp:sp modelId="{C8E0A4D2-46A7-4B7C-9E4C-B3BFFD2562FB}">
      <dsp:nvSpPr>
        <dsp:cNvPr id="0" name=""/>
        <dsp:cNvSpPr/>
      </dsp:nvSpPr>
      <dsp:spPr>
        <a:xfrm>
          <a:off x="3487298" y="173351"/>
          <a:ext cx="3050023" cy="20472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600" b="1" u="sng" kern="1200" dirty="0">
              <a:solidFill>
                <a:srgbClr val="006600"/>
              </a:solidFill>
              <a:latin typeface="Humanist 521 Bold BT"/>
            </a:rPr>
            <a:t>POTENCIAL ACTUAL Y A FUTURO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600" b="1" kern="1200" dirty="0">
              <a:latin typeface="Humanist 521 Bold BT"/>
            </a:rPr>
            <a:t>MESSI    	               94 y94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600" b="1" kern="1200" dirty="0">
              <a:latin typeface="Humanist 521 Bold BT"/>
            </a:rPr>
            <a:t>Cristiano R.           94 y 94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600" b="1" kern="1200" dirty="0">
              <a:latin typeface="Humanist 521 Bold BT"/>
            </a:rPr>
            <a:t>Neymar Jr.             93 y 93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600" b="1" kern="1200" dirty="0">
              <a:latin typeface="Humanist 521 Bold BT"/>
            </a:rPr>
            <a:t>De Gea                   91 y 93</a:t>
          </a:r>
          <a:endParaRPr lang="es-CR" sz="1600" b="1" u="sng" kern="1200" dirty="0">
            <a:solidFill>
              <a:srgbClr val="006600"/>
            </a:solidFill>
            <a:latin typeface="Humanist 521 Bold BT"/>
          </a:endParaRPr>
        </a:p>
      </dsp:txBody>
      <dsp:txXfrm>
        <a:off x="3487298" y="173351"/>
        <a:ext cx="3050023" cy="2047243"/>
      </dsp:txXfrm>
    </dsp:sp>
    <dsp:sp modelId="{BC7AE46B-7516-4710-9D2A-7DBEC091DE9C}">
      <dsp:nvSpPr>
        <dsp:cNvPr id="0" name=""/>
        <dsp:cNvSpPr/>
      </dsp:nvSpPr>
      <dsp:spPr>
        <a:xfrm>
          <a:off x="148112" y="2299403"/>
          <a:ext cx="3261115" cy="19566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600" b="1" u="sng" kern="1200" dirty="0">
              <a:solidFill>
                <a:srgbClr val="006600"/>
              </a:solidFill>
              <a:latin typeface="Humanist 521 Bold BT"/>
            </a:rPr>
            <a:t>PIERNA CON LA QUE JUEGA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s-CR" sz="1600" b="1" kern="1200" dirty="0">
              <a:latin typeface="Humanist 521 Bold BT"/>
            </a:rPr>
            <a:t>MESSI    	              Izquierda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s-CR" sz="1600" b="1" kern="1200" dirty="0">
              <a:latin typeface="Humanist 521 Bold BT"/>
            </a:rPr>
            <a:t>Cristiano R.           Derecha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s-CR" sz="1600" b="1" kern="1200" dirty="0">
              <a:latin typeface="Humanist 521 Bold BT"/>
            </a:rPr>
            <a:t>Neymar Jr.            Derecha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s-CR" sz="1600" b="1" kern="1200" dirty="0">
              <a:latin typeface="Humanist 521 Bold BT"/>
            </a:rPr>
            <a:t>De Gea                  Derecha</a:t>
          </a:r>
          <a:endParaRPr lang="es-CR" sz="1600" b="1" u="none" kern="1200" dirty="0">
            <a:solidFill>
              <a:schemeClr val="tx2">
                <a:lumMod val="75000"/>
              </a:schemeClr>
            </a:solidFill>
            <a:latin typeface="Humanist 521 Bold BT"/>
          </a:endParaRPr>
        </a:p>
      </dsp:txBody>
      <dsp:txXfrm>
        <a:off x="148112" y="2299403"/>
        <a:ext cx="3261115" cy="1956669"/>
      </dsp:txXfrm>
    </dsp:sp>
    <dsp:sp modelId="{8D1A81FE-8E10-4DFD-ADFE-46C4F8369273}">
      <dsp:nvSpPr>
        <dsp:cNvPr id="0" name=""/>
        <dsp:cNvSpPr/>
      </dsp:nvSpPr>
      <dsp:spPr>
        <a:xfrm>
          <a:off x="3541204" y="2304686"/>
          <a:ext cx="3036782" cy="19566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s-CR" sz="1600" b="1" u="sng" kern="1200" dirty="0">
              <a:solidFill>
                <a:srgbClr val="006600"/>
              </a:solidFill>
              <a:latin typeface="Humanist 521 Bold BT"/>
            </a:rPr>
            <a:t>POSICION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endParaRPr lang="es-CR" sz="1600" b="1" u="sng" kern="1200" dirty="0">
            <a:solidFill>
              <a:srgbClr val="006600"/>
            </a:solidFill>
            <a:latin typeface="Humanist 521 Bold BT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s-CR" sz="1600" b="1" kern="1200" dirty="0">
              <a:latin typeface="Humanist 521 Bold BT"/>
            </a:rPr>
            <a:t>MESSI    	                RF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s-CR" sz="1600" b="1" kern="1200" dirty="0">
              <a:latin typeface="Humanist 521 Bold BT"/>
            </a:rPr>
            <a:t>Cristiano R.           ST 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s-CR" sz="1600" b="1" kern="1200" dirty="0">
              <a:latin typeface="Humanist 521 Bold BT"/>
            </a:rPr>
            <a:t>Neymar Jr.           LW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s-CR" sz="1600" b="1" kern="1200" dirty="0">
              <a:latin typeface="Humanist 521 Bold BT"/>
            </a:rPr>
            <a:t>De Gea                  GK</a:t>
          </a:r>
          <a:endParaRPr lang="es-CR" sz="1600" b="1" u="sng" kern="1200" dirty="0">
            <a:solidFill>
              <a:srgbClr val="006600"/>
            </a:solidFill>
            <a:latin typeface="Humanist 521 Bold BT"/>
          </a:endParaRPr>
        </a:p>
      </dsp:txBody>
      <dsp:txXfrm>
        <a:off x="3541204" y="2304686"/>
        <a:ext cx="3036782" cy="19566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21553F0-F83C-4EFD-B8D5-2F6E61FCF236}" type="datetimeFigureOut">
              <a:rPr lang="es-ES_tradnl"/>
              <a:pPr>
                <a:defRPr/>
              </a:pPr>
              <a:t>18/02/2019</a:t>
            </a:fld>
            <a:endParaRPr lang="es-ES_tradnl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595313" y="1143000"/>
            <a:ext cx="56673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_tradnl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ES_tradnl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BE75990-AFDC-48B3-A1B5-6E9FF7817B52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E75990-AFDC-48B3-A1B5-6E9FF7817B52}" type="slidenum">
              <a:rPr lang="es-ES_tradnl" smtClean="0"/>
              <a:pPr>
                <a:defRPr/>
              </a:pPr>
              <a:t>1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481625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Marcador de imagen d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Marcador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DE954AD-273B-4761-9080-DD986D4FE7FF}" type="slidenum">
              <a:rPr lang="es-ES_tradnl" altLang="es-CO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s-ES_tradnl" altLang="es-C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4999" y="1122363"/>
            <a:ext cx="944999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999" y="3602038"/>
            <a:ext cx="944999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B76977-3D01-47A7-B062-C5BF658D2A20}" type="datetimeFigureOut">
              <a:rPr lang="es-ES_tradnl"/>
              <a:pPr>
                <a:defRPr/>
              </a:pPr>
              <a:t>18/02/2019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F46D40-FFBA-488A-9774-2DCBD822A7A8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8360928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FD91B-6E39-4190-8DDA-447FAC0B3270}" type="datetimeFigureOut">
              <a:rPr lang="es-ES_tradnl"/>
              <a:pPr>
                <a:defRPr/>
              </a:pPr>
              <a:t>18/02/2019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E0CB69-48B3-402C-A9D3-6758CB458119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934435854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867" y="365125"/>
            <a:ext cx="2716872" cy="5811838"/>
          </a:xfrm>
        </p:spPr>
        <p:txBody>
          <a:bodyPr vert="eaVert"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49" y="365125"/>
            <a:ext cx="7993117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CA5014-32B6-424D-8580-34A00707AF73}" type="datetimeFigureOut">
              <a:rPr lang="es-ES_tradnl"/>
              <a:pPr>
                <a:defRPr/>
              </a:pPr>
              <a:t>18/02/2019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135128-131A-432C-9E5E-9AE25F1A1A31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65091962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828ECD-B9AA-4A66-90DA-5025294307B2}" type="datetimeFigureOut">
              <a:rPr lang="es-ES_tradnl"/>
              <a:pPr>
                <a:defRPr/>
              </a:pPr>
              <a:t>18/02/2019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E819B1-06DA-4663-8AA7-F59F00CE527B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572668527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7" y="1709739"/>
            <a:ext cx="1086749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7" y="4589464"/>
            <a:ext cx="1086749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48B513-8AF5-4898-91AD-5E8D09B5D25B}" type="datetimeFigureOut">
              <a:rPr lang="es-ES_tradnl"/>
              <a:pPr>
                <a:defRPr/>
              </a:pPr>
              <a:t>18/02/2019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0CA560-3148-4E15-8877-B92BD01D14D9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03310531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49" y="1825625"/>
            <a:ext cx="5354995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8744" y="1825625"/>
            <a:ext cx="5354995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E85E1F-E8FF-4593-B98D-C940B9A464FE}" type="datetimeFigureOut">
              <a:rPr lang="es-ES_tradnl"/>
              <a:pPr>
                <a:defRPr/>
              </a:pPr>
              <a:t>18/02/2019</a:t>
            </a:fld>
            <a:endParaRPr lang="es-ES_tradnl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56EFC8-EDB7-47AE-992D-46641B4A4032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82762949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365126"/>
            <a:ext cx="10867490" cy="1325563"/>
          </a:xfrm>
        </p:spPr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91" y="1681163"/>
            <a:ext cx="53303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891" y="2505075"/>
            <a:ext cx="5330385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8744" y="1681163"/>
            <a:ext cx="535663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8744" y="2505075"/>
            <a:ext cx="5356636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672127-2260-4F84-8ACE-913A220BDAE2}" type="datetimeFigureOut">
              <a:rPr lang="es-ES_tradnl"/>
              <a:pPr>
                <a:defRPr/>
              </a:pPr>
              <a:t>18/02/2019</a:t>
            </a:fld>
            <a:endParaRPr lang="es-ES_tradnl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F56E1-4E84-4DA4-9C58-D1B926714735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91083427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041984-4C95-4CE5-A963-89AF41EC6229}" type="datetimeFigureOut">
              <a:rPr lang="es-ES_tradnl"/>
              <a:pPr>
                <a:defRPr/>
              </a:pPr>
              <a:t>18/02/2019</a:t>
            </a:fld>
            <a:endParaRPr lang="es-ES_tradnl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1B0938-4DFB-4C1A-AFFD-BAFA1E5CFB81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003403681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EA9B92-904C-4144-B9FD-D179B41B3675}" type="datetimeFigureOut">
              <a:rPr lang="es-ES_tradnl"/>
              <a:pPr>
                <a:defRPr/>
              </a:pPr>
              <a:t>18/02/2019</a:t>
            </a:fld>
            <a:endParaRPr lang="es-ES_tradnl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5C6CD2-19D1-4252-9324-011AB89826BC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626355975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1" y="457200"/>
            <a:ext cx="406382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36" y="987426"/>
            <a:ext cx="637874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1" y="2057400"/>
            <a:ext cx="406382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22A26-5569-486F-BE84-4083A8C7E510}" type="datetimeFigureOut">
              <a:rPr lang="es-ES_tradnl"/>
              <a:pPr>
                <a:defRPr/>
              </a:pPr>
              <a:t>18/02/2019</a:t>
            </a:fld>
            <a:endParaRPr lang="es-ES_tradnl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F1B409-F02C-4A7B-9E96-B3C5D46D09C8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74598012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1" y="457200"/>
            <a:ext cx="406382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6636" y="987426"/>
            <a:ext cx="6378744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dirty="0"/>
              <a:t>Arrastre la imagen al marcador de posición o haga clic en el icono para agregar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1" y="2057400"/>
            <a:ext cx="406382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F7F267-E7A7-4AA7-B0C6-789DA87638E5}" type="datetimeFigureOut">
              <a:rPr lang="es-ES_tradnl"/>
              <a:pPr>
                <a:defRPr/>
              </a:pPr>
              <a:t>18/02/2019</a:t>
            </a:fld>
            <a:endParaRPr lang="es-ES_tradnl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FF5CF5-F6E0-4F39-9E31-8DB899871F1B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98482303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66775" y="365125"/>
            <a:ext cx="10866438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Clic para editar título</a:t>
            </a:r>
            <a:endParaRPr lang="en-US" altLang="es-CO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66775" y="1825625"/>
            <a:ext cx="10866438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modificar el estilo de texto del patrón</a:t>
            </a:r>
          </a:p>
          <a:p>
            <a:pPr lvl="1"/>
            <a:r>
              <a:rPr lang="es-ES" altLang="es-CO"/>
              <a:t>Segundo nivel</a:t>
            </a:r>
          </a:p>
          <a:p>
            <a:pPr lvl="2"/>
            <a:r>
              <a:rPr lang="es-ES" altLang="es-CO"/>
              <a:t>Tercer nivel</a:t>
            </a:r>
          </a:p>
          <a:p>
            <a:pPr lvl="3"/>
            <a:r>
              <a:rPr lang="es-ES" altLang="es-CO"/>
              <a:t>Cuarto nivel</a:t>
            </a:r>
          </a:p>
          <a:p>
            <a:pPr lvl="4"/>
            <a:r>
              <a:rPr lang="es-ES" altLang="es-CO"/>
              <a:t>Quinto nivel</a:t>
            </a:r>
            <a:endParaRPr lang="en-US" alt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775" y="6356350"/>
            <a:ext cx="2833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8938F83-C00B-497F-B513-289C438EC440}" type="datetimeFigureOut">
              <a:rPr lang="es-ES_tradnl"/>
              <a:pPr>
                <a:defRPr/>
              </a:pPr>
              <a:t>18/02/2019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3538" y="6356350"/>
            <a:ext cx="42529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9525" y="6356350"/>
            <a:ext cx="2833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4161A59-A92B-4CAE-BD30-4E18A39FAF17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6851537" y="3580939"/>
            <a:ext cx="5884863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44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SOCCER REGRESION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54EA939-1D97-4A5B-B093-5B85E691D321}"/>
              </a:ext>
            </a:extLst>
          </p:cNvPr>
          <p:cNvSpPr txBox="1"/>
          <p:nvPr/>
        </p:nvSpPr>
        <p:spPr>
          <a:xfrm>
            <a:off x="4194629" y="5239657"/>
            <a:ext cx="81570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800" dirty="0">
                <a:solidFill>
                  <a:schemeClr val="bg2">
                    <a:lumMod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Edgar Andrés Montenegro Martínez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800" dirty="0">
                <a:solidFill>
                  <a:schemeClr val="bg2">
                    <a:lumMod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Brayan Orlando Rivera Cepeda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800" dirty="0">
                <a:solidFill>
                  <a:schemeClr val="bg2">
                    <a:lumMod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Jorge Andrés Triana Mojica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3"/>
          <p:cNvSpPr>
            <a:spLocks noGrp="1"/>
          </p:cNvSpPr>
          <p:nvPr>
            <p:ph type="ctrTitle"/>
          </p:nvPr>
        </p:nvSpPr>
        <p:spPr>
          <a:xfrm>
            <a:off x="1958975" y="420167"/>
            <a:ext cx="4525962" cy="669925"/>
          </a:xfrm>
        </p:spPr>
        <p:txBody>
          <a:bodyPr/>
          <a:lstStyle/>
          <a:p>
            <a:pPr algn="l" eaLnBrk="1" hangingPunct="1">
              <a:lnSpc>
                <a:spcPct val="50000"/>
              </a:lnSpc>
            </a:pPr>
            <a:br>
              <a:rPr lang="es-ES" altLang="es-CO" sz="2000" b="1" dirty="0">
                <a:solidFill>
                  <a:schemeClr val="bg1"/>
                </a:solidFill>
                <a:latin typeface="Impact" panose="020B0806030902050204" pitchFamily="34" charset="0"/>
                <a:ea typeface="Humanist 521 Bold BT"/>
                <a:cs typeface="Humanist 521 Bold BT"/>
              </a:rPr>
            </a:br>
            <a:br>
              <a:rPr lang="es-ES" altLang="es-CO" sz="2000" dirty="0">
                <a:solidFill>
                  <a:schemeClr val="bg1"/>
                </a:solidFill>
                <a:latin typeface="Impact" panose="020B0806030902050204" pitchFamily="34" charset="0"/>
                <a:ea typeface="Humanist 521 Bold BT"/>
                <a:cs typeface="Humanist 521 Bold BT"/>
              </a:rPr>
            </a:br>
            <a:r>
              <a:rPr lang="es-ES" altLang="es-CO" sz="2800" dirty="0">
                <a:solidFill>
                  <a:schemeClr val="bg1"/>
                </a:solidFill>
                <a:latin typeface="Impact" panose="020B0806030902050204" pitchFamily="34" charset="0"/>
                <a:ea typeface="Humanist 521 Bold BT"/>
                <a:cs typeface="Humanist 521 Bold BT"/>
              </a:rPr>
              <a:t>PROBLEMAS A RESOLVER</a:t>
            </a:r>
            <a:endParaRPr lang="es-ES" altLang="es-CO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4099" name="Grupo 2"/>
          <p:cNvGrpSpPr>
            <a:grpSpLocks/>
          </p:cNvGrpSpPr>
          <p:nvPr/>
        </p:nvGrpSpPr>
        <p:grpSpPr bwMode="auto">
          <a:xfrm>
            <a:off x="1958975" y="1556533"/>
            <a:ext cx="6973888" cy="4567238"/>
            <a:chOff x="2003510" y="1865667"/>
            <a:chExt cx="6974234" cy="4566144"/>
          </a:xfrm>
        </p:grpSpPr>
        <p:sp>
          <p:nvSpPr>
            <p:cNvPr id="6" name="Rectángulo redondeado 5"/>
            <p:cNvSpPr/>
            <p:nvPr/>
          </p:nvSpPr>
          <p:spPr>
            <a:xfrm>
              <a:off x="2003510" y="1894235"/>
              <a:ext cx="1608218" cy="1020518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CO" dirty="0"/>
            </a:p>
          </p:txBody>
        </p:sp>
        <p:sp>
          <p:nvSpPr>
            <p:cNvPr id="7" name="Rectángulo redondeado 6"/>
            <p:cNvSpPr/>
            <p:nvPr/>
          </p:nvSpPr>
          <p:spPr>
            <a:xfrm>
              <a:off x="2017799" y="3033787"/>
              <a:ext cx="1593929" cy="1022105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CO"/>
            </a:p>
          </p:txBody>
        </p:sp>
        <p:sp>
          <p:nvSpPr>
            <p:cNvPr id="8" name="Rectángulo redondeado 7"/>
            <p:cNvSpPr/>
            <p:nvPr/>
          </p:nvSpPr>
          <p:spPr>
            <a:xfrm>
              <a:off x="2017799" y="4251107"/>
              <a:ext cx="1589166" cy="1020519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CO" dirty="0"/>
            </a:p>
          </p:txBody>
        </p:sp>
        <p:sp>
          <p:nvSpPr>
            <p:cNvPr id="9" name="Rectángulo redondeado 8"/>
            <p:cNvSpPr/>
            <p:nvPr/>
          </p:nvSpPr>
          <p:spPr>
            <a:xfrm>
              <a:off x="3883203" y="4241585"/>
              <a:ext cx="5094541" cy="1022105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CO" dirty="0"/>
            </a:p>
          </p:txBody>
        </p:sp>
        <p:sp>
          <p:nvSpPr>
            <p:cNvPr id="10" name="Rectángulo redondeado 9"/>
            <p:cNvSpPr/>
            <p:nvPr/>
          </p:nvSpPr>
          <p:spPr>
            <a:xfrm>
              <a:off x="3883203" y="3063942"/>
              <a:ext cx="5094541" cy="1022105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CO"/>
            </a:p>
          </p:txBody>
        </p:sp>
        <p:sp>
          <p:nvSpPr>
            <p:cNvPr id="11" name="Rectángulo redondeado 10"/>
            <p:cNvSpPr/>
            <p:nvPr/>
          </p:nvSpPr>
          <p:spPr>
            <a:xfrm>
              <a:off x="3870503" y="1865667"/>
              <a:ext cx="5107241" cy="1020518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CO" dirty="0"/>
                <a:t>A partir de una inteligencia artificial se tratara de predecir el costo de un jugador de Futbol y su clausula de recisión. </a:t>
              </a:r>
            </a:p>
          </p:txBody>
        </p:sp>
        <p:sp>
          <p:nvSpPr>
            <p:cNvPr id="4106" name="Rectángulo 11"/>
            <p:cNvSpPr>
              <a:spLocks noChangeArrowheads="1"/>
            </p:cNvSpPr>
            <p:nvPr/>
          </p:nvSpPr>
          <p:spPr bwMode="auto">
            <a:xfrm>
              <a:off x="2278412" y="2115331"/>
              <a:ext cx="1865949" cy="584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CO" altLang="es-CO" sz="1600" b="1" dirty="0">
                  <a:solidFill>
                    <a:schemeClr val="bg1"/>
                  </a:solidFill>
                  <a:latin typeface="Humanist 521 BT"/>
                </a:rPr>
                <a:t>VALOR DEL JUGADOR</a:t>
              </a:r>
            </a:p>
          </p:txBody>
        </p:sp>
        <p:sp>
          <p:nvSpPr>
            <p:cNvPr id="4107" name="Rectángulo 12"/>
            <p:cNvSpPr>
              <a:spLocks noChangeArrowheads="1"/>
            </p:cNvSpPr>
            <p:nvPr/>
          </p:nvSpPr>
          <p:spPr bwMode="auto">
            <a:xfrm>
              <a:off x="2107659" y="3377776"/>
              <a:ext cx="1413164" cy="338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CO" altLang="es-CO" sz="1600" b="1" dirty="0">
                  <a:solidFill>
                    <a:schemeClr val="bg1"/>
                  </a:solidFill>
                  <a:latin typeface="Humanist 521 BT"/>
                </a:rPr>
                <a:t>POTENCIAL</a:t>
              </a:r>
            </a:p>
          </p:txBody>
        </p:sp>
        <p:sp>
          <p:nvSpPr>
            <p:cNvPr id="4108" name="Rectángulo 13"/>
            <p:cNvSpPr>
              <a:spLocks noChangeArrowheads="1"/>
            </p:cNvSpPr>
            <p:nvPr/>
          </p:nvSpPr>
          <p:spPr bwMode="auto">
            <a:xfrm>
              <a:off x="2112420" y="4469040"/>
              <a:ext cx="1494543" cy="584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CO" altLang="es-CO" sz="1600" b="1" dirty="0">
                  <a:solidFill>
                    <a:schemeClr val="bg1"/>
                  </a:solidFill>
                  <a:latin typeface="Humanist 521 BT"/>
                </a:rPr>
                <a:t>DATOS INTERESANTES</a:t>
              </a:r>
            </a:p>
          </p:txBody>
        </p:sp>
        <p:sp>
          <p:nvSpPr>
            <p:cNvPr id="15" name="Rectángulo 14"/>
            <p:cNvSpPr/>
            <p:nvPr/>
          </p:nvSpPr>
          <p:spPr>
            <a:xfrm>
              <a:off x="4005447" y="2052947"/>
              <a:ext cx="4575402" cy="27693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CO" sz="1200" dirty="0">
                <a:latin typeface="Humanist 521 BT"/>
              </a:endParaRPr>
            </a:p>
          </p:txBody>
        </p:sp>
        <p:sp>
          <p:nvSpPr>
            <p:cNvPr id="4110" name="Rectángulo 15"/>
            <p:cNvSpPr>
              <a:spLocks noChangeArrowheads="1"/>
            </p:cNvSpPr>
            <p:nvPr/>
          </p:nvSpPr>
          <p:spPr bwMode="auto">
            <a:xfrm>
              <a:off x="3959902" y="3113585"/>
              <a:ext cx="4928177" cy="923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lv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s-CO" sz="1800" dirty="0">
                  <a:solidFill>
                    <a:prstClr val="white"/>
                  </a:solidFill>
                  <a:latin typeface="Calibri" panose="020F0502020204030204"/>
                </a:rPr>
                <a:t>A partir de una inteligencia artificial se buscara tratar de predecir el rendimiento de un jugador en el futuro.</a:t>
              </a:r>
            </a:p>
          </p:txBody>
        </p:sp>
        <p:sp>
          <p:nvSpPr>
            <p:cNvPr id="4111" name="Rectángulo 16"/>
            <p:cNvSpPr>
              <a:spLocks noChangeArrowheads="1"/>
            </p:cNvSpPr>
            <p:nvPr/>
          </p:nvSpPr>
          <p:spPr bwMode="auto">
            <a:xfrm>
              <a:off x="4006037" y="4316590"/>
              <a:ext cx="4892906" cy="923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lv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s-CO" sz="1800" dirty="0">
                  <a:solidFill>
                    <a:prstClr val="white"/>
                  </a:solidFill>
                  <a:latin typeface="Calibri" panose="020F0502020204030204"/>
                </a:rPr>
                <a:t>A partir de una inteligencia artificial se buscara corroborar si es cierto el dicho que son mejores los jugadores de pierna izquierda.</a:t>
              </a:r>
            </a:p>
          </p:txBody>
        </p:sp>
        <p:sp>
          <p:nvSpPr>
            <p:cNvPr id="16" name="Rectángulo redondeado 7">
              <a:extLst>
                <a:ext uri="{FF2B5EF4-FFF2-40B4-BE49-F238E27FC236}">
                  <a16:creationId xmlns:a16="http://schemas.microsoft.com/office/drawing/2014/main" id="{B4C6CC71-6C00-49E4-8996-D7CB8A087DF9}"/>
                </a:ext>
              </a:extLst>
            </p:cNvPr>
            <p:cNvSpPr/>
            <p:nvPr/>
          </p:nvSpPr>
          <p:spPr>
            <a:xfrm>
              <a:off x="2017799" y="5411292"/>
              <a:ext cx="1589166" cy="1020519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CO" dirty="0"/>
            </a:p>
          </p:txBody>
        </p:sp>
        <p:sp>
          <p:nvSpPr>
            <p:cNvPr id="17" name="Rectángulo redondeado 8">
              <a:extLst>
                <a:ext uri="{FF2B5EF4-FFF2-40B4-BE49-F238E27FC236}">
                  <a16:creationId xmlns:a16="http://schemas.microsoft.com/office/drawing/2014/main" id="{8E0237C1-31CD-4C96-9DB5-186F4FFCA572}"/>
                </a:ext>
              </a:extLst>
            </p:cNvPr>
            <p:cNvSpPr/>
            <p:nvPr/>
          </p:nvSpPr>
          <p:spPr>
            <a:xfrm>
              <a:off x="3883203" y="5401769"/>
              <a:ext cx="5094541" cy="1022105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CO" dirty="0"/>
            </a:p>
          </p:txBody>
        </p:sp>
        <p:sp>
          <p:nvSpPr>
            <p:cNvPr id="18" name="Rectángulo 13">
              <a:extLst>
                <a:ext uri="{FF2B5EF4-FFF2-40B4-BE49-F238E27FC236}">
                  <a16:creationId xmlns:a16="http://schemas.microsoft.com/office/drawing/2014/main" id="{417E3DA5-4C3C-4C17-8E60-DBC08A361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421" y="5629224"/>
              <a:ext cx="1413164" cy="584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CO" altLang="es-CO" sz="1600" b="1" dirty="0">
                  <a:solidFill>
                    <a:schemeClr val="bg1"/>
                  </a:solidFill>
                  <a:latin typeface="Humanist 521 BT"/>
                </a:rPr>
                <a:t>POSICIÓN ESTRATEGICA</a:t>
              </a:r>
            </a:p>
          </p:txBody>
        </p:sp>
        <p:sp>
          <p:nvSpPr>
            <p:cNvPr id="19" name="Rectángulo 16">
              <a:extLst>
                <a:ext uri="{FF2B5EF4-FFF2-40B4-BE49-F238E27FC236}">
                  <a16:creationId xmlns:a16="http://schemas.microsoft.com/office/drawing/2014/main" id="{A246D253-D360-49F2-BDD8-434C4A100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6037" y="5451267"/>
              <a:ext cx="4892906" cy="646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lv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s-CO" sz="1800" dirty="0">
                  <a:solidFill>
                    <a:prstClr val="white"/>
                  </a:solidFill>
                  <a:latin typeface="Calibri" panose="020F0502020204030204"/>
                </a:rPr>
                <a:t>A partir de una inteligencia artificial se busca predecir la mejor posición para un jugador.</a:t>
              </a:r>
            </a:p>
          </p:txBody>
        </p:sp>
      </p:grp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3"/>
          <p:cNvSpPr txBox="1">
            <a:spLocks/>
          </p:cNvSpPr>
          <p:nvPr/>
        </p:nvSpPr>
        <p:spPr bwMode="auto">
          <a:xfrm>
            <a:off x="1819274" y="496303"/>
            <a:ext cx="5788025" cy="809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0"/>
              </a:spcBef>
              <a:buFontTx/>
              <a:buNone/>
            </a:pPr>
            <a:br>
              <a:rPr lang="es-ES" altLang="es-CO" sz="2000" b="1" dirty="0">
                <a:solidFill>
                  <a:schemeClr val="bg1"/>
                </a:solidFill>
                <a:latin typeface="Humanist 521 Bold BT"/>
                <a:ea typeface="Humanist 521 Bold BT"/>
                <a:cs typeface="Humanist 521 Bold BT"/>
              </a:rPr>
            </a:br>
            <a:br>
              <a:rPr lang="es-ES" altLang="es-CO" sz="2000" b="1" dirty="0">
                <a:solidFill>
                  <a:schemeClr val="bg1"/>
                </a:solidFill>
                <a:latin typeface="Humanist 521 Bold BT"/>
                <a:ea typeface="Humanist 521 Bold BT"/>
                <a:cs typeface="Humanist 521 Bold BT"/>
              </a:rPr>
            </a:br>
            <a:br>
              <a:rPr lang="es-ES" altLang="es-CO" sz="2200" b="1" dirty="0">
                <a:solidFill>
                  <a:schemeClr val="bg1"/>
                </a:solidFill>
                <a:latin typeface="Humanist 521 Bold BT"/>
                <a:ea typeface="Humanist 521 Bold BT"/>
                <a:cs typeface="Humanist 521 Bold BT"/>
              </a:rPr>
            </a:br>
            <a:r>
              <a:rPr lang="es-ES" altLang="es-CO" sz="2200" b="1" dirty="0">
                <a:solidFill>
                  <a:schemeClr val="bg1"/>
                </a:solidFill>
                <a:latin typeface="Impact" panose="020B0806030902050204" pitchFamily="34" charset="0"/>
                <a:ea typeface="Humanist 521 Bold BT"/>
                <a:cs typeface="Humanist 521 Bold BT"/>
              </a:rPr>
              <a:t>Características DATASET (Mas importantes)</a:t>
            </a:r>
            <a:br>
              <a:rPr lang="es-ES" altLang="es-CO" sz="2200" dirty="0">
                <a:solidFill>
                  <a:schemeClr val="bg1"/>
                </a:solidFill>
                <a:latin typeface="Impact" panose="020B0806030902050204" pitchFamily="34" charset="0"/>
                <a:ea typeface="Humanist 521 Bold BT"/>
                <a:cs typeface="Humanist 521 Bold BT"/>
              </a:rPr>
            </a:br>
            <a:br>
              <a:rPr lang="es-ES" altLang="es-CO" sz="2200" dirty="0">
                <a:solidFill>
                  <a:schemeClr val="bg1"/>
                </a:solidFill>
                <a:latin typeface="Impact" panose="020B0806030902050204" pitchFamily="34" charset="0"/>
                <a:ea typeface="Humanist 521 Bold BT"/>
                <a:cs typeface="Humanist 521 Bold BT"/>
              </a:rPr>
            </a:br>
            <a:endParaRPr lang="es-ES" altLang="es-CO" sz="2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5123" name="Grupo 1"/>
          <p:cNvGrpSpPr>
            <a:grpSpLocks/>
          </p:cNvGrpSpPr>
          <p:nvPr/>
        </p:nvGrpSpPr>
        <p:grpSpPr bwMode="auto">
          <a:xfrm>
            <a:off x="2486273" y="1684605"/>
            <a:ext cx="8728939" cy="4337050"/>
            <a:chOff x="1646881" y="1445266"/>
            <a:chExt cx="9605836" cy="4673714"/>
          </a:xfrm>
        </p:grpSpPr>
        <p:sp>
          <p:nvSpPr>
            <p:cNvPr id="5125" name="Rectángulo 8"/>
            <p:cNvSpPr>
              <a:spLocks noChangeArrowheads="1"/>
            </p:cNvSpPr>
            <p:nvPr/>
          </p:nvSpPr>
          <p:spPr bwMode="auto">
            <a:xfrm>
              <a:off x="1646881" y="2323987"/>
              <a:ext cx="1742851" cy="795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ES" altLang="es-CO" sz="1400" b="1" dirty="0">
                  <a:solidFill>
                    <a:schemeClr val="bg1"/>
                  </a:solidFill>
                  <a:latin typeface="Humanist 521 Bold BT"/>
                </a:rPr>
                <a:t>TENGA EN CUENTA ESTA INFORMACIÓN</a:t>
              </a:r>
            </a:p>
          </p:txBody>
        </p:sp>
        <p:graphicFrame>
          <p:nvGraphicFramePr>
            <p:cNvPr id="10" name="3 Diagrama"/>
            <p:cNvGraphicFramePr/>
            <p:nvPr>
              <p:extLst>
                <p:ext uri="{D42A27DB-BD31-4B8C-83A1-F6EECF244321}">
                  <p14:modId xmlns:p14="http://schemas.microsoft.com/office/powerpoint/2010/main" val="3492835150"/>
                </p:ext>
              </p:extLst>
            </p:nvPr>
          </p:nvGraphicFramePr>
          <p:xfrm>
            <a:off x="3946849" y="1445266"/>
            <a:ext cx="7305868" cy="467371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BE81CE40-0746-4F30-B713-74B06168A5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1309" y="2403912"/>
            <a:ext cx="3754634" cy="283527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3"/>
          <p:cNvSpPr txBox="1">
            <a:spLocks/>
          </p:cNvSpPr>
          <p:nvPr/>
        </p:nvSpPr>
        <p:spPr bwMode="auto">
          <a:xfrm>
            <a:off x="1833563" y="939800"/>
            <a:ext cx="3986212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0"/>
              </a:spcBef>
              <a:buFontTx/>
              <a:buNone/>
            </a:pPr>
            <a:br>
              <a:rPr lang="es-ES" altLang="es-CO" sz="2000" b="1" dirty="0">
                <a:solidFill>
                  <a:schemeClr val="bg1"/>
                </a:solidFill>
                <a:latin typeface="Humanist 521 Bold BT"/>
                <a:ea typeface="Humanist 521 Bold BT"/>
                <a:cs typeface="Humanist 521 Bold BT"/>
              </a:rPr>
            </a:br>
            <a:br>
              <a:rPr lang="es-ES" altLang="es-CO" sz="2000" b="1" dirty="0">
                <a:solidFill>
                  <a:schemeClr val="bg1"/>
                </a:solidFill>
                <a:latin typeface="Humanist 521 Bold BT"/>
                <a:ea typeface="Humanist 521 Bold BT"/>
                <a:cs typeface="Humanist 521 Bold BT"/>
              </a:rPr>
            </a:br>
            <a:br>
              <a:rPr lang="es-ES" altLang="es-CO" b="1" dirty="0">
                <a:solidFill>
                  <a:schemeClr val="bg1"/>
                </a:solidFill>
                <a:latin typeface="Humanist 521 Bold BT"/>
                <a:ea typeface="Humanist 521 Bold BT"/>
                <a:cs typeface="Humanist 521 Bold BT"/>
              </a:rPr>
            </a:br>
            <a:r>
              <a:rPr lang="es-ES" altLang="es-CO" b="1" dirty="0">
                <a:solidFill>
                  <a:schemeClr val="bg1"/>
                </a:solidFill>
                <a:latin typeface="Impact" panose="020B0806030902050204" pitchFamily="34" charset="0"/>
                <a:ea typeface="Humanist 521 Bold BT"/>
                <a:cs typeface="Humanist 521 Bold BT"/>
              </a:rPr>
              <a:t>DATASET  </a:t>
            </a:r>
            <a:br>
              <a:rPr lang="es-ES" altLang="es-CO" sz="2000" dirty="0">
                <a:solidFill>
                  <a:schemeClr val="bg1"/>
                </a:solidFill>
                <a:latin typeface="Impact" panose="020B0806030902050204" pitchFamily="34" charset="0"/>
                <a:ea typeface="Humanist 521 Bold BT"/>
                <a:cs typeface="Humanist 521 Bold BT"/>
              </a:rPr>
            </a:br>
            <a:br>
              <a:rPr lang="es-ES" altLang="es-CO" sz="2000" dirty="0">
                <a:solidFill>
                  <a:schemeClr val="bg1"/>
                </a:solidFill>
                <a:latin typeface="Impact" panose="020B0806030902050204" pitchFamily="34" charset="0"/>
                <a:ea typeface="Humanist 521 Bold BT"/>
                <a:cs typeface="Humanist 521 Bold BT"/>
              </a:rPr>
            </a:br>
            <a:endParaRPr lang="es-ES" altLang="es-CO" sz="2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174" name="Rectángulo 10"/>
          <p:cNvSpPr>
            <a:spLocks noChangeArrowheads="1"/>
          </p:cNvSpPr>
          <p:nvPr/>
        </p:nvSpPr>
        <p:spPr bwMode="auto">
          <a:xfrm>
            <a:off x="2320925" y="2962275"/>
            <a:ext cx="17430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CO" sz="1600" b="1" dirty="0">
                <a:solidFill>
                  <a:schemeClr val="bg1"/>
                </a:solidFill>
                <a:latin typeface="Humanist 521 Bold BT"/>
              </a:rPr>
              <a:t>PORTAD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56ED350-DD07-4FE7-8F62-D327EF6AF9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29" t="28506" r="1518" b="49611"/>
          <a:stretch/>
        </p:blipFill>
        <p:spPr>
          <a:xfrm>
            <a:off x="1137444" y="1717675"/>
            <a:ext cx="10292556" cy="1582738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1B513DF-27E9-4E30-AB82-3E8EEC040B8D}"/>
              </a:ext>
            </a:extLst>
          </p:cNvPr>
          <p:cNvSpPr txBox="1"/>
          <p:nvPr/>
        </p:nvSpPr>
        <p:spPr>
          <a:xfrm>
            <a:off x="2844800" y="3962400"/>
            <a:ext cx="68961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latin typeface="Cambria Math" panose="02040503050406030204" pitchFamily="18" charset="0"/>
                <a:ea typeface="Cambria Math" panose="02040503050406030204" pitchFamily="18" charset="0"/>
              </a:rPr>
              <a:t>Características =</a:t>
            </a:r>
            <a:r>
              <a:rPr lang="es-CO" dirty="0">
                <a:latin typeface="Cambria Math" panose="02040503050406030204" pitchFamily="18" charset="0"/>
                <a:ea typeface="Cambria Math" panose="02040503050406030204" pitchFamily="18" charset="0"/>
              </a:rPr>
              <a:t> 54 columnas</a:t>
            </a:r>
          </a:p>
          <a:p>
            <a:endParaRPr lang="es-CO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s-CO" b="1" dirty="0">
                <a:latin typeface="Cambria Math" panose="02040503050406030204" pitchFamily="18" charset="0"/>
                <a:ea typeface="Cambria Math" panose="02040503050406030204" pitchFamily="18" charset="0"/>
              </a:rPr>
              <a:t>Cantidad de registros = </a:t>
            </a:r>
            <a:r>
              <a:rPr lang="es-CO" dirty="0">
                <a:latin typeface="Cambria Math" panose="02040503050406030204" pitchFamily="18" charset="0"/>
                <a:ea typeface="Cambria Math" panose="02040503050406030204" pitchFamily="18" charset="0"/>
              </a:rPr>
              <a:t>18207 filas</a:t>
            </a:r>
          </a:p>
          <a:p>
            <a:endParaRPr lang="es-CO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s-CO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s-CO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s-CO" dirty="0">
                <a:latin typeface="Cambria Math" panose="02040503050406030204" pitchFamily="18" charset="0"/>
                <a:ea typeface="Cambria Math" panose="02040503050406030204" pitchFamily="18" charset="0"/>
              </a:rPr>
              <a:t>Dataset tomado de: </a:t>
            </a:r>
            <a:r>
              <a:rPr lang="es-CO" u="sng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https://www.kaggle.com/karangadiya/fifa19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ángulo 12"/>
          <p:cNvSpPr>
            <a:spLocks noChangeArrowheads="1"/>
          </p:cNvSpPr>
          <p:nvPr/>
        </p:nvSpPr>
        <p:spPr bwMode="auto">
          <a:xfrm>
            <a:off x="2724150" y="2695575"/>
            <a:ext cx="1741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CO" sz="1800" b="1">
                <a:solidFill>
                  <a:schemeClr val="bg1"/>
                </a:solidFill>
                <a:latin typeface="Humanist 521 Bold BT"/>
              </a:rPr>
              <a:t>PORTADA</a:t>
            </a:r>
          </a:p>
        </p:txBody>
      </p:sp>
      <p:sp>
        <p:nvSpPr>
          <p:cNvPr id="8196" name="Título 3"/>
          <p:cNvSpPr txBox="1">
            <a:spLocks/>
          </p:cNvSpPr>
          <p:nvPr/>
        </p:nvSpPr>
        <p:spPr bwMode="auto">
          <a:xfrm>
            <a:off x="1833563" y="838200"/>
            <a:ext cx="3986212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0"/>
              </a:spcBef>
              <a:buFontTx/>
              <a:buNone/>
            </a:pPr>
            <a:br>
              <a:rPr lang="es-ES" altLang="es-CO" sz="2000" b="1" dirty="0">
                <a:solidFill>
                  <a:schemeClr val="bg1"/>
                </a:solidFill>
                <a:latin typeface="Humanist 521 Bold BT"/>
                <a:ea typeface="Humanist 521 Bold BT"/>
                <a:cs typeface="Humanist 521 Bold BT"/>
              </a:rPr>
            </a:br>
            <a:br>
              <a:rPr lang="es-ES" altLang="es-CO" sz="2000" dirty="0">
                <a:solidFill>
                  <a:schemeClr val="bg1"/>
                </a:solidFill>
                <a:latin typeface="Humanist 521 Bold BT"/>
                <a:ea typeface="Humanist 521 Bold BT"/>
                <a:cs typeface="Humanist 521 Bold BT"/>
              </a:rPr>
            </a:br>
            <a:br>
              <a:rPr lang="es-ES" altLang="es-CO" sz="2000" dirty="0">
                <a:solidFill>
                  <a:schemeClr val="bg1"/>
                </a:solidFill>
                <a:latin typeface="Humanist 521 Bold BT"/>
                <a:ea typeface="Humanist 521 Bold BT"/>
                <a:cs typeface="Humanist 521 Bold BT"/>
              </a:rPr>
            </a:br>
            <a:endParaRPr lang="es-ES" altLang="es-CO" sz="20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8197" name="Rectángulo 15"/>
          <p:cNvSpPr>
            <a:spLocks noChangeArrowheads="1"/>
          </p:cNvSpPr>
          <p:nvPr/>
        </p:nvSpPr>
        <p:spPr bwMode="auto">
          <a:xfrm>
            <a:off x="2214563" y="2962275"/>
            <a:ext cx="20653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CO" sz="1600" b="1">
                <a:solidFill>
                  <a:schemeClr val="bg1"/>
                </a:solidFill>
                <a:latin typeface="Humanist 521 Bold BT"/>
              </a:rPr>
              <a:t>CONTRAPORTADA</a:t>
            </a:r>
          </a:p>
        </p:txBody>
      </p:sp>
      <p:sp>
        <p:nvSpPr>
          <p:cNvPr id="8198" name="Rectángulo 19"/>
          <p:cNvSpPr>
            <a:spLocks noChangeArrowheads="1"/>
          </p:cNvSpPr>
          <p:nvPr/>
        </p:nvSpPr>
        <p:spPr bwMode="auto">
          <a:xfrm>
            <a:off x="2076450" y="2959100"/>
            <a:ext cx="22304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CO" sz="1600" b="1">
                <a:solidFill>
                  <a:schemeClr val="bg1"/>
                </a:solidFill>
                <a:latin typeface="Humanist 521 Bold BT"/>
              </a:rPr>
              <a:t>CONTRAPORTADA</a:t>
            </a:r>
          </a:p>
        </p:txBody>
      </p:sp>
      <p:sp>
        <p:nvSpPr>
          <p:cNvPr id="8201" name="Rectángulo 24"/>
          <p:cNvSpPr>
            <a:spLocks noChangeArrowheads="1"/>
          </p:cNvSpPr>
          <p:nvPr/>
        </p:nvSpPr>
        <p:spPr bwMode="auto">
          <a:xfrm>
            <a:off x="2089150" y="2962275"/>
            <a:ext cx="2117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CO" sz="1600" b="1">
                <a:solidFill>
                  <a:schemeClr val="bg1"/>
                </a:solidFill>
                <a:latin typeface="Humanist 521 Bold BT"/>
              </a:rPr>
              <a:t>CONTRAPORTADA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0E40C60-95DC-4A99-85A5-B9DB9E36F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9562" y="3680164"/>
            <a:ext cx="2117725" cy="211772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465B77A-EA20-4894-8845-09BAEE26F9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4413" y="3678239"/>
            <a:ext cx="3786185" cy="2128677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3F7E8331-9427-4343-88D1-16A211465383}"/>
              </a:ext>
            </a:extLst>
          </p:cNvPr>
          <p:cNvSpPr txBox="1"/>
          <p:nvPr/>
        </p:nvSpPr>
        <p:spPr>
          <a:xfrm>
            <a:off x="2499476" y="1409700"/>
            <a:ext cx="76010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9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GRACIAS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969</TotalTime>
  <Words>161</Words>
  <Application>Microsoft Office PowerPoint</Application>
  <PresentationFormat>Personalizado</PresentationFormat>
  <Paragraphs>54</Paragraphs>
  <Slides>5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Humanist 521 Bold BT</vt:lpstr>
      <vt:lpstr>Humanist 521 BT</vt:lpstr>
      <vt:lpstr>Impact</vt:lpstr>
      <vt:lpstr>Tema de Office</vt:lpstr>
      <vt:lpstr>Presentación de PowerPoint</vt:lpstr>
      <vt:lpstr>  PROBLEMAS A RESOLVER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Juan Pablo Viviescas</cp:lastModifiedBy>
  <cp:revision>250</cp:revision>
  <dcterms:created xsi:type="dcterms:W3CDTF">2016-10-31T12:59:27Z</dcterms:created>
  <dcterms:modified xsi:type="dcterms:W3CDTF">2019-02-19T00:53:14Z</dcterms:modified>
</cp:coreProperties>
</file>