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2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42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9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49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05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35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2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6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8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88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Proyecto Final - QA 4.0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Sistema de Login con IA Generativa</a:t>
            </a:r>
          </a:p>
          <a:p>
            <a:r>
              <a:t>Modelo VIAG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Sistema funcional Flask + SQLite</a:t>
            </a:r>
          </a:p>
          <a:p>
            <a:r>
              <a:t>- Repositorio con pruebas y documentación</a:t>
            </a:r>
          </a:p>
          <a:p>
            <a:r>
              <a:t>- Listo para entrega y presentación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Vista: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Formulario de acceso con estilo moderno y validación.</a:t>
            </a:r>
          </a:p>
        </p:txBody>
      </p:sp>
      <p:pic>
        <p:nvPicPr>
          <p:cNvPr id="2050" name="Picture 2" descr="Imagen cargada">
            <a:extLst>
              <a:ext uri="{FF2B5EF4-FFF2-40B4-BE49-F238E27FC236}">
                <a16:creationId xmlns:a16="http://schemas.microsoft.com/office/drawing/2014/main" id="{B99C9A74-0F66-3E92-E24E-E2B5B9495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t="17221" r="25333" b="12937"/>
          <a:stretch/>
        </p:blipFill>
        <p:spPr bwMode="auto">
          <a:xfrm>
            <a:off x="2054352" y="2846514"/>
            <a:ext cx="5035296" cy="327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Vista: Error de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Manejo de credenciales inválidas con mensaje claro.</a:t>
            </a:r>
          </a:p>
        </p:txBody>
      </p:sp>
      <p:pic>
        <p:nvPicPr>
          <p:cNvPr id="4" name="Picture 3" descr="login_view.png"/>
          <p:cNvPicPr>
            <a:picLocks noChangeAspect="1"/>
          </p:cNvPicPr>
          <p:nvPr/>
        </p:nvPicPr>
        <p:blipFill>
          <a:blip r:embed="rId2"/>
          <a:srcRect l="9385" t="5674" r="15948" b="8708"/>
          <a:stretch/>
        </p:blipFill>
        <p:spPr>
          <a:xfrm>
            <a:off x="2353056" y="2430395"/>
            <a:ext cx="4437888" cy="4244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Vista: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Pantalla de bienvenida tras login exitoso.</a:t>
            </a:r>
          </a:p>
        </p:txBody>
      </p:sp>
      <p:pic>
        <p:nvPicPr>
          <p:cNvPr id="1026" name="Picture 2" descr="Imagen cargada">
            <a:extLst>
              <a:ext uri="{FF2B5EF4-FFF2-40B4-BE49-F238E27FC236}">
                <a16:creationId xmlns:a16="http://schemas.microsoft.com/office/drawing/2014/main" id="{8A7F0C48-AD65-16E9-C25B-C83C8C4D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3192192"/>
            <a:ext cx="8010144" cy="134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VIAG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Modelo V + IA Generativa aplicado a un sistema de login con Flask y SQLite.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Requerimientos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Requerimientos funcionales y no funcionales definidos</a:t>
            </a:r>
          </a:p>
          <a:p>
            <a:r>
              <a:t>- Validación de campos, seguridad, acceso y cierre de sesión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Casos de Prueba de Aceptación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 documentaron y ejecutaron 10 pruebas</a:t>
            </a:r>
          </a:p>
          <a:p>
            <a:r>
              <a:t>- Login válido/erróneo</a:t>
            </a:r>
          </a:p>
          <a:p>
            <a:r>
              <a:t>- Campos vacíos</a:t>
            </a:r>
          </a:p>
          <a:p>
            <a:r>
              <a:t>- Cierre de sesión</a:t>
            </a:r>
          </a:p>
          <a:p>
            <a:r>
              <a:t>- Compatibilidad navegador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Diseño del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Casos de uso: iniciar sesión, error, cerrar sesión</a:t>
            </a:r>
          </a:p>
          <a:p>
            <a:r>
              <a:t>- Interfaz con Bootstrap 5</a:t>
            </a:r>
          </a:p>
          <a:p>
            <a:r>
              <a:t>- Casos de prueba de sistema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Arquitectura y Pruebas de Integración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Diagrama de infraestructura, componentes y BD en formato Mermaid</a:t>
            </a:r>
          </a:p>
          <a:p>
            <a:r>
              <a:t>- Pruebas: comunicación frontend-backend, autenticación, 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Diseño Modular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Diagrama de clases: Usuario, Sesión, Autenticador</a:t>
            </a:r>
          </a:p>
          <a:p>
            <a:r>
              <a:t>- Flujo de login validado paso a paso</a:t>
            </a:r>
          </a:p>
          <a:p>
            <a:r>
              <a:t>- Casos de prueba modulares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Errores Detectados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Clasificación de errores por tipo y severidad</a:t>
            </a:r>
          </a:p>
          <a:p>
            <a:r>
              <a:t>- Errores funcionales y de seguridad documentados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Pruebas Automatizadas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Selenium: pruebas de login exitoso, fallido, campos vacíos, redirección</a:t>
            </a:r>
          </a:p>
          <a:p>
            <a:r>
              <a:t>- Automatizadas vía 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245</Words>
  <Application>Microsoft Office PowerPoint</Application>
  <PresentationFormat>Presentación en pantalla (4:3)</PresentationFormat>
  <Paragraphs>41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Galería</vt:lpstr>
      <vt:lpstr>Proyecto Final - QA 4.0</vt:lpstr>
      <vt:lpstr>Modelo VIAG</vt:lpstr>
      <vt:lpstr>Requerimientos</vt:lpstr>
      <vt:lpstr>Casos de Prueba de Aceptación</vt:lpstr>
      <vt:lpstr>Diseño del Sistema</vt:lpstr>
      <vt:lpstr>Arquitectura y Pruebas de Integración</vt:lpstr>
      <vt:lpstr>Diseño Modular</vt:lpstr>
      <vt:lpstr>Errores Detectados</vt:lpstr>
      <vt:lpstr>Pruebas Automatizadas</vt:lpstr>
      <vt:lpstr>Resultado Final</vt:lpstr>
      <vt:lpstr>Vista: Login</vt:lpstr>
      <vt:lpstr>Vista: Error de Login</vt:lpstr>
      <vt:lpstr>Vista: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Edgar de la Garza</dc:creator>
  <cp:keywords/>
  <dc:description>generated using python-pptx</dc:description>
  <cp:lastModifiedBy>Edgar de la Garza</cp:lastModifiedBy>
  <cp:revision>3</cp:revision>
  <dcterms:created xsi:type="dcterms:W3CDTF">2013-01-27T09:14:16Z</dcterms:created>
  <dcterms:modified xsi:type="dcterms:W3CDTF">2025-04-05T03:26:27Z</dcterms:modified>
  <cp:category/>
</cp:coreProperties>
</file>