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27"/>
  </p:notesMasterIdLst>
  <p:sldIdLst>
    <p:sldId id="503" r:id="rId3"/>
    <p:sldId id="509" r:id="rId4"/>
    <p:sldId id="510" r:id="rId5"/>
    <p:sldId id="511" r:id="rId6"/>
    <p:sldId id="515" r:id="rId7"/>
    <p:sldId id="512" r:id="rId8"/>
    <p:sldId id="513" r:id="rId9"/>
    <p:sldId id="516" r:id="rId10"/>
    <p:sldId id="518" r:id="rId11"/>
    <p:sldId id="519" r:id="rId12"/>
    <p:sldId id="520" r:id="rId13"/>
    <p:sldId id="521" r:id="rId14"/>
    <p:sldId id="514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1" r:id="rId24"/>
    <p:sldId id="530" r:id="rId25"/>
    <p:sldId id="53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7C"/>
    <a:srgbClr val="816000"/>
    <a:srgbClr val="AC8654"/>
    <a:srgbClr val="BDBFC1"/>
    <a:srgbClr val="EAC3B4"/>
    <a:srgbClr val="E3AC83"/>
    <a:srgbClr val="FFFF66"/>
    <a:srgbClr val="FF0000"/>
    <a:srgbClr val="BBE0E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08"/>
  </p:normalViewPr>
  <p:slideViewPr>
    <p:cSldViewPr snapToGrid="0">
      <p:cViewPr varScale="1">
        <p:scale>
          <a:sx n="99" d="100"/>
          <a:sy n="99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492AF-BD28-844A-9AE6-7501834C0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 userDrawn="1"/>
        </p:nvSpPr>
        <p:spPr bwMode="auto">
          <a:xfrm>
            <a:off x="4083050" y="6659563"/>
            <a:ext cx="6172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 userDrawn="1"/>
        </p:nvSpPr>
        <p:spPr bwMode="auto">
          <a:xfrm>
            <a:off x="31750" y="6526213"/>
            <a:ext cx="3689350" cy="25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000">
                <a:solidFill>
                  <a:schemeClr val="bg2"/>
                </a:solidFill>
                <a:latin typeface="Trebuchet MS" charset="0"/>
              </a:rPr>
              <a:t>D.Mery: Aplicaciones de Visión por Computador               </a:t>
            </a:r>
            <a:fld id="{50165BC5-14CF-284C-9B39-B7DCAA8ACE84}" type="slidenum">
              <a:rPr lang="es-CL" sz="1000">
                <a:solidFill>
                  <a:schemeClr val="bg2"/>
                </a:solidFill>
                <a:latin typeface="Trebuchet MS" charset="0"/>
              </a:rPr>
              <a:pPr/>
              <a:t>‹#›</a:t>
            </a:fld>
            <a:endParaRPr lang="en-US" sz="10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 userDrawn="1"/>
        </p:nvSpPr>
        <p:spPr bwMode="auto">
          <a:xfrm>
            <a:off x="1612900" y="1854200"/>
            <a:ext cx="814388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índice</a:t>
            </a:r>
            <a:endParaRPr lang="en-US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1" name="Line 7"/>
          <p:cNvSpPr>
            <a:spLocks noChangeShapeType="1"/>
          </p:cNvSpPr>
          <p:nvPr userDrawn="1"/>
        </p:nvSpPr>
        <p:spPr bwMode="auto">
          <a:xfrm>
            <a:off x="2006600" y="2236788"/>
            <a:ext cx="0" cy="20177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 userDrawn="1"/>
        </p:nvSpPr>
        <p:spPr bwMode="auto">
          <a:xfrm>
            <a:off x="2006600" y="2665413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 userDrawn="1"/>
        </p:nvSpPr>
        <p:spPr bwMode="auto">
          <a:xfrm>
            <a:off x="3236913" y="2413000"/>
            <a:ext cx="36020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Introducción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Luz, espectro y percepción visual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Adquisición de imágenes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4" name="Line 10"/>
          <p:cNvSpPr>
            <a:spLocks noChangeShapeType="1"/>
          </p:cNvSpPr>
          <p:nvPr userDrawn="1"/>
        </p:nvSpPr>
        <p:spPr bwMode="auto">
          <a:xfrm>
            <a:off x="2008188" y="3230563"/>
            <a:ext cx="10747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 userDrawn="1"/>
        </p:nvSpPr>
        <p:spPr bwMode="auto">
          <a:xfrm>
            <a:off x="2006600" y="3775075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pic>
        <p:nvPicPr>
          <p:cNvPr id="1034" name="Picture 15"/>
          <p:cNvPicPr>
            <a:picLocks noChangeAspect="1" noChangeArrowheads="1"/>
          </p:cNvPicPr>
          <p:nvPr userDrawn="1"/>
        </p:nvPicPr>
        <p:blipFill>
          <a:blip r:embed="rId13">
            <a:lum bright="66000" contrast="18000"/>
          </a:blip>
          <a:srcRect/>
          <a:stretch>
            <a:fillRect/>
          </a:stretch>
        </p:blipFill>
        <p:spPr bwMode="auto">
          <a:xfrm>
            <a:off x="7442200" y="127000"/>
            <a:ext cx="1320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Line 16"/>
          <p:cNvSpPr>
            <a:spLocks noChangeShapeType="1"/>
          </p:cNvSpPr>
          <p:nvPr userDrawn="1"/>
        </p:nvSpPr>
        <p:spPr bwMode="auto">
          <a:xfrm flipH="1">
            <a:off x="-119063" y="339725"/>
            <a:ext cx="8305801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Proyecto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A9F35-B2A6-E442-913E-7D9EABD9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3" y="2028498"/>
            <a:ext cx="6874171" cy="41620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(bounding boxes)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CC9D71-6A48-6D4E-BE12-9BD8B9DA92CE}"/>
              </a:ext>
            </a:extLst>
          </p:cNvPr>
          <p:cNvSpPr/>
          <p:nvPr/>
        </p:nvSpPr>
        <p:spPr>
          <a:xfrm>
            <a:off x="1072058" y="355249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4EB280-452F-F84B-B2D1-E25D0405A2DE}"/>
              </a:ext>
            </a:extLst>
          </p:cNvPr>
          <p:cNvSpPr/>
          <p:nvPr/>
        </p:nvSpPr>
        <p:spPr>
          <a:xfrm>
            <a:off x="3410604" y="303223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5A413-DACF-654F-96F3-7216EF3FCAD9}"/>
              </a:ext>
            </a:extLst>
          </p:cNvPr>
          <p:cNvSpPr/>
          <p:nvPr/>
        </p:nvSpPr>
        <p:spPr>
          <a:xfrm>
            <a:off x="3938074" y="2819396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4C3D9-96C3-4F48-B737-F721E6E21329}"/>
              </a:ext>
            </a:extLst>
          </p:cNvPr>
          <p:cNvSpPr/>
          <p:nvPr/>
        </p:nvSpPr>
        <p:spPr>
          <a:xfrm>
            <a:off x="5372733" y="301384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E9123A-A598-3C47-937A-321F91180D75}"/>
              </a:ext>
            </a:extLst>
          </p:cNvPr>
          <p:cNvSpPr/>
          <p:nvPr/>
        </p:nvSpPr>
        <p:spPr>
          <a:xfrm>
            <a:off x="5035050" y="458776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E7F8-5003-C74A-A259-1892F46B3E18}"/>
              </a:ext>
            </a:extLst>
          </p:cNvPr>
          <p:cNvSpPr/>
          <p:nvPr/>
        </p:nvSpPr>
        <p:spPr>
          <a:xfrm>
            <a:off x="3622083" y="4611412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6BE4EF-F89C-B944-B8E0-698AE1DE786F}"/>
              </a:ext>
            </a:extLst>
          </p:cNvPr>
          <p:cNvSpPr/>
          <p:nvPr/>
        </p:nvSpPr>
        <p:spPr>
          <a:xfrm>
            <a:off x="3702662" y="5297215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884D82-A47F-904D-B529-2F08420A529F}"/>
              </a:ext>
            </a:extLst>
          </p:cNvPr>
          <p:cNvCxnSpPr/>
          <p:nvPr/>
        </p:nvCxnSpPr>
        <p:spPr>
          <a:xfrm>
            <a:off x="924910" y="2556532"/>
            <a:ext cx="0" cy="9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E8E68-B751-7D4D-993E-4B8D56E9A615}"/>
              </a:ext>
            </a:extLst>
          </p:cNvPr>
          <p:cNvSpPr txBox="1"/>
          <p:nvPr/>
        </p:nvSpPr>
        <p:spPr>
          <a:xfrm>
            <a:off x="662153" y="28613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3CD0F-F997-B349-AD3C-4662EED9D497}"/>
              </a:ext>
            </a:extLst>
          </p:cNvPr>
          <p:cNvSpPr txBox="1"/>
          <p:nvPr/>
        </p:nvSpPr>
        <p:spPr>
          <a:xfrm>
            <a:off x="2389538" y="1542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0669A-7F78-0841-9B60-194E76980E7D}"/>
              </a:ext>
            </a:extLst>
          </p:cNvPr>
          <p:cNvCxnSpPr>
            <a:cxnSpLocks/>
          </p:cNvCxnSpPr>
          <p:nvPr/>
        </p:nvCxnSpPr>
        <p:spPr>
          <a:xfrm>
            <a:off x="2050851" y="195100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02F36DF-0123-1241-9195-D80CD035BF61}"/>
              </a:ext>
            </a:extLst>
          </p:cNvPr>
          <p:cNvSpPr/>
          <p:nvPr/>
        </p:nvSpPr>
        <p:spPr>
          <a:xfrm>
            <a:off x="1009981" y="2024243"/>
            <a:ext cx="109823" cy="78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859463-8E6B-D946-B731-E1D75A64CA9C}"/>
              </a:ext>
            </a:extLst>
          </p:cNvPr>
          <p:cNvSpPr txBox="1"/>
          <p:nvPr/>
        </p:nvSpPr>
        <p:spPr>
          <a:xfrm>
            <a:off x="178687" y="115179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 pixel: (x=1,y=1)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2613AC5-0CCF-F947-8DB6-6E6DA180B4CF}"/>
              </a:ext>
            </a:extLst>
          </p:cNvPr>
          <p:cNvSpPr/>
          <p:nvPr/>
        </p:nvSpPr>
        <p:spPr>
          <a:xfrm>
            <a:off x="699684" y="1468192"/>
            <a:ext cx="266231" cy="540912"/>
          </a:xfrm>
          <a:custGeom>
            <a:avLst/>
            <a:gdLst>
              <a:gd name="connsiteX0" fmla="*/ 85927 w 266231"/>
              <a:gd name="connsiteY0" fmla="*/ 0 h 540912"/>
              <a:gd name="connsiteX1" fmla="*/ 8654 w 266231"/>
              <a:gd name="connsiteY1" fmla="*/ 425002 h 540912"/>
              <a:gd name="connsiteX2" fmla="*/ 266231 w 266231"/>
              <a:gd name="connsiteY2" fmla="*/ 540912 h 54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231" h="540912">
                <a:moveTo>
                  <a:pt x="85927" y="0"/>
                </a:moveTo>
                <a:cubicBezTo>
                  <a:pt x="32265" y="167425"/>
                  <a:pt x="-21397" y="334850"/>
                  <a:pt x="8654" y="425002"/>
                </a:cubicBezTo>
                <a:cubicBezTo>
                  <a:pt x="38705" y="515154"/>
                  <a:pt x="152468" y="528033"/>
                  <a:pt x="266231" y="5409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0532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095633-0765-BD46-A637-5F61C202CEBD}"/>
              </a:ext>
            </a:extLst>
          </p:cNvPr>
          <p:cNvSpPr/>
          <p:nvPr/>
        </p:nvSpPr>
        <p:spPr>
          <a:xfrm>
            <a:off x="977468" y="2028498"/>
            <a:ext cx="6810226" cy="4162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(bounding boxes)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CC9D71-6A48-6D4E-BE12-9BD8B9DA92CE}"/>
              </a:ext>
            </a:extLst>
          </p:cNvPr>
          <p:cNvSpPr/>
          <p:nvPr/>
        </p:nvSpPr>
        <p:spPr>
          <a:xfrm>
            <a:off x="1072058" y="355249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4EB280-452F-F84B-B2D1-E25D0405A2DE}"/>
              </a:ext>
            </a:extLst>
          </p:cNvPr>
          <p:cNvSpPr/>
          <p:nvPr/>
        </p:nvSpPr>
        <p:spPr>
          <a:xfrm>
            <a:off x="3410604" y="303223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5A413-DACF-654F-96F3-7216EF3FCAD9}"/>
              </a:ext>
            </a:extLst>
          </p:cNvPr>
          <p:cNvSpPr/>
          <p:nvPr/>
        </p:nvSpPr>
        <p:spPr>
          <a:xfrm>
            <a:off x="3938074" y="2819396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4C3D9-96C3-4F48-B737-F721E6E21329}"/>
              </a:ext>
            </a:extLst>
          </p:cNvPr>
          <p:cNvSpPr/>
          <p:nvPr/>
        </p:nvSpPr>
        <p:spPr>
          <a:xfrm>
            <a:off x="5372733" y="301384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E9123A-A598-3C47-937A-321F91180D75}"/>
              </a:ext>
            </a:extLst>
          </p:cNvPr>
          <p:cNvSpPr/>
          <p:nvPr/>
        </p:nvSpPr>
        <p:spPr>
          <a:xfrm>
            <a:off x="5035050" y="458776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E7F8-5003-C74A-A259-1892F46B3E18}"/>
              </a:ext>
            </a:extLst>
          </p:cNvPr>
          <p:cNvSpPr/>
          <p:nvPr/>
        </p:nvSpPr>
        <p:spPr>
          <a:xfrm>
            <a:off x="3622083" y="4611412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6BE4EF-F89C-B944-B8E0-698AE1DE786F}"/>
              </a:ext>
            </a:extLst>
          </p:cNvPr>
          <p:cNvSpPr/>
          <p:nvPr/>
        </p:nvSpPr>
        <p:spPr>
          <a:xfrm>
            <a:off x="3702662" y="5297215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884D82-A47F-904D-B529-2F08420A529F}"/>
              </a:ext>
            </a:extLst>
          </p:cNvPr>
          <p:cNvCxnSpPr/>
          <p:nvPr/>
        </p:nvCxnSpPr>
        <p:spPr>
          <a:xfrm>
            <a:off x="924910" y="2028498"/>
            <a:ext cx="0" cy="9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E8E68-B751-7D4D-993E-4B8D56E9A615}"/>
              </a:ext>
            </a:extLst>
          </p:cNvPr>
          <p:cNvSpPr txBox="1"/>
          <p:nvPr/>
        </p:nvSpPr>
        <p:spPr>
          <a:xfrm>
            <a:off x="662153" y="23332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3CD0F-F997-B349-AD3C-4662EED9D497}"/>
              </a:ext>
            </a:extLst>
          </p:cNvPr>
          <p:cNvSpPr txBox="1"/>
          <p:nvPr/>
        </p:nvSpPr>
        <p:spPr>
          <a:xfrm>
            <a:off x="1410745" y="14784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0669A-7F78-0841-9B60-194E76980E7D}"/>
              </a:ext>
            </a:extLst>
          </p:cNvPr>
          <p:cNvCxnSpPr>
            <a:cxnSpLocks/>
          </p:cNvCxnSpPr>
          <p:nvPr/>
        </p:nvCxnSpPr>
        <p:spPr>
          <a:xfrm>
            <a:off x="1072058" y="188660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2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(bounding boxes)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CC9D71-6A48-6D4E-BE12-9BD8B9DA92CE}"/>
              </a:ext>
            </a:extLst>
          </p:cNvPr>
          <p:cNvSpPr/>
          <p:nvPr/>
        </p:nvSpPr>
        <p:spPr>
          <a:xfrm>
            <a:off x="1072058" y="355249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4EB280-452F-F84B-B2D1-E25D0405A2DE}"/>
              </a:ext>
            </a:extLst>
          </p:cNvPr>
          <p:cNvSpPr/>
          <p:nvPr/>
        </p:nvSpPr>
        <p:spPr>
          <a:xfrm>
            <a:off x="3410604" y="303223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5A413-DACF-654F-96F3-7216EF3FCAD9}"/>
              </a:ext>
            </a:extLst>
          </p:cNvPr>
          <p:cNvSpPr/>
          <p:nvPr/>
        </p:nvSpPr>
        <p:spPr>
          <a:xfrm>
            <a:off x="3938074" y="2819396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4C3D9-96C3-4F48-B737-F721E6E21329}"/>
              </a:ext>
            </a:extLst>
          </p:cNvPr>
          <p:cNvSpPr/>
          <p:nvPr/>
        </p:nvSpPr>
        <p:spPr>
          <a:xfrm>
            <a:off x="5372733" y="301384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E9123A-A598-3C47-937A-321F91180D75}"/>
              </a:ext>
            </a:extLst>
          </p:cNvPr>
          <p:cNvSpPr/>
          <p:nvPr/>
        </p:nvSpPr>
        <p:spPr>
          <a:xfrm>
            <a:off x="5035050" y="458776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E7F8-5003-C74A-A259-1892F46B3E18}"/>
              </a:ext>
            </a:extLst>
          </p:cNvPr>
          <p:cNvSpPr/>
          <p:nvPr/>
        </p:nvSpPr>
        <p:spPr>
          <a:xfrm>
            <a:off x="3622083" y="4611412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6BE4EF-F89C-B944-B8E0-698AE1DE786F}"/>
              </a:ext>
            </a:extLst>
          </p:cNvPr>
          <p:cNvSpPr/>
          <p:nvPr/>
        </p:nvSpPr>
        <p:spPr>
          <a:xfrm>
            <a:off x="3702662" y="5297215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884D82-A47F-904D-B529-2F08420A529F}"/>
              </a:ext>
            </a:extLst>
          </p:cNvPr>
          <p:cNvCxnSpPr/>
          <p:nvPr/>
        </p:nvCxnSpPr>
        <p:spPr>
          <a:xfrm>
            <a:off x="924910" y="2028498"/>
            <a:ext cx="0" cy="9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E8E68-B751-7D4D-993E-4B8D56E9A615}"/>
              </a:ext>
            </a:extLst>
          </p:cNvPr>
          <p:cNvSpPr txBox="1"/>
          <p:nvPr/>
        </p:nvSpPr>
        <p:spPr>
          <a:xfrm>
            <a:off x="662153" y="23332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3CD0F-F997-B349-AD3C-4662EED9D497}"/>
              </a:ext>
            </a:extLst>
          </p:cNvPr>
          <p:cNvSpPr txBox="1"/>
          <p:nvPr/>
        </p:nvSpPr>
        <p:spPr>
          <a:xfrm>
            <a:off x="1410745" y="14784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0669A-7F78-0841-9B60-194E76980E7D}"/>
              </a:ext>
            </a:extLst>
          </p:cNvPr>
          <p:cNvCxnSpPr>
            <a:cxnSpLocks/>
          </p:cNvCxnSpPr>
          <p:nvPr/>
        </p:nvCxnSpPr>
        <p:spPr>
          <a:xfrm>
            <a:off x="1072058" y="188660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E66BD2-279B-C348-9154-EE605F4BD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87602"/>
              </p:ext>
            </p:extLst>
          </p:nvPr>
        </p:nvGraphicFramePr>
        <p:xfrm>
          <a:off x="5382486" y="1145156"/>
          <a:ext cx="33633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661">
                  <a:extLst>
                    <a:ext uri="{9D8B030D-6E8A-4147-A177-3AD203B41FA5}">
                      <a16:colId xmlns:a16="http://schemas.microsoft.com/office/drawing/2014/main" val="2502519027"/>
                    </a:ext>
                  </a:extLst>
                </a:gridCol>
                <a:gridCol w="672661">
                  <a:extLst>
                    <a:ext uri="{9D8B030D-6E8A-4147-A177-3AD203B41FA5}">
                      <a16:colId xmlns:a16="http://schemas.microsoft.com/office/drawing/2014/main" val="1898945356"/>
                    </a:ext>
                  </a:extLst>
                </a:gridCol>
                <a:gridCol w="672661">
                  <a:extLst>
                    <a:ext uri="{9D8B030D-6E8A-4147-A177-3AD203B41FA5}">
                      <a16:colId xmlns:a16="http://schemas.microsoft.com/office/drawing/2014/main" val="1564437806"/>
                    </a:ext>
                  </a:extLst>
                </a:gridCol>
                <a:gridCol w="672661">
                  <a:extLst>
                    <a:ext uri="{9D8B030D-6E8A-4147-A177-3AD203B41FA5}">
                      <a16:colId xmlns:a16="http://schemas.microsoft.com/office/drawing/2014/main" val="2868350089"/>
                    </a:ext>
                  </a:extLst>
                </a:gridCol>
                <a:gridCol w="672661">
                  <a:extLst>
                    <a:ext uri="{9D8B030D-6E8A-4147-A177-3AD203B41FA5}">
                      <a16:colId xmlns:a16="http://schemas.microsoft.com/office/drawing/2014/main" val="2271454618"/>
                    </a:ext>
                  </a:extLst>
                </a:gridCol>
              </a:tblGrid>
              <a:tr h="20167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18781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03478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24888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23202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01187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100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1698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4396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A100723-4797-0942-950D-E24274D251AB}"/>
              </a:ext>
            </a:extLst>
          </p:cNvPr>
          <p:cNvSpPr/>
          <p:nvPr/>
        </p:nvSpPr>
        <p:spPr>
          <a:xfrm>
            <a:off x="951725" y="3904591"/>
            <a:ext cx="109823" cy="78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C9159D-98CA-FA41-9409-7320DF69406B}"/>
              </a:ext>
            </a:extLst>
          </p:cNvPr>
          <p:cNvSpPr txBox="1"/>
          <p:nvPr/>
        </p:nvSpPr>
        <p:spPr>
          <a:xfrm>
            <a:off x="354537" y="37259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BDB089-F27F-BF4D-9118-FDE196EAECCC}"/>
              </a:ext>
            </a:extLst>
          </p:cNvPr>
          <p:cNvCxnSpPr/>
          <p:nvPr/>
        </p:nvCxnSpPr>
        <p:spPr>
          <a:xfrm>
            <a:off x="1006636" y="5139559"/>
            <a:ext cx="12920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2DAC9E-B155-5F44-B735-6C835A972251}"/>
              </a:ext>
            </a:extLst>
          </p:cNvPr>
          <p:cNvCxnSpPr/>
          <p:nvPr/>
        </p:nvCxnSpPr>
        <p:spPr>
          <a:xfrm>
            <a:off x="2448910" y="3944005"/>
            <a:ext cx="0" cy="1037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87E69E-8855-674E-8D1F-A1EDBFF52B0F}"/>
              </a:ext>
            </a:extLst>
          </p:cNvPr>
          <p:cNvSpPr txBox="1"/>
          <p:nvPr/>
        </p:nvSpPr>
        <p:spPr>
          <a:xfrm>
            <a:off x="1505512" y="51500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2E168D-E80F-5045-833F-5021F0548D66}"/>
              </a:ext>
            </a:extLst>
          </p:cNvPr>
          <p:cNvSpPr txBox="1"/>
          <p:nvPr/>
        </p:nvSpPr>
        <p:spPr>
          <a:xfrm>
            <a:off x="2478091" y="4281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14C7B9-1700-F54F-9FAE-33A8083E63E0}"/>
              </a:ext>
            </a:extLst>
          </p:cNvPr>
          <p:cNvSpPr/>
          <p:nvPr/>
        </p:nvSpPr>
        <p:spPr>
          <a:xfrm>
            <a:off x="1704624" y="1471448"/>
            <a:ext cx="3508508" cy="2409490"/>
          </a:xfrm>
          <a:custGeom>
            <a:avLst/>
            <a:gdLst>
              <a:gd name="connsiteX0" fmla="*/ 0 w 3132083"/>
              <a:gd name="connsiteY0" fmla="*/ 1986455 h 1986455"/>
              <a:gd name="connsiteX1" fmla="*/ 546538 w 3132083"/>
              <a:gd name="connsiteY1" fmla="*/ 830318 h 1986455"/>
              <a:gd name="connsiteX2" fmla="*/ 3132083 w 3132083"/>
              <a:gd name="connsiteY2" fmla="*/ 0 h 19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083" h="1986455">
                <a:moveTo>
                  <a:pt x="0" y="1986455"/>
                </a:moveTo>
                <a:cubicBezTo>
                  <a:pt x="12262" y="1573924"/>
                  <a:pt x="24524" y="1161394"/>
                  <a:pt x="546538" y="830318"/>
                </a:cubicBezTo>
                <a:cubicBezTo>
                  <a:pt x="1068552" y="499242"/>
                  <a:pt x="2100317" y="249621"/>
                  <a:pt x="3132083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7A3723-6716-1142-999C-7B5C23F07EC5}"/>
              </a:ext>
            </a:extLst>
          </p:cNvPr>
          <p:cNvSpPr txBox="1"/>
          <p:nvPr/>
        </p:nvSpPr>
        <p:spPr>
          <a:xfrm>
            <a:off x="3799949" y="12631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pixels</a:t>
            </a:r>
          </a:p>
        </p:txBody>
      </p:sp>
    </p:spTree>
    <p:extLst>
      <p:ext uri="{BB962C8B-B14F-4D97-AF65-F5344CB8AC3E}">
        <p14:creationId xmlns:p14="http://schemas.microsoft.com/office/powerpoint/2010/main" val="148931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ser a color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JPG con extension jpg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minúsculas</a:t>
            </a:r>
            <a:r>
              <a:rPr lang="en-US" dirty="0"/>
              <a:t>, no se </a:t>
            </a:r>
            <a:r>
              <a:rPr lang="en-US" dirty="0" err="1"/>
              <a:t>acepta</a:t>
            </a:r>
            <a:r>
              <a:rPr lang="en-US" dirty="0"/>
              <a:t> </a:t>
            </a:r>
            <a:r>
              <a:rPr lang="en-US" dirty="0" err="1"/>
              <a:t>extensión</a:t>
            </a:r>
            <a:r>
              <a:rPr lang="en-US" dirty="0"/>
              <a:t> jpeg, JPG,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foto</a:t>
            </a:r>
            <a:r>
              <a:rPr lang="en-US" dirty="0"/>
              <a:t> debe ser </a:t>
            </a:r>
            <a:r>
              <a:rPr lang="en-US" dirty="0" err="1"/>
              <a:t>tomada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horizontal (no vertical).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resolución</a:t>
            </a:r>
            <a:r>
              <a:rPr lang="en-US" dirty="0"/>
              <a:t> horizontal de la </a:t>
            </a:r>
            <a:r>
              <a:rPr lang="en-US" dirty="0" err="1"/>
              <a:t>foto</a:t>
            </a:r>
            <a:r>
              <a:rPr lang="en-US" dirty="0"/>
              <a:t> debe ser al </a:t>
            </a:r>
            <a:r>
              <a:rPr lang="en-US" dirty="0" err="1"/>
              <a:t>menos</a:t>
            </a:r>
            <a:r>
              <a:rPr lang="en-US" dirty="0"/>
              <a:t> 1600 pixels. </a:t>
            </a:r>
          </a:p>
        </p:txBody>
      </p:sp>
    </p:spTree>
    <p:extLst>
      <p:ext uri="{BB962C8B-B14F-4D97-AF65-F5344CB8AC3E}">
        <p14:creationId xmlns:p14="http://schemas.microsoft.com/office/powerpoint/2010/main" val="108699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de la </a:t>
            </a:r>
            <a:r>
              <a:rPr lang="en-US" dirty="0" err="1"/>
              <a:t>foto</a:t>
            </a:r>
            <a:r>
              <a:rPr lang="en-US" dirty="0"/>
              <a:t> debe ser: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X_GG_NNNNN.jpg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B311E-A497-5940-86FB-25E0BE1C57CD}"/>
              </a:ext>
            </a:extLst>
          </p:cNvPr>
          <p:cNvSpPr txBox="1"/>
          <p:nvPr/>
        </p:nvSpPr>
        <p:spPr>
          <a:xfrm>
            <a:off x="457200" y="3647090"/>
            <a:ext cx="3715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</a:t>
            </a:r>
          </a:p>
          <a:p>
            <a:endParaRPr lang="en-US" dirty="0"/>
          </a:p>
          <a:p>
            <a:r>
              <a:rPr lang="en-US" dirty="0"/>
              <a:t>‘R’ para </a:t>
            </a:r>
            <a:r>
              <a:rPr lang="en-US" dirty="0" err="1"/>
              <a:t>fotos</a:t>
            </a:r>
            <a:r>
              <a:rPr lang="en-US" dirty="0"/>
              <a:t> con 100% </a:t>
            </a:r>
            <a:r>
              <a:rPr lang="en-US" dirty="0" err="1"/>
              <a:t>rayado</a:t>
            </a:r>
            <a:endParaRPr lang="en-US" dirty="0"/>
          </a:p>
          <a:p>
            <a:r>
              <a:rPr lang="en-US" dirty="0"/>
              <a:t>‘N’ para </a:t>
            </a:r>
            <a:r>
              <a:rPr lang="en-US" dirty="0" err="1"/>
              <a:t>fotos</a:t>
            </a:r>
            <a:r>
              <a:rPr lang="en-US" dirty="0"/>
              <a:t> con 100% no </a:t>
            </a:r>
            <a:r>
              <a:rPr lang="en-US" dirty="0" err="1"/>
              <a:t>rayado</a:t>
            </a:r>
            <a:endParaRPr lang="en-US" dirty="0"/>
          </a:p>
          <a:p>
            <a:r>
              <a:rPr lang="en-US" dirty="0"/>
              <a:t>‘A’ para </a:t>
            </a:r>
            <a:r>
              <a:rPr lang="en-US" dirty="0" err="1"/>
              <a:t>fotos</a:t>
            </a:r>
            <a:r>
              <a:rPr lang="en-US" dirty="0"/>
              <a:t> con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rayado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CD40-B319-364D-9020-4110B5189BF9}"/>
              </a:ext>
            </a:extLst>
          </p:cNvPr>
          <p:cNvSpPr txBox="1"/>
          <p:nvPr/>
        </p:nvSpPr>
        <p:spPr>
          <a:xfrm>
            <a:off x="4435365" y="3647090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GG:</a:t>
            </a:r>
          </a:p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grupo</a:t>
            </a:r>
            <a:endParaRPr lang="en-US" dirty="0"/>
          </a:p>
          <a:p>
            <a:r>
              <a:rPr lang="en-US" dirty="0"/>
              <a:t>01, 02,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B1DB3-73A2-CD4D-B9F7-2D35EF479286}"/>
              </a:ext>
            </a:extLst>
          </p:cNvPr>
          <p:cNvSpPr txBox="1"/>
          <p:nvPr/>
        </p:nvSpPr>
        <p:spPr>
          <a:xfrm>
            <a:off x="6706771" y="3647090"/>
            <a:ext cx="243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NNNN:</a:t>
            </a:r>
          </a:p>
          <a:p>
            <a:r>
              <a:rPr lang="en-US" dirty="0" err="1"/>
              <a:t>Número</a:t>
            </a:r>
            <a:r>
              <a:rPr lang="en-US" dirty="0"/>
              <a:t> consecutive de la </a:t>
            </a:r>
            <a:r>
              <a:rPr lang="en-US" dirty="0" err="1"/>
              <a:t>foto</a:t>
            </a:r>
            <a:endParaRPr lang="en-US" dirty="0"/>
          </a:p>
          <a:p>
            <a:r>
              <a:rPr lang="en-US" dirty="0"/>
              <a:t>00001, 00002, etc.</a:t>
            </a:r>
          </a:p>
        </p:txBody>
      </p:sp>
    </p:spTree>
    <p:extLst>
      <p:ext uri="{BB962C8B-B14F-4D97-AF65-F5344CB8AC3E}">
        <p14:creationId xmlns:p14="http://schemas.microsoft.com/office/powerpoint/2010/main" val="110711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de los bounding boxes debe ser (para la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A_GG_NNNNN.jpg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A_GG_NNNNN.txt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5FA72-9525-3145-8520-4198848FDA8E}"/>
              </a:ext>
            </a:extLst>
          </p:cNvPr>
          <p:cNvSpPr txBox="1"/>
          <p:nvPr/>
        </p:nvSpPr>
        <p:spPr>
          <a:xfrm>
            <a:off x="725215" y="4824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debe </a:t>
            </a:r>
            <a:r>
              <a:rPr lang="en-US" dirty="0" err="1"/>
              <a:t>contener</a:t>
            </a:r>
            <a:r>
              <a:rPr lang="en-US" dirty="0"/>
              <a:t> una fila por bounding box, </a:t>
            </a:r>
            <a:r>
              <a:rPr lang="en-US" dirty="0" err="1"/>
              <a:t>cada</a:t>
            </a:r>
            <a:r>
              <a:rPr lang="en-US" dirty="0"/>
              <a:t> fila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por una coma: x, y, h, w. </a:t>
            </a:r>
          </a:p>
        </p:txBody>
      </p:sp>
    </p:spTree>
    <p:extLst>
      <p:ext uri="{BB962C8B-B14F-4D97-AF65-F5344CB8AC3E}">
        <p14:creationId xmlns:p14="http://schemas.microsoft.com/office/powerpoint/2010/main" val="259820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Entrenamiento</a:t>
            </a:r>
            <a:r>
              <a:rPr lang="en-US" dirty="0"/>
              <a:t>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 el </a:t>
            </a:r>
            <a:r>
              <a:rPr lang="en-US" dirty="0" err="1"/>
              <a:t>entrenamiento</a:t>
            </a:r>
            <a:r>
              <a:rPr lang="en-US" dirty="0"/>
              <a:t> se debe </a:t>
            </a:r>
            <a:r>
              <a:rPr lang="en-US" dirty="0" err="1"/>
              <a:t>usar</a:t>
            </a:r>
            <a:r>
              <a:rPr lang="en-US" dirty="0"/>
              <a:t> solo las </a:t>
            </a:r>
            <a:r>
              <a:rPr lang="en-US" dirty="0" err="1"/>
              <a:t>imágenes</a:t>
            </a:r>
            <a:r>
              <a:rPr lang="en-US" dirty="0"/>
              <a:t> y los bounding boxes de la </a:t>
            </a:r>
            <a:r>
              <a:rPr lang="en-US" dirty="0" err="1"/>
              <a:t>carpeta</a:t>
            </a:r>
            <a:r>
              <a:rPr lang="en-US" dirty="0"/>
              <a:t> ‘Training’.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permitido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Deep Learning.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recomienda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patches (sub-</a:t>
            </a:r>
            <a:r>
              <a:rPr lang="en-US" dirty="0" err="1"/>
              <a:t>ventanas</a:t>
            </a:r>
            <a:r>
              <a:rPr lang="en-US" dirty="0"/>
              <a:t> </a:t>
            </a:r>
            <a:r>
              <a:rPr lang="en-US" dirty="0" err="1"/>
              <a:t>pequeñas</a:t>
            </a:r>
            <a:r>
              <a:rPr lang="en-US" dirty="0"/>
              <a:t> de dos </a:t>
            </a:r>
            <a:r>
              <a:rPr lang="en-US" dirty="0" err="1"/>
              <a:t>clases</a:t>
            </a:r>
            <a:r>
              <a:rPr lang="en-US" dirty="0"/>
              <a:t>, patches </a:t>
            </a:r>
            <a:r>
              <a:rPr lang="en-US" dirty="0" err="1"/>
              <a:t>rayados</a:t>
            </a:r>
            <a:r>
              <a:rPr lang="en-US" dirty="0"/>
              <a:t> y patches no </a:t>
            </a:r>
            <a:r>
              <a:rPr lang="en-US" dirty="0" err="1"/>
              <a:t>rayados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3421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(Testing)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 las </a:t>
            </a:r>
            <a:r>
              <a:rPr lang="en-US" dirty="0" err="1"/>
              <a:t>pruebas</a:t>
            </a:r>
            <a:r>
              <a:rPr lang="en-US" dirty="0"/>
              <a:t> se debe </a:t>
            </a:r>
            <a:r>
              <a:rPr lang="en-US" dirty="0" err="1"/>
              <a:t>usar</a:t>
            </a:r>
            <a:r>
              <a:rPr lang="en-US" dirty="0"/>
              <a:t> solo las </a:t>
            </a:r>
            <a:r>
              <a:rPr lang="en-US" dirty="0" err="1"/>
              <a:t>imágenes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 ‘Testing’.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 output es una imagen </a:t>
            </a:r>
            <a:r>
              <a:rPr lang="en-US" dirty="0" err="1"/>
              <a:t>binaria</a:t>
            </a:r>
            <a:r>
              <a:rPr lang="en-US" dirty="0"/>
              <a:t> que </a:t>
            </a:r>
            <a:r>
              <a:rPr lang="en-US" dirty="0" err="1"/>
              <a:t>indica</a:t>
            </a:r>
            <a:r>
              <a:rPr lang="en-US" dirty="0"/>
              <a:t> un pixel </a:t>
            </a:r>
            <a:r>
              <a:rPr lang="en-US" dirty="0" err="1"/>
              <a:t>como</a:t>
            </a:r>
            <a:r>
              <a:rPr lang="en-US" dirty="0"/>
              <a:t> ‘1’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una zona </a:t>
            </a:r>
            <a:r>
              <a:rPr lang="en-US" dirty="0" err="1"/>
              <a:t>rayada</a:t>
            </a:r>
            <a:r>
              <a:rPr lang="en-US" dirty="0"/>
              <a:t> y ‘0’ para no </a:t>
            </a:r>
            <a:r>
              <a:rPr lang="en-US" dirty="0" err="1"/>
              <a:t>rayada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7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6E0-ACD8-6541-A806-5DFDC70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(Testing)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284-916D-BB41-AC07-AC4AD55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los bounding boxes de Testing se genera una imagen </a:t>
            </a:r>
            <a:r>
              <a:rPr lang="en-US" dirty="0" err="1"/>
              <a:t>binaria</a:t>
            </a:r>
            <a:r>
              <a:rPr lang="en-US" dirty="0"/>
              <a:t> de </a:t>
            </a:r>
            <a:r>
              <a:rPr lang="en-US" dirty="0" err="1"/>
              <a:t>clasificación</a:t>
            </a:r>
            <a:r>
              <a:rPr lang="en-US" dirty="0"/>
              <a:t> ideal.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estadísticas</a:t>
            </a:r>
            <a:r>
              <a:rPr lang="en-US" dirty="0"/>
              <a:t> de los pixels que </a:t>
            </a:r>
            <a:r>
              <a:rPr lang="en-US" dirty="0" err="1"/>
              <a:t>estén</a:t>
            </a:r>
            <a:r>
              <a:rPr lang="en-US" dirty="0"/>
              <a:t> bien y mal </a:t>
            </a:r>
            <a:r>
              <a:rPr lang="en-US" dirty="0" err="1"/>
              <a:t>clasificados</a:t>
            </a:r>
            <a:r>
              <a:rPr lang="en-US" dirty="0"/>
              <a:t>, y se </a:t>
            </a:r>
            <a:r>
              <a:rPr lang="en-US" dirty="0" err="1"/>
              <a:t>entregará</a:t>
            </a:r>
            <a:r>
              <a:rPr lang="en-US" dirty="0"/>
              <a:t> la </a:t>
            </a:r>
            <a:r>
              <a:rPr lang="en-US" dirty="0" err="1"/>
              <a:t>métrica</a:t>
            </a:r>
            <a:r>
              <a:rPr lang="en-US" dirty="0"/>
              <a:t> de ‘precision’ y ‘recall’.</a:t>
            </a:r>
          </a:p>
        </p:txBody>
      </p:sp>
    </p:spTree>
    <p:extLst>
      <p:ext uri="{BB962C8B-B14F-4D97-AF65-F5344CB8AC3E}">
        <p14:creationId xmlns:p14="http://schemas.microsoft.com/office/powerpoint/2010/main" val="1238273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A9F35-B2A6-E442-913E-7D9EABD9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3" y="2028498"/>
            <a:ext cx="6874171" cy="41620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434EE-8972-0542-A122-42CEADF3B4BB}"/>
              </a:ext>
            </a:extLst>
          </p:cNvPr>
          <p:cNvSpPr txBox="1"/>
          <p:nvPr/>
        </p:nvSpPr>
        <p:spPr>
          <a:xfrm>
            <a:off x="3493655" y="621403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(imagen original)</a:t>
            </a:r>
          </a:p>
        </p:txBody>
      </p:sp>
    </p:spTree>
    <p:extLst>
      <p:ext uri="{BB962C8B-B14F-4D97-AF65-F5344CB8AC3E}">
        <p14:creationId xmlns:p14="http://schemas.microsoft.com/office/powerpoint/2010/main" val="96584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017" y="66423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/>
              <a:t>Proyecto del 2020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004" y="1647646"/>
            <a:ext cx="761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Detección de Rayados </a:t>
            </a:r>
          </a:p>
          <a:p>
            <a:endParaRPr lang="es-ES_tradnl" dirty="0"/>
          </a:p>
          <a:p>
            <a:r>
              <a:rPr lang="es-ES_tradnl" dirty="0"/>
              <a:t>Desarrollar un algoritmo que detecte las zonas de la imagen con rayados en las paredes.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859C81-90D1-F54B-A42B-A62D32B7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7" y="3736209"/>
            <a:ext cx="2404190" cy="1711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7AF953-3D6A-584D-9E79-E0C0E9BE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95" y="3745670"/>
            <a:ext cx="2404190" cy="17115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EEB3D7-74FF-7942-95FC-89DA886D2EF9}"/>
              </a:ext>
            </a:extLst>
          </p:cNvPr>
          <p:cNvSpPr/>
          <p:nvPr/>
        </p:nvSpPr>
        <p:spPr>
          <a:xfrm>
            <a:off x="3757448" y="4197833"/>
            <a:ext cx="1629103" cy="788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chemeClr val="tx1"/>
                </a:solidFill>
              </a:rPr>
              <a:t>Algoritmo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B273B9-96C0-FD4D-8105-7AA26CE8E57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258207" y="4591971"/>
            <a:ext cx="499241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2525BC-AF3D-C349-B947-36EB910D537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386551" y="4591971"/>
            <a:ext cx="499244" cy="94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E8CAF-5DC7-9145-9534-E6A58BA08FA1}"/>
              </a:ext>
            </a:extLst>
          </p:cNvPr>
          <p:cNvSpPr/>
          <p:nvPr/>
        </p:nvSpPr>
        <p:spPr>
          <a:xfrm>
            <a:off x="6155140" y="4517409"/>
            <a:ext cx="363941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554653-1E8E-A947-9CF4-D3CD172D04B3}"/>
              </a:ext>
            </a:extLst>
          </p:cNvPr>
          <p:cNvSpPr/>
          <p:nvPr/>
        </p:nvSpPr>
        <p:spPr>
          <a:xfrm>
            <a:off x="6723949" y="4508311"/>
            <a:ext cx="363941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52091-0D49-8143-BDE9-BB8D67476EB6}"/>
              </a:ext>
            </a:extLst>
          </p:cNvPr>
          <p:cNvSpPr/>
          <p:nvPr/>
        </p:nvSpPr>
        <p:spPr>
          <a:xfrm>
            <a:off x="6439545" y="4518408"/>
            <a:ext cx="363941" cy="166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D36C66-512A-274D-9B15-05C1DD0A988A}"/>
              </a:ext>
            </a:extLst>
          </p:cNvPr>
          <p:cNvSpPr/>
          <p:nvPr/>
        </p:nvSpPr>
        <p:spPr>
          <a:xfrm>
            <a:off x="7120759" y="4517409"/>
            <a:ext cx="663014" cy="322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454312-5099-AD4B-84FC-4162A9DD8494}"/>
              </a:ext>
            </a:extLst>
          </p:cNvPr>
          <p:cNvSpPr/>
          <p:nvPr/>
        </p:nvSpPr>
        <p:spPr>
          <a:xfrm>
            <a:off x="7831839" y="4439932"/>
            <a:ext cx="451178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5D650-DFDC-504F-9406-E75601CC048B}"/>
              </a:ext>
            </a:extLst>
          </p:cNvPr>
          <p:cNvSpPr txBox="1"/>
          <p:nvPr/>
        </p:nvSpPr>
        <p:spPr>
          <a:xfrm>
            <a:off x="763437" y="5703331"/>
            <a:ext cx="76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 este problema de reconocimiento de patrones hay dos clases: </a:t>
            </a:r>
          </a:p>
          <a:p>
            <a:r>
              <a:rPr lang="es-ES_tradnl" dirty="0"/>
              <a:t>Clase 0: No-Rayado y Clase 1: Rayado</a:t>
            </a:r>
          </a:p>
        </p:txBody>
      </p:sp>
    </p:spTree>
    <p:extLst>
      <p:ext uri="{BB962C8B-B14F-4D97-AF65-F5344CB8AC3E}">
        <p14:creationId xmlns:p14="http://schemas.microsoft.com/office/powerpoint/2010/main" val="189879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A9F35-B2A6-E442-913E-7D9EABD9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3" y="2028498"/>
            <a:ext cx="6874171" cy="41620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(bounding boxes)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CC9D71-6A48-6D4E-BE12-9BD8B9DA92CE}"/>
              </a:ext>
            </a:extLst>
          </p:cNvPr>
          <p:cNvSpPr/>
          <p:nvPr/>
        </p:nvSpPr>
        <p:spPr>
          <a:xfrm>
            <a:off x="1072058" y="355249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4EB280-452F-F84B-B2D1-E25D0405A2DE}"/>
              </a:ext>
            </a:extLst>
          </p:cNvPr>
          <p:cNvSpPr/>
          <p:nvPr/>
        </p:nvSpPr>
        <p:spPr>
          <a:xfrm>
            <a:off x="3410604" y="303223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5A413-DACF-654F-96F3-7216EF3FCAD9}"/>
              </a:ext>
            </a:extLst>
          </p:cNvPr>
          <p:cNvSpPr/>
          <p:nvPr/>
        </p:nvSpPr>
        <p:spPr>
          <a:xfrm>
            <a:off x="3938074" y="2819396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4C3D9-96C3-4F48-B737-F721E6E21329}"/>
              </a:ext>
            </a:extLst>
          </p:cNvPr>
          <p:cNvSpPr/>
          <p:nvPr/>
        </p:nvSpPr>
        <p:spPr>
          <a:xfrm>
            <a:off x="5372733" y="3013841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E9123A-A598-3C47-937A-321F91180D75}"/>
              </a:ext>
            </a:extLst>
          </p:cNvPr>
          <p:cNvSpPr/>
          <p:nvPr/>
        </p:nvSpPr>
        <p:spPr>
          <a:xfrm>
            <a:off x="5035050" y="4587763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E7F8-5003-C74A-A259-1892F46B3E18}"/>
              </a:ext>
            </a:extLst>
          </p:cNvPr>
          <p:cNvSpPr/>
          <p:nvPr/>
        </p:nvSpPr>
        <p:spPr>
          <a:xfrm>
            <a:off x="3622083" y="4611412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6BE4EF-F89C-B944-B8E0-698AE1DE786F}"/>
              </a:ext>
            </a:extLst>
          </p:cNvPr>
          <p:cNvSpPr/>
          <p:nvPr/>
        </p:nvSpPr>
        <p:spPr>
          <a:xfrm>
            <a:off x="3702662" y="5297215"/>
            <a:ext cx="346841" cy="346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534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095633-0765-BD46-A637-5F61C202CEBD}"/>
              </a:ext>
            </a:extLst>
          </p:cNvPr>
          <p:cNvSpPr/>
          <p:nvPr/>
        </p:nvSpPr>
        <p:spPr>
          <a:xfrm>
            <a:off x="977468" y="2028498"/>
            <a:ext cx="6810226" cy="4162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71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301312" y="628897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detección</a:t>
            </a:r>
            <a:r>
              <a:rPr lang="en-US" dirty="0"/>
              <a:t> ideal)</a:t>
            </a:r>
          </a:p>
        </p:txBody>
      </p:sp>
    </p:spTree>
    <p:extLst>
      <p:ext uri="{BB962C8B-B14F-4D97-AF65-F5344CB8AC3E}">
        <p14:creationId xmlns:p14="http://schemas.microsoft.com/office/powerpoint/2010/main" val="91203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095633-0765-BD46-A637-5F61C202CEBD}"/>
              </a:ext>
            </a:extLst>
          </p:cNvPr>
          <p:cNvSpPr/>
          <p:nvPr/>
        </p:nvSpPr>
        <p:spPr>
          <a:xfrm>
            <a:off x="977468" y="2028498"/>
            <a:ext cx="6810226" cy="4162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1802387" y="6214030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predicción</a:t>
            </a:r>
            <a:r>
              <a:rPr lang="en-US" dirty="0"/>
              <a:t>: </a:t>
            </a:r>
            <a:r>
              <a:rPr lang="en-US" dirty="0" err="1"/>
              <a:t>detección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por el </a:t>
            </a:r>
            <a:r>
              <a:rPr lang="en-US" dirty="0" err="1"/>
              <a:t>algoritmo</a:t>
            </a:r>
            <a:r>
              <a:rPr lang="en-US" dirty="0"/>
              <a:t>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823FAC2-70FB-FB4C-B49F-64C90912C57E}"/>
              </a:ext>
            </a:extLst>
          </p:cNvPr>
          <p:cNvSpPr/>
          <p:nvPr/>
        </p:nvSpPr>
        <p:spPr>
          <a:xfrm>
            <a:off x="2523547" y="3651690"/>
            <a:ext cx="689661" cy="2128345"/>
          </a:xfrm>
          <a:custGeom>
            <a:avLst/>
            <a:gdLst>
              <a:gd name="connsiteX0" fmla="*/ 84083 w 1502979"/>
              <a:gd name="connsiteY0" fmla="*/ 63062 h 1103586"/>
              <a:gd name="connsiteX1" fmla="*/ 84083 w 1502979"/>
              <a:gd name="connsiteY1" fmla="*/ 63062 h 1103586"/>
              <a:gd name="connsiteX2" fmla="*/ 178676 w 1502979"/>
              <a:gd name="connsiteY2" fmla="*/ 73572 h 1103586"/>
              <a:gd name="connsiteX3" fmla="*/ 210207 w 1502979"/>
              <a:gd name="connsiteY3" fmla="*/ 63062 h 1103586"/>
              <a:gd name="connsiteX4" fmla="*/ 273269 w 1502979"/>
              <a:gd name="connsiteY4" fmla="*/ 52552 h 1103586"/>
              <a:gd name="connsiteX5" fmla="*/ 441434 w 1502979"/>
              <a:gd name="connsiteY5" fmla="*/ 31531 h 1103586"/>
              <a:gd name="connsiteX6" fmla="*/ 493986 w 1502979"/>
              <a:gd name="connsiteY6" fmla="*/ 21021 h 1103586"/>
              <a:gd name="connsiteX7" fmla="*/ 557048 w 1502979"/>
              <a:gd name="connsiteY7" fmla="*/ 0 h 1103586"/>
              <a:gd name="connsiteX8" fmla="*/ 714703 w 1502979"/>
              <a:gd name="connsiteY8" fmla="*/ 21021 h 1103586"/>
              <a:gd name="connsiteX9" fmla="*/ 777765 w 1502979"/>
              <a:gd name="connsiteY9" fmla="*/ 31531 h 1103586"/>
              <a:gd name="connsiteX10" fmla="*/ 840827 w 1502979"/>
              <a:gd name="connsiteY10" fmla="*/ 52552 h 1103586"/>
              <a:gd name="connsiteX11" fmla="*/ 1250731 w 1502979"/>
              <a:gd name="connsiteY11" fmla="*/ 52552 h 1103586"/>
              <a:gd name="connsiteX12" fmla="*/ 1282262 w 1502979"/>
              <a:gd name="connsiteY12" fmla="*/ 63062 h 1103586"/>
              <a:gd name="connsiteX13" fmla="*/ 1355834 w 1502979"/>
              <a:gd name="connsiteY13" fmla="*/ 147145 h 1103586"/>
              <a:gd name="connsiteX14" fmla="*/ 1376855 w 1502979"/>
              <a:gd name="connsiteY14" fmla="*/ 178676 h 1103586"/>
              <a:gd name="connsiteX15" fmla="*/ 1408386 w 1502979"/>
              <a:gd name="connsiteY15" fmla="*/ 273269 h 1103586"/>
              <a:gd name="connsiteX16" fmla="*/ 1418896 w 1502979"/>
              <a:gd name="connsiteY16" fmla="*/ 304800 h 1103586"/>
              <a:gd name="connsiteX17" fmla="*/ 1460938 w 1502979"/>
              <a:gd name="connsiteY17" fmla="*/ 367862 h 1103586"/>
              <a:gd name="connsiteX18" fmla="*/ 1471448 w 1502979"/>
              <a:gd name="connsiteY18" fmla="*/ 399393 h 1103586"/>
              <a:gd name="connsiteX19" fmla="*/ 1502979 w 1502979"/>
              <a:gd name="connsiteY19" fmla="*/ 462455 h 1103586"/>
              <a:gd name="connsiteX20" fmla="*/ 1481958 w 1502979"/>
              <a:gd name="connsiteY20" fmla="*/ 578069 h 1103586"/>
              <a:gd name="connsiteX21" fmla="*/ 1439917 w 1502979"/>
              <a:gd name="connsiteY21" fmla="*/ 641131 h 1103586"/>
              <a:gd name="connsiteX22" fmla="*/ 1387365 w 1502979"/>
              <a:gd name="connsiteY22" fmla="*/ 735724 h 1103586"/>
              <a:gd name="connsiteX23" fmla="*/ 1366345 w 1502979"/>
              <a:gd name="connsiteY23" fmla="*/ 767255 h 1103586"/>
              <a:gd name="connsiteX24" fmla="*/ 1334814 w 1502979"/>
              <a:gd name="connsiteY24" fmla="*/ 830317 h 1103586"/>
              <a:gd name="connsiteX25" fmla="*/ 1324303 w 1502979"/>
              <a:gd name="connsiteY25" fmla="*/ 861848 h 1103586"/>
              <a:gd name="connsiteX26" fmla="*/ 1292772 w 1502979"/>
              <a:gd name="connsiteY26" fmla="*/ 872359 h 1103586"/>
              <a:gd name="connsiteX27" fmla="*/ 1229710 w 1502979"/>
              <a:gd name="connsiteY27" fmla="*/ 882869 h 1103586"/>
              <a:gd name="connsiteX28" fmla="*/ 1166648 w 1502979"/>
              <a:gd name="connsiteY28" fmla="*/ 903890 h 1103586"/>
              <a:gd name="connsiteX29" fmla="*/ 1082565 w 1502979"/>
              <a:gd name="connsiteY29" fmla="*/ 924910 h 1103586"/>
              <a:gd name="connsiteX30" fmla="*/ 1008993 w 1502979"/>
              <a:gd name="connsiteY30" fmla="*/ 945931 h 1103586"/>
              <a:gd name="connsiteX31" fmla="*/ 945931 w 1502979"/>
              <a:gd name="connsiteY31" fmla="*/ 1072055 h 1103586"/>
              <a:gd name="connsiteX32" fmla="*/ 882869 w 1502979"/>
              <a:gd name="connsiteY32" fmla="*/ 1103586 h 1103586"/>
              <a:gd name="connsiteX33" fmla="*/ 557048 w 1502979"/>
              <a:gd name="connsiteY33" fmla="*/ 1093076 h 1103586"/>
              <a:gd name="connsiteX34" fmla="*/ 504496 w 1502979"/>
              <a:gd name="connsiteY34" fmla="*/ 1082565 h 1103586"/>
              <a:gd name="connsiteX35" fmla="*/ 430924 w 1502979"/>
              <a:gd name="connsiteY35" fmla="*/ 1072055 h 1103586"/>
              <a:gd name="connsiteX36" fmla="*/ 420414 w 1502979"/>
              <a:gd name="connsiteY36" fmla="*/ 1040524 h 1103586"/>
              <a:gd name="connsiteX37" fmla="*/ 346841 w 1502979"/>
              <a:gd name="connsiteY37" fmla="*/ 1030014 h 1103586"/>
              <a:gd name="connsiteX38" fmla="*/ 315310 w 1502979"/>
              <a:gd name="connsiteY38" fmla="*/ 1008993 h 1103586"/>
              <a:gd name="connsiteX39" fmla="*/ 294289 w 1502979"/>
              <a:gd name="connsiteY39" fmla="*/ 977462 h 1103586"/>
              <a:gd name="connsiteX40" fmla="*/ 147145 w 1502979"/>
              <a:gd name="connsiteY40" fmla="*/ 1008993 h 1103586"/>
              <a:gd name="connsiteX41" fmla="*/ 63062 w 1502979"/>
              <a:gd name="connsiteY41" fmla="*/ 1019503 h 1103586"/>
              <a:gd name="connsiteX42" fmla="*/ 42041 w 1502979"/>
              <a:gd name="connsiteY42" fmla="*/ 956441 h 1103586"/>
              <a:gd name="connsiteX43" fmla="*/ 21020 w 1502979"/>
              <a:gd name="connsiteY43" fmla="*/ 746234 h 1103586"/>
              <a:gd name="connsiteX44" fmla="*/ 0 w 1502979"/>
              <a:gd name="connsiteY44" fmla="*/ 714703 h 1103586"/>
              <a:gd name="connsiteX45" fmla="*/ 21020 w 1502979"/>
              <a:gd name="connsiteY45" fmla="*/ 641131 h 1103586"/>
              <a:gd name="connsiteX46" fmla="*/ 42041 w 1502979"/>
              <a:gd name="connsiteY46" fmla="*/ 609600 h 1103586"/>
              <a:gd name="connsiteX47" fmla="*/ 63062 w 1502979"/>
              <a:gd name="connsiteY47" fmla="*/ 472965 h 1103586"/>
              <a:gd name="connsiteX48" fmla="*/ 73572 w 1502979"/>
              <a:gd name="connsiteY48" fmla="*/ 420414 h 1103586"/>
              <a:gd name="connsiteX49" fmla="*/ 63062 w 1502979"/>
              <a:gd name="connsiteY49" fmla="*/ 304800 h 1103586"/>
              <a:gd name="connsiteX50" fmla="*/ 42041 w 1502979"/>
              <a:gd name="connsiteY50" fmla="*/ 241738 h 1103586"/>
              <a:gd name="connsiteX51" fmla="*/ 31531 w 1502979"/>
              <a:gd name="connsiteY51" fmla="*/ 210207 h 1103586"/>
              <a:gd name="connsiteX52" fmla="*/ 42041 w 1502979"/>
              <a:gd name="connsiteY52" fmla="*/ 94593 h 1103586"/>
              <a:gd name="connsiteX53" fmla="*/ 73572 w 1502979"/>
              <a:gd name="connsiteY53" fmla="*/ 84083 h 1103586"/>
              <a:gd name="connsiteX54" fmla="*/ 84083 w 1502979"/>
              <a:gd name="connsiteY54" fmla="*/ 63062 h 11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02979" h="1103586">
                <a:moveTo>
                  <a:pt x="84083" y="63062"/>
                </a:moveTo>
                <a:lnTo>
                  <a:pt x="84083" y="63062"/>
                </a:lnTo>
                <a:cubicBezTo>
                  <a:pt x="115614" y="66565"/>
                  <a:pt x="146951" y="73572"/>
                  <a:pt x="178676" y="73572"/>
                </a:cubicBezTo>
                <a:cubicBezTo>
                  <a:pt x="189755" y="73572"/>
                  <a:pt x="199392" y="65465"/>
                  <a:pt x="210207" y="63062"/>
                </a:cubicBezTo>
                <a:cubicBezTo>
                  <a:pt x="231010" y="58439"/>
                  <a:pt x="252248" y="56055"/>
                  <a:pt x="273269" y="52552"/>
                </a:cubicBezTo>
                <a:cubicBezTo>
                  <a:pt x="353644" y="25758"/>
                  <a:pt x="271037" y="50463"/>
                  <a:pt x="441434" y="31531"/>
                </a:cubicBezTo>
                <a:cubicBezTo>
                  <a:pt x="459189" y="29558"/>
                  <a:pt x="476751" y="25721"/>
                  <a:pt x="493986" y="21021"/>
                </a:cubicBezTo>
                <a:cubicBezTo>
                  <a:pt x="515363" y="15191"/>
                  <a:pt x="557048" y="0"/>
                  <a:pt x="557048" y="0"/>
                </a:cubicBezTo>
                <a:cubicBezTo>
                  <a:pt x="621650" y="8075"/>
                  <a:pt x="651815" y="11346"/>
                  <a:pt x="714703" y="21021"/>
                </a:cubicBezTo>
                <a:cubicBezTo>
                  <a:pt x="735766" y="24261"/>
                  <a:pt x="757091" y="26362"/>
                  <a:pt x="777765" y="31531"/>
                </a:cubicBezTo>
                <a:cubicBezTo>
                  <a:pt x="799261" y="36905"/>
                  <a:pt x="840827" y="52552"/>
                  <a:pt x="840827" y="52552"/>
                </a:cubicBezTo>
                <a:cubicBezTo>
                  <a:pt x="1030136" y="44979"/>
                  <a:pt x="1084920" y="33045"/>
                  <a:pt x="1250731" y="52552"/>
                </a:cubicBezTo>
                <a:cubicBezTo>
                  <a:pt x="1261734" y="53846"/>
                  <a:pt x="1271752" y="59559"/>
                  <a:pt x="1282262" y="63062"/>
                </a:cubicBezTo>
                <a:cubicBezTo>
                  <a:pt x="1334814" y="98097"/>
                  <a:pt x="1306785" y="73572"/>
                  <a:pt x="1355834" y="147145"/>
                </a:cubicBezTo>
                <a:lnTo>
                  <a:pt x="1376855" y="178676"/>
                </a:lnTo>
                <a:lnTo>
                  <a:pt x="1408386" y="273269"/>
                </a:lnTo>
                <a:cubicBezTo>
                  <a:pt x="1411889" y="283779"/>
                  <a:pt x="1412751" y="295582"/>
                  <a:pt x="1418896" y="304800"/>
                </a:cubicBezTo>
                <a:lnTo>
                  <a:pt x="1460938" y="367862"/>
                </a:lnTo>
                <a:cubicBezTo>
                  <a:pt x="1464441" y="378372"/>
                  <a:pt x="1466493" y="389484"/>
                  <a:pt x="1471448" y="399393"/>
                </a:cubicBezTo>
                <a:cubicBezTo>
                  <a:pt x="1512197" y="480891"/>
                  <a:pt x="1476562" y="383201"/>
                  <a:pt x="1502979" y="462455"/>
                </a:cubicBezTo>
                <a:cubicBezTo>
                  <a:pt x="1500687" y="480788"/>
                  <a:pt x="1497639" y="549843"/>
                  <a:pt x="1481958" y="578069"/>
                </a:cubicBezTo>
                <a:cubicBezTo>
                  <a:pt x="1469689" y="600153"/>
                  <a:pt x="1439917" y="641131"/>
                  <a:pt x="1439917" y="641131"/>
                </a:cubicBezTo>
                <a:cubicBezTo>
                  <a:pt x="1421418" y="696630"/>
                  <a:pt x="1435553" y="663442"/>
                  <a:pt x="1387365" y="735724"/>
                </a:cubicBezTo>
                <a:cubicBezTo>
                  <a:pt x="1380358" y="746234"/>
                  <a:pt x="1370340" y="755272"/>
                  <a:pt x="1366345" y="767255"/>
                </a:cubicBezTo>
                <a:cubicBezTo>
                  <a:pt x="1339925" y="846510"/>
                  <a:pt x="1375563" y="748818"/>
                  <a:pt x="1334814" y="830317"/>
                </a:cubicBezTo>
                <a:cubicBezTo>
                  <a:pt x="1329859" y="840226"/>
                  <a:pt x="1332137" y="854014"/>
                  <a:pt x="1324303" y="861848"/>
                </a:cubicBezTo>
                <a:cubicBezTo>
                  <a:pt x="1316469" y="869682"/>
                  <a:pt x="1303587" y="869956"/>
                  <a:pt x="1292772" y="872359"/>
                </a:cubicBezTo>
                <a:cubicBezTo>
                  <a:pt x="1271969" y="876982"/>
                  <a:pt x="1250384" y="877700"/>
                  <a:pt x="1229710" y="882869"/>
                </a:cubicBezTo>
                <a:cubicBezTo>
                  <a:pt x="1208214" y="888243"/>
                  <a:pt x="1188376" y="899545"/>
                  <a:pt x="1166648" y="903890"/>
                </a:cubicBezTo>
                <a:cubicBezTo>
                  <a:pt x="1059826" y="925254"/>
                  <a:pt x="1157963" y="903367"/>
                  <a:pt x="1082565" y="924910"/>
                </a:cubicBezTo>
                <a:cubicBezTo>
                  <a:pt x="990184" y="951305"/>
                  <a:pt x="1084594" y="920732"/>
                  <a:pt x="1008993" y="945931"/>
                </a:cubicBezTo>
                <a:cubicBezTo>
                  <a:pt x="997002" y="981903"/>
                  <a:pt x="980858" y="1048770"/>
                  <a:pt x="945931" y="1072055"/>
                </a:cubicBezTo>
                <a:cubicBezTo>
                  <a:pt x="905182" y="1099221"/>
                  <a:pt x="926384" y="1089082"/>
                  <a:pt x="882869" y="1103586"/>
                </a:cubicBezTo>
                <a:cubicBezTo>
                  <a:pt x="774262" y="1100083"/>
                  <a:pt x="665544" y="1099104"/>
                  <a:pt x="557048" y="1093076"/>
                </a:cubicBezTo>
                <a:cubicBezTo>
                  <a:pt x="539211" y="1092085"/>
                  <a:pt x="522117" y="1085502"/>
                  <a:pt x="504496" y="1082565"/>
                </a:cubicBezTo>
                <a:cubicBezTo>
                  <a:pt x="480060" y="1078492"/>
                  <a:pt x="455448" y="1075558"/>
                  <a:pt x="430924" y="1072055"/>
                </a:cubicBezTo>
                <a:cubicBezTo>
                  <a:pt x="427421" y="1061545"/>
                  <a:pt x="430323" y="1045479"/>
                  <a:pt x="420414" y="1040524"/>
                </a:cubicBezTo>
                <a:cubicBezTo>
                  <a:pt x="398256" y="1029445"/>
                  <a:pt x="370570" y="1037133"/>
                  <a:pt x="346841" y="1030014"/>
                </a:cubicBezTo>
                <a:cubicBezTo>
                  <a:pt x="334742" y="1026384"/>
                  <a:pt x="325820" y="1016000"/>
                  <a:pt x="315310" y="1008993"/>
                </a:cubicBezTo>
                <a:cubicBezTo>
                  <a:pt x="308303" y="998483"/>
                  <a:pt x="306676" y="979939"/>
                  <a:pt x="294289" y="977462"/>
                </a:cubicBezTo>
                <a:cubicBezTo>
                  <a:pt x="220859" y="962776"/>
                  <a:pt x="211399" y="1000962"/>
                  <a:pt x="147145" y="1008993"/>
                </a:cubicBezTo>
                <a:lnTo>
                  <a:pt x="63062" y="1019503"/>
                </a:lnTo>
                <a:cubicBezTo>
                  <a:pt x="56055" y="998482"/>
                  <a:pt x="43342" y="978561"/>
                  <a:pt x="42041" y="956441"/>
                </a:cubicBezTo>
                <a:cubicBezTo>
                  <a:pt x="41425" y="945973"/>
                  <a:pt x="48441" y="801075"/>
                  <a:pt x="21020" y="746234"/>
                </a:cubicBezTo>
                <a:cubicBezTo>
                  <a:pt x="15371" y="734936"/>
                  <a:pt x="7007" y="725213"/>
                  <a:pt x="0" y="714703"/>
                </a:cubicBezTo>
                <a:cubicBezTo>
                  <a:pt x="3367" y="701234"/>
                  <a:pt x="13481" y="656208"/>
                  <a:pt x="21020" y="641131"/>
                </a:cubicBezTo>
                <a:cubicBezTo>
                  <a:pt x="26669" y="629833"/>
                  <a:pt x="35034" y="620110"/>
                  <a:pt x="42041" y="609600"/>
                </a:cubicBezTo>
                <a:cubicBezTo>
                  <a:pt x="65715" y="538577"/>
                  <a:pt x="44997" y="608447"/>
                  <a:pt x="63062" y="472965"/>
                </a:cubicBezTo>
                <a:cubicBezTo>
                  <a:pt x="65423" y="455258"/>
                  <a:pt x="70069" y="437931"/>
                  <a:pt x="73572" y="420414"/>
                </a:cubicBezTo>
                <a:cubicBezTo>
                  <a:pt x="70069" y="381876"/>
                  <a:pt x="69787" y="342908"/>
                  <a:pt x="63062" y="304800"/>
                </a:cubicBezTo>
                <a:cubicBezTo>
                  <a:pt x="59211" y="282979"/>
                  <a:pt x="49048" y="262759"/>
                  <a:pt x="42041" y="241738"/>
                </a:cubicBezTo>
                <a:lnTo>
                  <a:pt x="31531" y="210207"/>
                </a:lnTo>
                <a:cubicBezTo>
                  <a:pt x="35034" y="171669"/>
                  <a:pt x="29804" y="131304"/>
                  <a:pt x="42041" y="94593"/>
                </a:cubicBezTo>
                <a:cubicBezTo>
                  <a:pt x="45544" y="84083"/>
                  <a:pt x="62493" y="84083"/>
                  <a:pt x="73572" y="84083"/>
                </a:cubicBezTo>
                <a:cubicBezTo>
                  <a:pt x="77075" y="84083"/>
                  <a:pt x="82331" y="66566"/>
                  <a:pt x="84083" y="6306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3A8A4CC-7086-7349-8EFC-5D397BFDC574}"/>
              </a:ext>
            </a:extLst>
          </p:cNvPr>
          <p:cNvSpPr/>
          <p:nvPr/>
        </p:nvSpPr>
        <p:spPr>
          <a:xfrm>
            <a:off x="3447393" y="3174124"/>
            <a:ext cx="3447637" cy="2743200"/>
          </a:xfrm>
          <a:custGeom>
            <a:avLst/>
            <a:gdLst>
              <a:gd name="connsiteX0" fmla="*/ 388883 w 3447637"/>
              <a:gd name="connsiteY0" fmla="*/ 115614 h 2743200"/>
              <a:gd name="connsiteX1" fmla="*/ 388883 w 3447637"/>
              <a:gd name="connsiteY1" fmla="*/ 115614 h 2743200"/>
              <a:gd name="connsiteX2" fmla="*/ 472966 w 3447637"/>
              <a:gd name="connsiteY2" fmla="*/ 84083 h 2743200"/>
              <a:gd name="connsiteX3" fmla="*/ 504497 w 3447637"/>
              <a:gd name="connsiteY3" fmla="*/ 63062 h 2743200"/>
              <a:gd name="connsiteX4" fmla="*/ 567559 w 3447637"/>
              <a:gd name="connsiteY4" fmla="*/ 42042 h 2743200"/>
              <a:gd name="connsiteX5" fmla="*/ 630621 w 3447637"/>
              <a:gd name="connsiteY5" fmla="*/ 21021 h 2743200"/>
              <a:gd name="connsiteX6" fmla="*/ 662152 w 3447637"/>
              <a:gd name="connsiteY6" fmla="*/ 10510 h 2743200"/>
              <a:gd name="connsiteX7" fmla="*/ 735724 w 3447637"/>
              <a:gd name="connsiteY7" fmla="*/ 0 h 2743200"/>
              <a:gd name="connsiteX8" fmla="*/ 893379 w 3447637"/>
              <a:gd name="connsiteY8" fmla="*/ 10510 h 2743200"/>
              <a:gd name="connsiteX9" fmla="*/ 935421 w 3447637"/>
              <a:gd name="connsiteY9" fmla="*/ 21021 h 2743200"/>
              <a:gd name="connsiteX10" fmla="*/ 987973 w 3447637"/>
              <a:gd name="connsiteY10" fmla="*/ 31531 h 2743200"/>
              <a:gd name="connsiteX11" fmla="*/ 1051035 w 3447637"/>
              <a:gd name="connsiteY11" fmla="*/ 52552 h 2743200"/>
              <a:gd name="connsiteX12" fmla="*/ 1135117 w 3447637"/>
              <a:gd name="connsiteY12" fmla="*/ 73573 h 2743200"/>
              <a:gd name="connsiteX13" fmla="*/ 1303283 w 3447637"/>
              <a:gd name="connsiteY13" fmla="*/ 52552 h 2743200"/>
              <a:gd name="connsiteX14" fmla="*/ 1334814 w 3447637"/>
              <a:gd name="connsiteY14" fmla="*/ 31531 h 2743200"/>
              <a:gd name="connsiteX15" fmla="*/ 1397876 w 3447637"/>
              <a:gd name="connsiteY15" fmla="*/ 10510 h 2743200"/>
              <a:gd name="connsiteX16" fmla="*/ 1429407 w 3447637"/>
              <a:gd name="connsiteY16" fmla="*/ 0 h 2743200"/>
              <a:gd name="connsiteX17" fmla="*/ 1639614 w 3447637"/>
              <a:gd name="connsiteY17" fmla="*/ 10510 h 2743200"/>
              <a:gd name="connsiteX18" fmla="*/ 1702676 w 3447637"/>
              <a:gd name="connsiteY18" fmla="*/ 31531 h 2743200"/>
              <a:gd name="connsiteX19" fmla="*/ 1765738 w 3447637"/>
              <a:gd name="connsiteY19" fmla="*/ 52552 h 2743200"/>
              <a:gd name="connsiteX20" fmla="*/ 1839310 w 3447637"/>
              <a:gd name="connsiteY20" fmla="*/ 63062 h 2743200"/>
              <a:gd name="connsiteX21" fmla="*/ 2049517 w 3447637"/>
              <a:gd name="connsiteY21" fmla="*/ 73573 h 2743200"/>
              <a:gd name="connsiteX22" fmla="*/ 2217683 w 3447637"/>
              <a:gd name="connsiteY22" fmla="*/ 84083 h 2743200"/>
              <a:gd name="connsiteX23" fmla="*/ 2270235 w 3447637"/>
              <a:gd name="connsiteY23" fmla="*/ 94593 h 2743200"/>
              <a:gd name="connsiteX24" fmla="*/ 2301766 w 3447637"/>
              <a:gd name="connsiteY24" fmla="*/ 105104 h 2743200"/>
              <a:gd name="connsiteX25" fmla="*/ 2343807 w 3447637"/>
              <a:gd name="connsiteY25" fmla="*/ 168166 h 2743200"/>
              <a:gd name="connsiteX26" fmla="*/ 2364828 w 3447637"/>
              <a:gd name="connsiteY26" fmla="*/ 241738 h 2743200"/>
              <a:gd name="connsiteX27" fmla="*/ 2343807 w 3447637"/>
              <a:gd name="connsiteY27" fmla="*/ 536028 h 2743200"/>
              <a:gd name="connsiteX28" fmla="*/ 2322786 w 3447637"/>
              <a:gd name="connsiteY28" fmla="*/ 630621 h 2743200"/>
              <a:gd name="connsiteX29" fmla="*/ 2301766 w 3447637"/>
              <a:gd name="connsiteY29" fmla="*/ 693683 h 2743200"/>
              <a:gd name="connsiteX30" fmla="*/ 2238704 w 3447637"/>
              <a:gd name="connsiteY30" fmla="*/ 725214 h 2743200"/>
              <a:gd name="connsiteX31" fmla="*/ 2133600 w 3447637"/>
              <a:gd name="connsiteY31" fmla="*/ 704193 h 2743200"/>
              <a:gd name="connsiteX32" fmla="*/ 2039007 w 3447637"/>
              <a:gd name="connsiteY32" fmla="*/ 651642 h 2743200"/>
              <a:gd name="connsiteX33" fmla="*/ 1923393 w 3447637"/>
              <a:gd name="connsiteY33" fmla="*/ 662152 h 2743200"/>
              <a:gd name="connsiteX34" fmla="*/ 1828800 w 3447637"/>
              <a:gd name="connsiteY34" fmla="*/ 704193 h 2743200"/>
              <a:gd name="connsiteX35" fmla="*/ 1797269 w 3447637"/>
              <a:gd name="connsiteY35" fmla="*/ 714704 h 2743200"/>
              <a:gd name="connsiteX36" fmla="*/ 1734207 w 3447637"/>
              <a:gd name="connsiteY36" fmla="*/ 756745 h 2743200"/>
              <a:gd name="connsiteX37" fmla="*/ 1671145 w 3447637"/>
              <a:gd name="connsiteY37" fmla="*/ 777766 h 2743200"/>
              <a:gd name="connsiteX38" fmla="*/ 1660635 w 3447637"/>
              <a:gd name="connsiteY38" fmla="*/ 809297 h 2743200"/>
              <a:gd name="connsiteX39" fmla="*/ 1618593 w 3447637"/>
              <a:gd name="connsiteY39" fmla="*/ 872359 h 2743200"/>
              <a:gd name="connsiteX40" fmla="*/ 1608083 w 3447637"/>
              <a:gd name="connsiteY40" fmla="*/ 903890 h 2743200"/>
              <a:gd name="connsiteX41" fmla="*/ 1608083 w 3447637"/>
              <a:gd name="connsiteY41" fmla="*/ 1145628 h 2743200"/>
              <a:gd name="connsiteX42" fmla="*/ 1618593 w 3447637"/>
              <a:gd name="connsiteY42" fmla="*/ 1177159 h 2743200"/>
              <a:gd name="connsiteX43" fmla="*/ 1660635 w 3447637"/>
              <a:gd name="connsiteY43" fmla="*/ 1240221 h 2743200"/>
              <a:gd name="connsiteX44" fmla="*/ 1671145 w 3447637"/>
              <a:gd name="connsiteY44" fmla="*/ 1271752 h 2743200"/>
              <a:gd name="connsiteX45" fmla="*/ 1660635 w 3447637"/>
              <a:gd name="connsiteY45" fmla="*/ 1387366 h 2743200"/>
              <a:gd name="connsiteX46" fmla="*/ 1587062 w 3447637"/>
              <a:gd name="connsiteY46" fmla="*/ 1471448 h 2743200"/>
              <a:gd name="connsiteX47" fmla="*/ 1555531 w 3447637"/>
              <a:gd name="connsiteY47" fmla="*/ 1502979 h 2743200"/>
              <a:gd name="connsiteX48" fmla="*/ 1492469 w 3447637"/>
              <a:gd name="connsiteY48" fmla="*/ 1545021 h 2743200"/>
              <a:gd name="connsiteX49" fmla="*/ 1460938 w 3447637"/>
              <a:gd name="connsiteY49" fmla="*/ 1566042 h 2743200"/>
              <a:gd name="connsiteX50" fmla="*/ 1439917 w 3447637"/>
              <a:gd name="connsiteY50" fmla="*/ 1597573 h 2743200"/>
              <a:gd name="connsiteX51" fmla="*/ 1439917 w 3447637"/>
              <a:gd name="connsiteY51" fmla="*/ 1849821 h 2743200"/>
              <a:gd name="connsiteX52" fmla="*/ 1460938 w 3447637"/>
              <a:gd name="connsiteY52" fmla="*/ 1933904 h 2743200"/>
              <a:gd name="connsiteX53" fmla="*/ 1492469 w 3447637"/>
              <a:gd name="connsiteY53" fmla="*/ 1954924 h 2743200"/>
              <a:gd name="connsiteX54" fmla="*/ 1555531 w 3447637"/>
              <a:gd name="connsiteY54" fmla="*/ 1933904 h 2743200"/>
              <a:gd name="connsiteX55" fmla="*/ 1597573 w 3447637"/>
              <a:gd name="connsiteY55" fmla="*/ 1902373 h 2743200"/>
              <a:gd name="connsiteX56" fmla="*/ 1629104 w 3447637"/>
              <a:gd name="connsiteY56" fmla="*/ 1881352 h 2743200"/>
              <a:gd name="connsiteX57" fmla="*/ 1660635 w 3447637"/>
              <a:gd name="connsiteY57" fmla="*/ 1849821 h 2743200"/>
              <a:gd name="connsiteX58" fmla="*/ 1723697 w 3447637"/>
              <a:gd name="connsiteY58" fmla="*/ 1828800 h 2743200"/>
              <a:gd name="connsiteX59" fmla="*/ 1818290 w 3447637"/>
              <a:gd name="connsiteY59" fmla="*/ 1797269 h 2743200"/>
              <a:gd name="connsiteX60" fmla="*/ 1849821 w 3447637"/>
              <a:gd name="connsiteY60" fmla="*/ 1786759 h 2743200"/>
              <a:gd name="connsiteX61" fmla="*/ 2333297 w 3447637"/>
              <a:gd name="connsiteY61" fmla="*/ 1797269 h 2743200"/>
              <a:gd name="connsiteX62" fmla="*/ 2669628 w 3447637"/>
              <a:gd name="connsiteY62" fmla="*/ 1818290 h 2743200"/>
              <a:gd name="connsiteX63" fmla="*/ 2953407 w 3447637"/>
              <a:gd name="connsiteY63" fmla="*/ 1828800 h 2743200"/>
              <a:gd name="connsiteX64" fmla="*/ 3079531 w 3447637"/>
              <a:gd name="connsiteY64" fmla="*/ 1849821 h 2743200"/>
              <a:gd name="connsiteX65" fmla="*/ 3111062 w 3447637"/>
              <a:gd name="connsiteY65" fmla="*/ 1860331 h 2743200"/>
              <a:gd name="connsiteX66" fmla="*/ 3279228 w 3447637"/>
              <a:gd name="connsiteY66" fmla="*/ 1902373 h 2743200"/>
              <a:gd name="connsiteX67" fmla="*/ 3342290 w 3447637"/>
              <a:gd name="connsiteY67" fmla="*/ 1933904 h 2743200"/>
              <a:gd name="connsiteX68" fmla="*/ 3405352 w 3447637"/>
              <a:gd name="connsiteY68" fmla="*/ 1986455 h 2743200"/>
              <a:gd name="connsiteX69" fmla="*/ 3436883 w 3447637"/>
              <a:gd name="connsiteY69" fmla="*/ 2007476 h 2743200"/>
              <a:gd name="connsiteX70" fmla="*/ 3447393 w 3447637"/>
              <a:gd name="connsiteY70" fmla="*/ 2039007 h 2743200"/>
              <a:gd name="connsiteX71" fmla="*/ 3394841 w 3447637"/>
              <a:gd name="connsiteY71" fmla="*/ 2102069 h 2743200"/>
              <a:gd name="connsiteX72" fmla="*/ 3352800 w 3447637"/>
              <a:gd name="connsiteY72" fmla="*/ 2165131 h 2743200"/>
              <a:gd name="connsiteX73" fmla="*/ 3268717 w 3447637"/>
              <a:gd name="connsiteY73" fmla="*/ 2259724 h 2743200"/>
              <a:gd name="connsiteX74" fmla="*/ 3237186 w 3447637"/>
              <a:gd name="connsiteY74" fmla="*/ 2291255 h 2743200"/>
              <a:gd name="connsiteX75" fmla="*/ 3174124 w 3447637"/>
              <a:gd name="connsiteY75" fmla="*/ 2312276 h 2743200"/>
              <a:gd name="connsiteX76" fmla="*/ 3132083 w 3447637"/>
              <a:gd name="connsiteY76" fmla="*/ 2333297 h 2743200"/>
              <a:gd name="connsiteX77" fmla="*/ 3048000 w 3447637"/>
              <a:gd name="connsiteY77" fmla="*/ 2354317 h 2743200"/>
              <a:gd name="connsiteX78" fmla="*/ 3005959 w 3447637"/>
              <a:gd name="connsiteY78" fmla="*/ 2364828 h 2743200"/>
              <a:gd name="connsiteX79" fmla="*/ 2911366 w 3447637"/>
              <a:gd name="connsiteY79" fmla="*/ 2385848 h 2743200"/>
              <a:gd name="connsiteX80" fmla="*/ 2480441 w 3447637"/>
              <a:gd name="connsiteY80" fmla="*/ 2396359 h 2743200"/>
              <a:gd name="connsiteX81" fmla="*/ 2364828 w 3447637"/>
              <a:gd name="connsiteY81" fmla="*/ 2417379 h 2743200"/>
              <a:gd name="connsiteX82" fmla="*/ 2228193 w 3447637"/>
              <a:gd name="connsiteY82" fmla="*/ 2438400 h 2743200"/>
              <a:gd name="connsiteX83" fmla="*/ 2133600 w 3447637"/>
              <a:gd name="connsiteY83" fmla="*/ 2448910 h 2743200"/>
              <a:gd name="connsiteX84" fmla="*/ 1996966 w 3447637"/>
              <a:gd name="connsiteY84" fmla="*/ 2469931 h 2743200"/>
              <a:gd name="connsiteX85" fmla="*/ 1776248 w 3447637"/>
              <a:gd name="connsiteY85" fmla="*/ 2490952 h 2743200"/>
              <a:gd name="connsiteX86" fmla="*/ 1681655 w 3447637"/>
              <a:gd name="connsiteY86" fmla="*/ 2532993 h 2743200"/>
              <a:gd name="connsiteX87" fmla="*/ 1618593 w 3447637"/>
              <a:gd name="connsiteY87" fmla="*/ 2585545 h 2743200"/>
              <a:gd name="connsiteX88" fmla="*/ 1534510 w 3447637"/>
              <a:gd name="connsiteY88" fmla="*/ 2606566 h 2743200"/>
              <a:gd name="connsiteX89" fmla="*/ 1502979 w 3447637"/>
              <a:gd name="connsiteY89" fmla="*/ 2669628 h 2743200"/>
              <a:gd name="connsiteX90" fmla="*/ 1460938 w 3447637"/>
              <a:gd name="connsiteY90" fmla="*/ 2680138 h 2743200"/>
              <a:gd name="connsiteX91" fmla="*/ 1334814 w 3447637"/>
              <a:gd name="connsiteY91" fmla="*/ 2701159 h 2743200"/>
              <a:gd name="connsiteX92" fmla="*/ 1271752 w 3447637"/>
              <a:gd name="connsiteY92" fmla="*/ 2711669 h 2743200"/>
              <a:gd name="connsiteX93" fmla="*/ 1040524 w 3447637"/>
              <a:gd name="connsiteY93" fmla="*/ 2722179 h 2743200"/>
              <a:gd name="connsiteX94" fmla="*/ 987973 w 3447637"/>
              <a:gd name="connsiteY94" fmla="*/ 2732690 h 2743200"/>
              <a:gd name="connsiteX95" fmla="*/ 945931 w 3447637"/>
              <a:gd name="connsiteY95" fmla="*/ 2743200 h 2743200"/>
              <a:gd name="connsiteX96" fmla="*/ 756745 w 3447637"/>
              <a:gd name="connsiteY96" fmla="*/ 2732690 h 2743200"/>
              <a:gd name="connsiteX97" fmla="*/ 693683 w 3447637"/>
              <a:gd name="connsiteY97" fmla="*/ 2690648 h 2743200"/>
              <a:gd name="connsiteX98" fmla="*/ 651641 w 3447637"/>
              <a:gd name="connsiteY98" fmla="*/ 2627586 h 2743200"/>
              <a:gd name="connsiteX99" fmla="*/ 630621 w 3447637"/>
              <a:gd name="connsiteY99" fmla="*/ 2490952 h 2743200"/>
              <a:gd name="connsiteX100" fmla="*/ 620110 w 3447637"/>
              <a:gd name="connsiteY100" fmla="*/ 2459421 h 2743200"/>
              <a:gd name="connsiteX101" fmla="*/ 588579 w 3447637"/>
              <a:gd name="connsiteY101" fmla="*/ 2438400 h 2743200"/>
              <a:gd name="connsiteX102" fmla="*/ 441435 w 3447637"/>
              <a:gd name="connsiteY102" fmla="*/ 2406869 h 2743200"/>
              <a:gd name="connsiteX103" fmla="*/ 378373 w 3447637"/>
              <a:gd name="connsiteY103" fmla="*/ 2385848 h 2743200"/>
              <a:gd name="connsiteX104" fmla="*/ 346841 w 3447637"/>
              <a:gd name="connsiteY104" fmla="*/ 2375338 h 2743200"/>
              <a:gd name="connsiteX105" fmla="*/ 273269 w 3447637"/>
              <a:gd name="connsiteY105" fmla="*/ 2291255 h 2743200"/>
              <a:gd name="connsiteX106" fmla="*/ 220717 w 3447637"/>
              <a:gd name="connsiteY106" fmla="*/ 2228193 h 2743200"/>
              <a:gd name="connsiteX107" fmla="*/ 189186 w 3447637"/>
              <a:gd name="connsiteY107" fmla="*/ 2123090 h 2743200"/>
              <a:gd name="connsiteX108" fmla="*/ 199697 w 3447637"/>
              <a:gd name="connsiteY108" fmla="*/ 1986455 h 2743200"/>
              <a:gd name="connsiteX109" fmla="*/ 262759 w 3447637"/>
              <a:gd name="connsiteY109" fmla="*/ 1944414 h 2743200"/>
              <a:gd name="connsiteX110" fmla="*/ 325821 w 3447637"/>
              <a:gd name="connsiteY110" fmla="*/ 1902373 h 2743200"/>
              <a:gd name="connsiteX111" fmla="*/ 357352 w 3447637"/>
              <a:gd name="connsiteY111" fmla="*/ 1891862 h 2743200"/>
              <a:gd name="connsiteX112" fmla="*/ 388883 w 3447637"/>
              <a:gd name="connsiteY112" fmla="*/ 1870842 h 2743200"/>
              <a:gd name="connsiteX113" fmla="*/ 451945 w 3447637"/>
              <a:gd name="connsiteY113" fmla="*/ 1849821 h 2743200"/>
              <a:gd name="connsiteX114" fmla="*/ 483476 w 3447637"/>
              <a:gd name="connsiteY114" fmla="*/ 1839310 h 2743200"/>
              <a:gd name="connsiteX115" fmla="*/ 515007 w 3447637"/>
              <a:gd name="connsiteY115" fmla="*/ 1828800 h 2743200"/>
              <a:gd name="connsiteX116" fmla="*/ 546538 w 3447637"/>
              <a:gd name="connsiteY116" fmla="*/ 1818290 h 2743200"/>
              <a:gd name="connsiteX117" fmla="*/ 588579 w 3447637"/>
              <a:gd name="connsiteY117" fmla="*/ 1765738 h 2743200"/>
              <a:gd name="connsiteX118" fmla="*/ 630621 w 3447637"/>
              <a:gd name="connsiteY118" fmla="*/ 1702676 h 2743200"/>
              <a:gd name="connsiteX119" fmla="*/ 641131 w 3447637"/>
              <a:gd name="connsiteY119" fmla="*/ 1671145 h 2743200"/>
              <a:gd name="connsiteX120" fmla="*/ 651641 w 3447637"/>
              <a:gd name="connsiteY120" fmla="*/ 1618593 h 2743200"/>
              <a:gd name="connsiteX121" fmla="*/ 662152 w 3447637"/>
              <a:gd name="connsiteY121" fmla="*/ 1576552 h 2743200"/>
              <a:gd name="connsiteX122" fmla="*/ 651641 w 3447637"/>
              <a:gd name="connsiteY122" fmla="*/ 1324304 h 2743200"/>
              <a:gd name="connsiteX123" fmla="*/ 620110 w 3447637"/>
              <a:gd name="connsiteY123" fmla="*/ 1303283 h 2743200"/>
              <a:gd name="connsiteX124" fmla="*/ 557048 w 3447637"/>
              <a:gd name="connsiteY124" fmla="*/ 1250731 h 2743200"/>
              <a:gd name="connsiteX125" fmla="*/ 536028 w 3447637"/>
              <a:gd name="connsiteY125" fmla="*/ 1219200 h 2743200"/>
              <a:gd name="connsiteX126" fmla="*/ 525517 w 3447637"/>
              <a:gd name="connsiteY126" fmla="*/ 1187669 h 2743200"/>
              <a:gd name="connsiteX127" fmla="*/ 451945 w 3447637"/>
              <a:gd name="connsiteY127" fmla="*/ 1093076 h 2743200"/>
              <a:gd name="connsiteX128" fmla="*/ 420414 w 3447637"/>
              <a:gd name="connsiteY128" fmla="*/ 1082566 h 2743200"/>
              <a:gd name="connsiteX129" fmla="*/ 357352 w 3447637"/>
              <a:gd name="connsiteY129" fmla="*/ 1040524 h 2743200"/>
              <a:gd name="connsiteX130" fmla="*/ 294290 w 3447637"/>
              <a:gd name="connsiteY130" fmla="*/ 1019504 h 2743200"/>
              <a:gd name="connsiteX131" fmla="*/ 231228 w 3447637"/>
              <a:gd name="connsiteY131" fmla="*/ 977462 h 2743200"/>
              <a:gd name="connsiteX132" fmla="*/ 199697 w 3447637"/>
              <a:gd name="connsiteY132" fmla="*/ 956442 h 2743200"/>
              <a:gd name="connsiteX133" fmla="*/ 147145 w 3447637"/>
              <a:gd name="connsiteY133" fmla="*/ 893379 h 2743200"/>
              <a:gd name="connsiteX134" fmla="*/ 94593 w 3447637"/>
              <a:gd name="connsiteY134" fmla="*/ 840828 h 2743200"/>
              <a:gd name="connsiteX135" fmla="*/ 73573 w 3447637"/>
              <a:gd name="connsiteY135" fmla="*/ 809297 h 2743200"/>
              <a:gd name="connsiteX136" fmla="*/ 42041 w 3447637"/>
              <a:gd name="connsiteY136" fmla="*/ 777766 h 2743200"/>
              <a:gd name="connsiteX137" fmla="*/ 31531 w 3447637"/>
              <a:gd name="connsiteY137" fmla="*/ 746235 h 2743200"/>
              <a:gd name="connsiteX138" fmla="*/ 10510 w 3447637"/>
              <a:gd name="connsiteY138" fmla="*/ 714704 h 2743200"/>
              <a:gd name="connsiteX139" fmla="*/ 0 w 3447637"/>
              <a:gd name="connsiteY139" fmla="*/ 683173 h 2743200"/>
              <a:gd name="connsiteX140" fmla="*/ 10510 w 3447637"/>
              <a:gd name="connsiteY140" fmla="*/ 567559 h 2743200"/>
              <a:gd name="connsiteX141" fmla="*/ 73573 w 3447637"/>
              <a:gd name="connsiteY141" fmla="*/ 441435 h 2743200"/>
              <a:gd name="connsiteX142" fmla="*/ 136635 w 3447637"/>
              <a:gd name="connsiteY142" fmla="*/ 367862 h 2743200"/>
              <a:gd name="connsiteX143" fmla="*/ 178676 w 3447637"/>
              <a:gd name="connsiteY143" fmla="*/ 315310 h 2743200"/>
              <a:gd name="connsiteX144" fmla="*/ 231228 w 3447637"/>
              <a:gd name="connsiteY144" fmla="*/ 262759 h 2743200"/>
              <a:gd name="connsiteX145" fmla="*/ 252248 w 3447637"/>
              <a:gd name="connsiteY145" fmla="*/ 231228 h 2743200"/>
              <a:gd name="connsiteX146" fmla="*/ 315310 w 3447637"/>
              <a:gd name="connsiteY146" fmla="*/ 199697 h 2743200"/>
              <a:gd name="connsiteX147" fmla="*/ 378373 w 3447637"/>
              <a:gd name="connsiteY147" fmla="*/ 157655 h 2743200"/>
              <a:gd name="connsiteX148" fmla="*/ 388883 w 3447637"/>
              <a:gd name="connsiteY148" fmla="*/ 115614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447637" h="2743200">
                <a:moveTo>
                  <a:pt x="388883" y="115614"/>
                </a:moveTo>
                <a:lnTo>
                  <a:pt x="388883" y="115614"/>
                </a:lnTo>
                <a:cubicBezTo>
                  <a:pt x="416911" y="105104"/>
                  <a:pt x="445716" y="96470"/>
                  <a:pt x="472966" y="84083"/>
                </a:cubicBezTo>
                <a:cubicBezTo>
                  <a:pt x="484466" y="78856"/>
                  <a:pt x="492954" y="68192"/>
                  <a:pt x="504497" y="63062"/>
                </a:cubicBezTo>
                <a:cubicBezTo>
                  <a:pt x="524745" y="54063"/>
                  <a:pt x="546538" y="49049"/>
                  <a:pt x="567559" y="42042"/>
                </a:cubicBezTo>
                <a:lnTo>
                  <a:pt x="630621" y="21021"/>
                </a:lnTo>
                <a:cubicBezTo>
                  <a:pt x="641131" y="17517"/>
                  <a:pt x="651184" y="12077"/>
                  <a:pt x="662152" y="10510"/>
                </a:cubicBezTo>
                <a:lnTo>
                  <a:pt x="735724" y="0"/>
                </a:lnTo>
                <a:cubicBezTo>
                  <a:pt x="788276" y="3503"/>
                  <a:pt x="841000" y="4996"/>
                  <a:pt x="893379" y="10510"/>
                </a:cubicBezTo>
                <a:cubicBezTo>
                  <a:pt x="907745" y="12022"/>
                  <a:pt x="921320" y="17887"/>
                  <a:pt x="935421" y="21021"/>
                </a:cubicBezTo>
                <a:cubicBezTo>
                  <a:pt x="952860" y="24896"/>
                  <a:pt x="970738" y="26831"/>
                  <a:pt x="987973" y="31531"/>
                </a:cubicBezTo>
                <a:cubicBezTo>
                  <a:pt x="1009350" y="37361"/>
                  <a:pt x="1029539" y="47178"/>
                  <a:pt x="1051035" y="52552"/>
                </a:cubicBezTo>
                <a:lnTo>
                  <a:pt x="1135117" y="73573"/>
                </a:lnTo>
                <a:cubicBezTo>
                  <a:pt x="1161186" y="71568"/>
                  <a:pt x="1257912" y="75238"/>
                  <a:pt x="1303283" y="52552"/>
                </a:cubicBezTo>
                <a:cubicBezTo>
                  <a:pt x="1314581" y="46903"/>
                  <a:pt x="1323271" y="36661"/>
                  <a:pt x="1334814" y="31531"/>
                </a:cubicBezTo>
                <a:cubicBezTo>
                  <a:pt x="1355062" y="22532"/>
                  <a:pt x="1376855" y="17517"/>
                  <a:pt x="1397876" y="10510"/>
                </a:cubicBezTo>
                <a:lnTo>
                  <a:pt x="1429407" y="0"/>
                </a:lnTo>
                <a:cubicBezTo>
                  <a:pt x="1499476" y="3503"/>
                  <a:pt x="1569920" y="2468"/>
                  <a:pt x="1639614" y="10510"/>
                </a:cubicBezTo>
                <a:cubicBezTo>
                  <a:pt x="1661626" y="13050"/>
                  <a:pt x="1681655" y="24524"/>
                  <a:pt x="1702676" y="31531"/>
                </a:cubicBezTo>
                <a:lnTo>
                  <a:pt x="1765738" y="52552"/>
                </a:lnTo>
                <a:cubicBezTo>
                  <a:pt x="1790262" y="56055"/>
                  <a:pt x="1814605" y="61232"/>
                  <a:pt x="1839310" y="63062"/>
                </a:cubicBezTo>
                <a:cubicBezTo>
                  <a:pt x="1909275" y="68245"/>
                  <a:pt x="1979468" y="69681"/>
                  <a:pt x="2049517" y="73573"/>
                </a:cubicBezTo>
                <a:lnTo>
                  <a:pt x="2217683" y="84083"/>
                </a:lnTo>
                <a:cubicBezTo>
                  <a:pt x="2235200" y="87586"/>
                  <a:pt x="2252904" y="90260"/>
                  <a:pt x="2270235" y="94593"/>
                </a:cubicBezTo>
                <a:cubicBezTo>
                  <a:pt x="2280983" y="97280"/>
                  <a:pt x="2293932" y="97270"/>
                  <a:pt x="2301766" y="105104"/>
                </a:cubicBezTo>
                <a:cubicBezTo>
                  <a:pt x="2319630" y="122968"/>
                  <a:pt x="2343807" y="168166"/>
                  <a:pt x="2343807" y="168166"/>
                </a:cubicBezTo>
                <a:cubicBezTo>
                  <a:pt x="2348762" y="183032"/>
                  <a:pt x="2364828" y="228545"/>
                  <a:pt x="2364828" y="241738"/>
                </a:cubicBezTo>
                <a:cubicBezTo>
                  <a:pt x="2364828" y="389129"/>
                  <a:pt x="2363830" y="425896"/>
                  <a:pt x="2343807" y="536028"/>
                </a:cubicBezTo>
                <a:cubicBezTo>
                  <a:pt x="2339189" y="561425"/>
                  <a:pt x="2330574" y="604660"/>
                  <a:pt x="2322786" y="630621"/>
                </a:cubicBezTo>
                <a:cubicBezTo>
                  <a:pt x="2316419" y="651844"/>
                  <a:pt x="2320202" y="681392"/>
                  <a:pt x="2301766" y="693683"/>
                </a:cubicBezTo>
                <a:cubicBezTo>
                  <a:pt x="2261017" y="720849"/>
                  <a:pt x="2282219" y="710710"/>
                  <a:pt x="2238704" y="725214"/>
                </a:cubicBezTo>
                <a:cubicBezTo>
                  <a:pt x="2220418" y="722602"/>
                  <a:pt x="2159003" y="718306"/>
                  <a:pt x="2133600" y="704193"/>
                </a:cubicBezTo>
                <a:cubicBezTo>
                  <a:pt x="2025185" y="643962"/>
                  <a:pt x="2110351" y="675423"/>
                  <a:pt x="2039007" y="651642"/>
                </a:cubicBezTo>
                <a:cubicBezTo>
                  <a:pt x="2000469" y="655145"/>
                  <a:pt x="1961501" y="655427"/>
                  <a:pt x="1923393" y="662152"/>
                </a:cubicBezTo>
                <a:cubicBezTo>
                  <a:pt x="1839587" y="676941"/>
                  <a:pt x="1883762" y="676712"/>
                  <a:pt x="1828800" y="704193"/>
                </a:cubicBezTo>
                <a:cubicBezTo>
                  <a:pt x="1818891" y="709148"/>
                  <a:pt x="1806954" y="709324"/>
                  <a:pt x="1797269" y="714704"/>
                </a:cubicBezTo>
                <a:cubicBezTo>
                  <a:pt x="1775185" y="726973"/>
                  <a:pt x="1758174" y="748756"/>
                  <a:pt x="1734207" y="756745"/>
                </a:cubicBezTo>
                <a:lnTo>
                  <a:pt x="1671145" y="777766"/>
                </a:lnTo>
                <a:cubicBezTo>
                  <a:pt x="1667642" y="788276"/>
                  <a:pt x="1666015" y="799612"/>
                  <a:pt x="1660635" y="809297"/>
                </a:cubicBezTo>
                <a:cubicBezTo>
                  <a:pt x="1648366" y="831382"/>
                  <a:pt x="1618593" y="872359"/>
                  <a:pt x="1618593" y="872359"/>
                </a:cubicBezTo>
                <a:cubicBezTo>
                  <a:pt x="1615090" y="882869"/>
                  <a:pt x="1609377" y="892887"/>
                  <a:pt x="1608083" y="903890"/>
                </a:cubicBezTo>
                <a:cubicBezTo>
                  <a:pt x="1595581" y="1010164"/>
                  <a:pt x="1591970" y="1048947"/>
                  <a:pt x="1608083" y="1145628"/>
                </a:cubicBezTo>
                <a:cubicBezTo>
                  <a:pt x="1609904" y="1156556"/>
                  <a:pt x="1613213" y="1167474"/>
                  <a:pt x="1618593" y="1177159"/>
                </a:cubicBezTo>
                <a:cubicBezTo>
                  <a:pt x="1630862" y="1199244"/>
                  <a:pt x="1660635" y="1240221"/>
                  <a:pt x="1660635" y="1240221"/>
                </a:cubicBezTo>
                <a:cubicBezTo>
                  <a:pt x="1664138" y="1250731"/>
                  <a:pt x="1671145" y="1260673"/>
                  <a:pt x="1671145" y="1271752"/>
                </a:cubicBezTo>
                <a:cubicBezTo>
                  <a:pt x="1671145" y="1310449"/>
                  <a:pt x="1671554" y="1350242"/>
                  <a:pt x="1660635" y="1387366"/>
                </a:cubicBezTo>
                <a:cubicBezTo>
                  <a:pt x="1641070" y="1453887"/>
                  <a:pt x="1624872" y="1439940"/>
                  <a:pt x="1587062" y="1471448"/>
                </a:cubicBezTo>
                <a:cubicBezTo>
                  <a:pt x="1575643" y="1480964"/>
                  <a:pt x="1567264" y="1493853"/>
                  <a:pt x="1555531" y="1502979"/>
                </a:cubicBezTo>
                <a:cubicBezTo>
                  <a:pt x="1535589" y="1518490"/>
                  <a:pt x="1513490" y="1531007"/>
                  <a:pt x="1492469" y="1545021"/>
                </a:cubicBezTo>
                <a:lnTo>
                  <a:pt x="1460938" y="1566042"/>
                </a:lnTo>
                <a:cubicBezTo>
                  <a:pt x="1453931" y="1576552"/>
                  <a:pt x="1445566" y="1586275"/>
                  <a:pt x="1439917" y="1597573"/>
                </a:cubicBezTo>
                <a:cubicBezTo>
                  <a:pt x="1404748" y="1667912"/>
                  <a:pt x="1437976" y="1824589"/>
                  <a:pt x="1439917" y="1849821"/>
                </a:cubicBezTo>
                <a:cubicBezTo>
                  <a:pt x="1440084" y="1851990"/>
                  <a:pt x="1452542" y="1923409"/>
                  <a:pt x="1460938" y="1933904"/>
                </a:cubicBezTo>
                <a:cubicBezTo>
                  <a:pt x="1468829" y="1943768"/>
                  <a:pt x="1481959" y="1947917"/>
                  <a:pt x="1492469" y="1954924"/>
                </a:cubicBezTo>
                <a:cubicBezTo>
                  <a:pt x="1513490" y="1947917"/>
                  <a:pt x="1537805" y="1947198"/>
                  <a:pt x="1555531" y="1933904"/>
                </a:cubicBezTo>
                <a:cubicBezTo>
                  <a:pt x="1569545" y="1923394"/>
                  <a:pt x="1583318" y="1912555"/>
                  <a:pt x="1597573" y="1902373"/>
                </a:cubicBezTo>
                <a:cubicBezTo>
                  <a:pt x="1607852" y="1895031"/>
                  <a:pt x="1619400" y="1889439"/>
                  <a:pt x="1629104" y="1881352"/>
                </a:cubicBezTo>
                <a:cubicBezTo>
                  <a:pt x="1640523" y="1871836"/>
                  <a:pt x="1647642" y="1857040"/>
                  <a:pt x="1660635" y="1849821"/>
                </a:cubicBezTo>
                <a:cubicBezTo>
                  <a:pt x="1680004" y="1839060"/>
                  <a:pt x="1702676" y="1835807"/>
                  <a:pt x="1723697" y="1828800"/>
                </a:cubicBezTo>
                <a:lnTo>
                  <a:pt x="1818290" y="1797269"/>
                </a:lnTo>
                <a:lnTo>
                  <a:pt x="1849821" y="1786759"/>
                </a:lnTo>
                <a:lnTo>
                  <a:pt x="2333297" y="1797269"/>
                </a:lnTo>
                <a:cubicBezTo>
                  <a:pt x="2465364" y="1801461"/>
                  <a:pt x="2540003" y="1812117"/>
                  <a:pt x="2669628" y="1818290"/>
                </a:cubicBezTo>
                <a:cubicBezTo>
                  <a:pt x="2764179" y="1822792"/>
                  <a:pt x="2858814" y="1825297"/>
                  <a:pt x="2953407" y="1828800"/>
                </a:cubicBezTo>
                <a:cubicBezTo>
                  <a:pt x="2995448" y="1835807"/>
                  <a:pt x="3039097" y="1836343"/>
                  <a:pt x="3079531" y="1849821"/>
                </a:cubicBezTo>
                <a:cubicBezTo>
                  <a:pt x="3090041" y="1853324"/>
                  <a:pt x="3100267" y="1857840"/>
                  <a:pt x="3111062" y="1860331"/>
                </a:cubicBezTo>
                <a:cubicBezTo>
                  <a:pt x="3127296" y="1864077"/>
                  <a:pt x="3250860" y="1883462"/>
                  <a:pt x="3279228" y="1902373"/>
                </a:cubicBezTo>
                <a:cubicBezTo>
                  <a:pt x="3369591" y="1962613"/>
                  <a:pt x="3255261" y="1890390"/>
                  <a:pt x="3342290" y="1933904"/>
                </a:cubicBezTo>
                <a:cubicBezTo>
                  <a:pt x="3381435" y="1953476"/>
                  <a:pt x="3370483" y="1957397"/>
                  <a:pt x="3405352" y="1986455"/>
                </a:cubicBezTo>
                <a:cubicBezTo>
                  <a:pt x="3415056" y="1994542"/>
                  <a:pt x="3426373" y="2000469"/>
                  <a:pt x="3436883" y="2007476"/>
                </a:cubicBezTo>
                <a:cubicBezTo>
                  <a:pt x="3440386" y="2017986"/>
                  <a:pt x="3449214" y="2028079"/>
                  <a:pt x="3447393" y="2039007"/>
                </a:cubicBezTo>
                <a:cubicBezTo>
                  <a:pt x="3443978" y="2059496"/>
                  <a:pt x="3404886" y="2089154"/>
                  <a:pt x="3394841" y="2102069"/>
                </a:cubicBezTo>
                <a:cubicBezTo>
                  <a:pt x="3379331" y="2122011"/>
                  <a:pt x="3366814" y="2144110"/>
                  <a:pt x="3352800" y="2165131"/>
                </a:cubicBezTo>
                <a:cubicBezTo>
                  <a:pt x="3315291" y="2221395"/>
                  <a:pt x="3340707" y="2187734"/>
                  <a:pt x="3268717" y="2259724"/>
                </a:cubicBezTo>
                <a:cubicBezTo>
                  <a:pt x="3258207" y="2270234"/>
                  <a:pt x="3251287" y="2286555"/>
                  <a:pt x="3237186" y="2291255"/>
                </a:cubicBezTo>
                <a:cubicBezTo>
                  <a:pt x="3216165" y="2298262"/>
                  <a:pt x="3193942" y="2302367"/>
                  <a:pt x="3174124" y="2312276"/>
                </a:cubicBezTo>
                <a:cubicBezTo>
                  <a:pt x="3160110" y="2319283"/>
                  <a:pt x="3146947" y="2328342"/>
                  <a:pt x="3132083" y="2333297"/>
                </a:cubicBezTo>
                <a:cubicBezTo>
                  <a:pt x="3104675" y="2342433"/>
                  <a:pt x="3076028" y="2347310"/>
                  <a:pt x="3048000" y="2354317"/>
                </a:cubicBezTo>
                <a:lnTo>
                  <a:pt x="3005959" y="2364828"/>
                </a:lnTo>
                <a:cubicBezTo>
                  <a:pt x="2987476" y="2369449"/>
                  <a:pt x="2927515" y="2385146"/>
                  <a:pt x="2911366" y="2385848"/>
                </a:cubicBezTo>
                <a:cubicBezTo>
                  <a:pt x="2767817" y="2392089"/>
                  <a:pt x="2624083" y="2392855"/>
                  <a:pt x="2480441" y="2396359"/>
                </a:cubicBezTo>
                <a:cubicBezTo>
                  <a:pt x="2408507" y="2414342"/>
                  <a:pt x="2462749" y="2402314"/>
                  <a:pt x="2364828" y="2417379"/>
                </a:cubicBezTo>
                <a:cubicBezTo>
                  <a:pt x="2288825" y="2429072"/>
                  <a:pt x="2309500" y="2428237"/>
                  <a:pt x="2228193" y="2438400"/>
                </a:cubicBezTo>
                <a:cubicBezTo>
                  <a:pt x="2196713" y="2442335"/>
                  <a:pt x="2165108" y="2445203"/>
                  <a:pt x="2133600" y="2448910"/>
                </a:cubicBezTo>
                <a:cubicBezTo>
                  <a:pt x="1890735" y="2477483"/>
                  <a:pt x="2166424" y="2443860"/>
                  <a:pt x="1996966" y="2469931"/>
                </a:cubicBezTo>
                <a:cubicBezTo>
                  <a:pt x="1916074" y="2482376"/>
                  <a:pt x="1862583" y="2484311"/>
                  <a:pt x="1776248" y="2490952"/>
                </a:cubicBezTo>
                <a:cubicBezTo>
                  <a:pt x="1730422" y="2506228"/>
                  <a:pt x="1714965" y="2505235"/>
                  <a:pt x="1681655" y="2532993"/>
                </a:cubicBezTo>
                <a:cubicBezTo>
                  <a:pt x="1646788" y="2562048"/>
                  <a:pt x="1657735" y="2565974"/>
                  <a:pt x="1618593" y="2585545"/>
                </a:cubicBezTo>
                <a:cubicBezTo>
                  <a:pt x="1597050" y="2596317"/>
                  <a:pt x="1554493" y="2602569"/>
                  <a:pt x="1534510" y="2606566"/>
                </a:cubicBezTo>
                <a:cubicBezTo>
                  <a:pt x="1528514" y="2624553"/>
                  <a:pt x="1520444" y="2657985"/>
                  <a:pt x="1502979" y="2669628"/>
                </a:cubicBezTo>
                <a:cubicBezTo>
                  <a:pt x="1490960" y="2677641"/>
                  <a:pt x="1475136" y="2677476"/>
                  <a:pt x="1460938" y="2680138"/>
                </a:cubicBezTo>
                <a:cubicBezTo>
                  <a:pt x="1419047" y="2687993"/>
                  <a:pt x="1376855" y="2694152"/>
                  <a:pt x="1334814" y="2701159"/>
                </a:cubicBezTo>
                <a:cubicBezTo>
                  <a:pt x="1313793" y="2704662"/>
                  <a:pt x="1293041" y="2710701"/>
                  <a:pt x="1271752" y="2711669"/>
                </a:cubicBezTo>
                <a:lnTo>
                  <a:pt x="1040524" y="2722179"/>
                </a:lnTo>
                <a:cubicBezTo>
                  <a:pt x="1023007" y="2725683"/>
                  <a:pt x="1005412" y="2728815"/>
                  <a:pt x="987973" y="2732690"/>
                </a:cubicBezTo>
                <a:cubicBezTo>
                  <a:pt x="973872" y="2735824"/>
                  <a:pt x="960376" y="2743200"/>
                  <a:pt x="945931" y="2743200"/>
                </a:cubicBezTo>
                <a:cubicBezTo>
                  <a:pt x="882772" y="2743200"/>
                  <a:pt x="819807" y="2736193"/>
                  <a:pt x="756745" y="2732690"/>
                </a:cubicBezTo>
                <a:cubicBezTo>
                  <a:pt x="719915" y="2720413"/>
                  <a:pt x="721239" y="2726076"/>
                  <a:pt x="693683" y="2690648"/>
                </a:cubicBezTo>
                <a:cubicBezTo>
                  <a:pt x="678172" y="2670706"/>
                  <a:pt x="651641" y="2627586"/>
                  <a:pt x="651641" y="2627586"/>
                </a:cubicBezTo>
                <a:cubicBezTo>
                  <a:pt x="626343" y="2551689"/>
                  <a:pt x="653848" y="2641923"/>
                  <a:pt x="630621" y="2490952"/>
                </a:cubicBezTo>
                <a:cubicBezTo>
                  <a:pt x="628936" y="2480002"/>
                  <a:pt x="627031" y="2468072"/>
                  <a:pt x="620110" y="2459421"/>
                </a:cubicBezTo>
                <a:cubicBezTo>
                  <a:pt x="612219" y="2449557"/>
                  <a:pt x="600122" y="2443530"/>
                  <a:pt x="588579" y="2438400"/>
                </a:cubicBezTo>
                <a:cubicBezTo>
                  <a:pt x="529976" y="2412354"/>
                  <a:pt x="507662" y="2415147"/>
                  <a:pt x="441435" y="2406869"/>
                </a:cubicBezTo>
                <a:lnTo>
                  <a:pt x="378373" y="2385848"/>
                </a:lnTo>
                <a:lnTo>
                  <a:pt x="346841" y="2375338"/>
                </a:lnTo>
                <a:cubicBezTo>
                  <a:pt x="257501" y="2315777"/>
                  <a:pt x="395893" y="2413879"/>
                  <a:pt x="273269" y="2291255"/>
                </a:cubicBezTo>
                <a:cubicBezTo>
                  <a:pt x="232806" y="2250792"/>
                  <a:pt x="249983" y="2272091"/>
                  <a:pt x="220717" y="2228193"/>
                </a:cubicBezTo>
                <a:cubicBezTo>
                  <a:pt x="195129" y="2151427"/>
                  <a:pt x="205071" y="2186627"/>
                  <a:pt x="189186" y="2123090"/>
                </a:cubicBezTo>
                <a:cubicBezTo>
                  <a:pt x="192690" y="2077545"/>
                  <a:pt x="182304" y="2028694"/>
                  <a:pt x="199697" y="1986455"/>
                </a:cubicBezTo>
                <a:cubicBezTo>
                  <a:pt x="209316" y="1963094"/>
                  <a:pt x="241738" y="1958428"/>
                  <a:pt x="262759" y="1944414"/>
                </a:cubicBezTo>
                <a:lnTo>
                  <a:pt x="325821" y="1902373"/>
                </a:lnTo>
                <a:cubicBezTo>
                  <a:pt x="336331" y="1898869"/>
                  <a:pt x="347443" y="1896817"/>
                  <a:pt x="357352" y="1891862"/>
                </a:cubicBezTo>
                <a:cubicBezTo>
                  <a:pt x="368650" y="1886213"/>
                  <a:pt x="377340" y="1875972"/>
                  <a:pt x="388883" y="1870842"/>
                </a:cubicBezTo>
                <a:cubicBezTo>
                  <a:pt x="409131" y="1861843"/>
                  <a:pt x="430924" y="1856828"/>
                  <a:pt x="451945" y="1849821"/>
                </a:cubicBezTo>
                <a:lnTo>
                  <a:pt x="483476" y="1839310"/>
                </a:lnTo>
                <a:lnTo>
                  <a:pt x="515007" y="1828800"/>
                </a:lnTo>
                <a:lnTo>
                  <a:pt x="546538" y="1818290"/>
                </a:lnTo>
                <a:cubicBezTo>
                  <a:pt x="604800" y="1779448"/>
                  <a:pt x="558715" y="1819492"/>
                  <a:pt x="588579" y="1765738"/>
                </a:cubicBezTo>
                <a:cubicBezTo>
                  <a:pt x="600848" y="1743653"/>
                  <a:pt x="630621" y="1702676"/>
                  <a:pt x="630621" y="1702676"/>
                </a:cubicBezTo>
                <a:cubicBezTo>
                  <a:pt x="634124" y="1692166"/>
                  <a:pt x="638444" y="1681893"/>
                  <a:pt x="641131" y="1671145"/>
                </a:cubicBezTo>
                <a:cubicBezTo>
                  <a:pt x="645464" y="1653814"/>
                  <a:pt x="647766" y="1636032"/>
                  <a:pt x="651641" y="1618593"/>
                </a:cubicBezTo>
                <a:cubicBezTo>
                  <a:pt x="654775" y="1604492"/>
                  <a:pt x="658648" y="1590566"/>
                  <a:pt x="662152" y="1576552"/>
                </a:cubicBezTo>
                <a:cubicBezTo>
                  <a:pt x="658648" y="1492469"/>
                  <a:pt x="664438" y="1407481"/>
                  <a:pt x="651641" y="1324304"/>
                </a:cubicBezTo>
                <a:cubicBezTo>
                  <a:pt x="649720" y="1311819"/>
                  <a:pt x="629814" y="1311370"/>
                  <a:pt x="620110" y="1303283"/>
                </a:cubicBezTo>
                <a:cubicBezTo>
                  <a:pt x="539184" y="1235844"/>
                  <a:pt x="635334" y="1302922"/>
                  <a:pt x="557048" y="1250731"/>
                </a:cubicBezTo>
                <a:cubicBezTo>
                  <a:pt x="550041" y="1240221"/>
                  <a:pt x="541677" y="1230498"/>
                  <a:pt x="536028" y="1219200"/>
                </a:cubicBezTo>
                <a:cubicBezTo>
                  <a:pt x="531073" y="1209291"/>
                  <a:pt x="530897" y="1197354"/>
                  <a:pt x="525517" y="1187669"/>
                </a:cubicBezTo>
                <a:cubicBezTo>
                  <a:pt x="513234" y="1165560"/>
                  <a:pt x="478981" y="1111100"/>
                  <a:pt x="451945" y="1093076"/>
                </a:cubicBezTo>
                <a:cubicBezTo>
                  <a:pt x="442727" y="1086931"/>
                  <a:pt x="430924" y="1086069"/>
                  <a:pt x="420414" y="1082566"/>
                </a:cubicBezTo>
                <a:cubicBezTo>
                  <a:pt x="399393" y="1068552"/>
                  <a:pt x="381319" y="1048513"/>
                  <a:pt x="357352" y="1040524"/>
                </a:cubicBezTo>
                <a:lnTo>
                  <a:pt x="294290" y="1019504"/>
                </a:lnTo>
                <a:lnTo>
                  <a:pt x="231228" y="977462"/>
                </a:lnTo>
                <a:lnTo>
                  <a:pt x="199697" y="956442"/>
                </a:lnTo>
                <a:cubicBezTo>
                  <a:pt x="147509" y="878159"/>
                  <a:pt x="214580" y="974300"/>
                  <a:pt x="147145" y="893379"/>
                </a:cubicBezTo>
                <a:cubicBezTo>
                  <a:pt x="103353" y="840829"/>
                  <a:pt x="152399" y="879364"/>
                  <a:pt x="94593" y="840828"/>
                </a:cubicBezTo>
                <a:cubicBezTo>
                  <a:pt x="87586" y="830318"/>
                  <a:pt x="81660" y="819001"/>
                  <a:pt x="73573" y="809297"/>
                </a:cubicBezTo>
                <a:cubicBezTo>
                  <a:pt x="64057" y="797878"/>
                  <a:pt x="50286" y="790134"/>
                  <a:pt x="42041" y="777766"/>
                </a:cubicBezTo>
                <a:cubicBezTo>
                  <a:pt x="35896" y="768548"/>
                  <a:pt x="36486" y="756144"/>
                  <a:pt x="31531" y="746235"/>
                </a:cubicBezTo>
                <a:cubicBezTo>
                  <a:pt x="25882" y="734937"/>
                  <a:pt x="17517" y="725214"/>
                  <a:pt x="10510" y="714704"/>
                </a:cubicBezTo>
                <a:cubicBezTo>
                  <a:pt x="7007" y="704194"/>
                  <a:pt x="0" y="694252"/>
                  <a:pt x="0" y="683173"/>
                </a:cubicBezTo>
                <a:cubicBezTo>
                  <a:pt x="0" y="644476"/>
                  <a:pt x="3785" y="605667"/>
                  <a:pt x="10510" y="567559"/>
                </a:cubicBezTo>
                <a:cubicBezTo>
                  <a:pt x="19835" y="514717"/>
                  <a:pt x="41685" y="483954"/>
                  <a:pt x="73573" y="441435"/>
                </a:cubicBezTo>
                <a:cubicBezTo>
                  <a:pt x="114022" y="387502"/>
                  <a:pt x="92717" y="411780"/>
                  <a:pt x="136635" y="367862"/>
                </a:cubicBezTo>
                <a:cubicBezTo>
                  <a:pt x="157095" y="306479"/>
                  <a:pt x="131136" y="362850"/>
                  <a:pt x="178676" y="315310"/>
                </a:cubicBezTo>
                <a:cubicBezTo>
                  <a:pt x="248741" y="245245"/>
                  <a:pt x="147150" y="318809"/>
                  <a:pt x="231228" y="262759"/>
                </a:cubicBezTo>
                <a:cubicBezTo>
                  <a:pt x="238235" y="252249"/>
                  <a:pt x="243316" y="240160"/>
                  <a:pt x="252248" y="231228"/>
                </a:cubicBezTo>
                <a:cubicBezTo>
                  <a:pt x="272623" y="210853"/>
                  <a:pt x="289664" y="208245"/>
                  <a:pt x="315310" y="199697"/>
                </a:cubicBezTo>
                <a:cubicBezTo>
                  <a:pt x="336331" y="185683"/>
                  <a:pt x="354405" y="165644"/>
                  <a:pt x="378373" y="157655"/>
                </a:cubicBezTo>
                <a:cubicBezTo>
                  <a:pt x="413228" y="146037"/>
                  <a:pt x="387131" y="122621"/>
                  <a:pt x="388883" y="11561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095633-0765-BD46-A637-5F61C202CEBD}"/>
              </a:ext>
            </a:extLst>
          </p:cNvPr>
          <p:cNvSpPr/>
          <p:nvPr/>
        </p:nvSpPr>
        <p:spPr>
          <a:xfrm>
            <a:off x="977468" y="2028498"/>
            <a:ext cx="6810226" cy="4162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D42C6-C10B-7649-9D87-F757ABC53436}"/>
              </a:ext>
            </a:extLst>
          </p:cNvPr>
          <p:cNvSpPr/>
          <p:nvPr/>
        </p:nvSpPr>
        <p:spPr>
          <a:xfrm>
            <a:off x="1008113" y="3930869"/>
            <a:ext cx="1314673" cy="1051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B7EDA-6F03-4A41-A990-7FC09AB73894}"/>
              </a:ext>
            </a:extLst>
          </p:cNvPr>
          <p:cNvSpPr/>
          <p:nvPr/>
        </p:nvSpPr>
        <p:spPr>
          <a:xfrm>
            <a:off x="3462278" y="3429000"/>
            <a:ext cx="594715" cy="733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83E11-6C1F-7A4F-A83C-34D0F6656CA3}"/>
              </a:ext>
            </a:extLst>
          </p:cNvPr>
          <p:cNvSpPr/>
          <p:nvPr/>
        </p:nvSpPr>
        <p:spPr>
          <a:xfrm>
            <a:off x="3938074" y="3205655"/>
            <a:ext cx="1148935" cy="12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F6AC1-1388-2044-88B2-5A51E8F2BDC1}"/>
              </a:ext>
            </a:extLst>
          </p:cNvPr>
          <p:cNvSpPr/>
          <p:nvPr/>
        </p:nvSpPr>
        <p:spPr>
          <a:xfrm>
            <a:off x="5002924" y="3428999"/>
            <a:ext cx="669358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867C9-7139-A749-87F5-B3E542A57E74}"/>
              </a:ext>
            </a:extLst>
          </p:cNvPr>
          <p:cNvSpPr/>
          <p:nvPr/>
        </p:nvSpPr>
        <p:spPr>
          <a:xfrm>
            <a:off x="4053688" y="4357852"/>
            <a:ext cx="949235" cy="71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184A-B35E-C94E-B922-F858B2D16C46}"/>
              </a:ext>
            </a:extLst>
          </p:cNvPr>
          <p:cNvSpPr/>
          <p:nvPr/>
        </p:nvSpPr>
        <p:spPr>
          <a:xfrm>
            <a:off x="3643785" y="4981903"/>
            <a:ext cx="2483746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65443-D8C1-1A4A-8D38-6196696D2637}"/>
              </a:ext>
            </a:extLst>
          </p:cNvPr>
          <p:cNvSpPr/>
          <p:nvPr/>
        </p:nvSpPr>
        <p:spPr>
          <a:xfrm>
            <a:off x="4053688" y="5323492"/>
            <a:ext cx="949235" cy="6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275270" y="629811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estadísticas</a:t>
            </a:r>
            <a:r>
              <a:rPr lang="en-US" dirty="0"/>
              <a:t>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823FAC2-70FB-FB4C-B49F-64C90912C57E}"/>
              </a:ext>
            </a:extLst>
          </p:cNvPr>
          <p:cNvSpPr/>
          <p:nvPr/>
        </p:nvSpPr>
        <p:spPr>
          <a:xfrm>
            <a:off x="2523547" y="3651690"/>
            <a:ext cx="689661" cy="2128345"/>
          </a:xfrm>
          <a:custGeom>
            <a:avLst/>
            <a:gdLst>
              <a:gd name="connsiteX0" fmla="*/ 84083 w 1502979"/>
              <a:gd name="connsiteY0" fmla="*/ 63062 h 1103586"/>
              <a:gd name="connsiteX1" fmla="*/ 84083 w 1502979"/>
              <a:gd name="connsiteY1" fmla="*/ 63062 h 1103586"/>
              <a:gd name="connsiteX2" fmla="*/ 178676 w 1502979"/>
              <a:gd name="connsiteY2" fmla="*/ 73572 h 1103586"/>
              <a:gd name="connsiteX3" fmla="*/ 210207 w 1502979"/>
              <a:gd name="connsiteY3" fmla="*/ 63062 h 1103586"/>
              <a:gd name="connsiteX4" fmla="*/ 273269 w 1502979"/>
              <a:gd name="connsiteY4" fmla="*/ 52552 h 1103586"/>
              <a:gd name="connsiteX5" fmla="*/ 441434 w 1502979"/>
              <a:gd name="connsiteY5" fmla="*/ 31531 h 1103586"/>
              <a:gd name="connsiteX6" fmla="*/ 493986 w 1502979"/>
              <a:gd name="connsiteY6" fmla="*/ 21021 h 1103586"/>
              <a:gd name="connsiteX7" fmla="*/ 557048 w 1502979"/>
              <a:gd name="connsiteY7" fmla="*/ 0 h 1103586"/>
              <a:gd name="connsiteX8" fmla="*/ 714703 w 1502979"/>
              <a:gd name="connsiteY8" fmla="*/ 21021 h 1103586"/>
              <a:gd name="connsiteX9" fmla="*/ 777765 w 1502979"/>
              <a:gd name="connsiteY9" fmla="*/ 31531 h 1103586"/>
              <a:gd name="connsiteX10" fmla="*/ 840827 w 1502979"/>
              <a:gd name="connsiteY10" fmla="*/ 52552 h 1103586"/>
              <a:gd name="connsiteX11" fmla="*/ 1250731 w 1502979"/>
              <a:gd name="connsiteY11" fmla="*/ 52552 h 1103586"/>
              <a:gd name="connsiteX12" fmla="*/ 1282262 w 1502979"/>
              <a:gd name="connsiteY12" fmla="*/ 63062 h 1103586"/>
              <a:gd name="connsiteX13" fmla="*/ 1355834 w 1502979"/>
              <a:gd name="connsiteY13" fmla="*/ 147145 h 1103586"/>
              <a:gd name="connsiteX14" fmla="*/ 1376855 w 1502979"/>
              <a:gd name="connsiteY14" fmla="*/ 178676 h 1103586"/>
              <a:gd name="connsiteX15" fmla="*/ 1408386 w 1502979"/>
              <a:gd name="connsiteY15" fmla="*/ 273269 h 1103586"/>
              <a:gd name="connsiteX16" fmla="*/ 1418896 w 1502979"/>
              <a:gd name="connsiteY16" fmla="*/ 304800 h 1103586"/>
              <a:gd name="connsiteX17" fmla="*/ 1460938 w 1502979"/>
              <a:gd name="connsiteY17" fmla="*/ 367862 h 1103586"/>
              <a:gd name="connsiteX18" fmla="*/ 1471448 w 1502979"/>
              <a:gd name="connsiteY18" fmla="*/ 399393 h 1103586"/>
              <a:gd name="connsiteX19" fmla="*/ 1502979 w 1502979"/>
              <a:gd name="connsiteY19" fmla="*/ 462455 h 1103586"/>
              <a:gd name="connsiteX20" fmla="*/ 1481958 w 1502979"/>
              <a:gd name="connsiteY20" fmla="*/ 578069 h 1103586"/>
              <a:gd name="connsiteX21" fmla="*/ 1439917 w 1502979"/>
              <a:gd name="connsiteY21" fmla="*/ 641131 h 1103586"/>
              <a:gd name="connsiteX22" fmla="*/ 1387365 w 1502979"/>
              <a:gd name="connsiteY22" fmla="*/ 735724 h 1103586"/>
              <a:gd name="connsiteX23" fmla="*/ 1366345 w 1502979"/>
              <a:gd name="connsiteY23" fmla="*/ 767255 h 1103586"/>
              <a:gd name="connsiteX24" fmla="*/ 1334814 w 1502979"/>
              <a:gd name="connsiteY24" fmla="*/ 830317 h 1103586"/>
              <a:gd name="connsiteX25" fmla="*/ 1324303 w 1502979"/>
              <a:gd name="connsiteY25" fmla="*/ 861848 h 1103586"/>
              <a:gd name="connsiteX26" fmla="*/ 1292772 w 1502979"/>
              <a:gd name="connsiteY26" fmla="*/ 872359 h 1103586"/>
              <a:gd name="connsiteX27" fmla="*/ 1229710 w 1502979"/>
              <a:gd name="connsiteY27" fmla="*/ 882869 h 1103586"/>
              <a:gd name="connsiteX28" fmla="*/ 1166648 w 1502979"/>
              <a:gd name="connsiteY28" fmla="*/ 903890 h 1103586"/>
              <a:gd name="connsiteX29" fmla="*/ 1082565 w 1502979"/>
              <a:gd name="connsiteY29" fmla="*/ 924910 h 1103586"/>
              <a:gd name="connsiteX30" fmla="*/ 1008993 w 1502979"/>
              <a:gd name="connsiteY30" fmla="*/ 945931 h 1103586"/>
              <a:gd name="connsiteX31" fmla="*/ 945931 w 1502979"/>
              <a:gd name="connsiteY31" fmla="*/ 1072055 h 1103586"/>
              <a:gd name="connsiteX32" fmla="*/ 882869 w 1502979"/>
              <a:gd name="connsiteY32" fmla="*/ 1103586 h 1103586"/>
              <a:gd name="connsiteX33" fmla="*/ 557048 w 1502979"/>
              <a:gd name="connsiteY33" fmla="*/ 1093076 h 1103586"/>
              <a:gd name="connsiteX34" fmla="*/ 504496 w 1502979"/>
              <a:gd name="connsiteY34" fmla="*/ 1082565 h 1103586"/>
              <a:gd name="connsiteX35" fmla="*/ 430924 w 1502979"/>
              <a:gd name="connsiteY35" fmla="*/ 1072055 h 1103586"/>
              <a:gd name="connsiteX36" fmla="*/ 420414 w 1502979"/>
              <a:gd name="connsiteY36" fmla="*/ 1040524 h 1103586"/>
              <a:gd name="connsiteX37" fmla="*/ 346841 w 1502979"/>
              <a:gd name="connsiteY37" fmla="*/ 1030014 h 1103586"/>
              <a:gd name="connsiteX38" fmla="*/ 315310 w 1502979"/>
              <a:gd name="connsiteY38" fmla="*/ 1008993 h 1103586"/>
              <a:gd name="connsiteX39" fmla="*/ 294289 w 1502979"/>
              <a:gd name="connsiteY39" fmla="*/ 977462 h 1103586"/>
              <a:gd name="connsiteX40" fmla="*/ 147145 w 1502979"/>
              <a:gd name="connsiteY40" fmla="*/ 1008993 h 1103586"/>
              <a:gd name="connsiteX41" fmla="*/ 63062 w 1502979"/>
              <a:gd name="connsiteY41" fmla="*/ 1019503 h 1103586"/>
              <a:gd name="connsiteX42" fmla="*/ 42041 w 1502979"/>
              <a:gd name="connsiteY42" fmla="*/ 956441 h 1103586"/>
              <a:gd name="connsiteX43" fmla="*/ 21020 w 1502979"/>
              <a:gd name="connsiteY43" fmla="*/ 746234 h 1103586"/>
              <a:gd name="connsiteX44" fmla="*/ 0 w 1502979"/>
              <a:gd name="connsiteY44" fmla="*/ 714703 h 1103586"/>
              <a:gd name="connsiteX45" fmla="*/ 21020 w 1502979"/>
              <a:gd name="connsiteY45" fmla="*/ 641131 h 1103586"/>
              <a:gd name="connsiteX46" fmla="*/ 42041 w 1502979"/>
              <a:gd name="connsiteY46" fmla="*/ 609600 h 1103586"/>
              <a:gd name="connsiteX47" fmla="*/ 63062 w 1502979"/>
              <a:gd name="connsiteY47" fmla="*/ 472965 h 1103586"/>
              <a:gd name="connsiteX48" fmla="*/ 73572 w 1502979"/>
              <a:gd name="connsiteY48" fmla="*/ 420414 h 1103586"/>
              <a:gd name="connsiteX49" fmla="*/ 63062 w 1502979"/>
              <a:gd name="connsiteY49" fmla="*/ 304800 h 1103586"/>
              <a:gd name="connsiteX50" fmla="*/ 42041 w 1502979"/>
              <a:gd name="connsiteY50" fmla="*/ 241738 h 1103586"/>
              <a:gd name="connsiteX51" fmla="*/ 31531 w 1502979"/>
              <a:gd name="connsiteY51" fmla="*/ 210207 h 1103586"/>
              <a:gd name="connsiteX52" fmla="*/ 42041 w 1502979"/>
              <a:gd name="connsiteY52" fmla="*/ 94593 h 1103586"/>
              <a:gd name="connsiteX53" fmla="*/ 73572 w 1502979"/>
              <a:gd name="connsiteY53" fmla="*/ 84083 h 1103586"/>
              <a:gd name="connsiteX54" fmla="*/ 84083 w 1502979"/>
              <a:gd name="connsiteY54" fmla="*/ 63062 h 11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02979" h="1103586">
                <a:moveTo>
                  <a:pt x="84083" y="63062"/>
                </a:moveTo>
                <a:lnTo>
                  <a:pt x="84083" y="63062"/>
                </a:lnTo>
                <a:cubicBezTo>
                  <a:pt x="115614" y="66565"/>
                  <a:pt x="146951" y="73572"/>
                  <a:pt x="178676" y="73572"/>
                </a:cubicBezTo>
                <a:cubicBezTo>
                  <a:pt x="189755" y="73572"/>
                  <a:pt x="199392" y="65465"/>
                  <a:pt x="210207" y="63062"/>
                </a:cubicBezTo>
                <a:cubicBezTo>
                  <a:pt x="231010" y="58439"/>
                  <a:pt x="252248" y="56055"/>
                  <a:pt x="273269" y="52552"/>
                </a:cubicBezTo>
                <a:cubicBezTo>
                  <a:pt x="353644" y="25758"/>
                  <a:pt x="271037" y="50463"/>
                  <a:pt x="441434" y="31531"/>
                </a:cubicBezTo>
                <a:cubicBezTo>
                  <a:pt x="459189" y="29558"/>
                  <a:pt x="476751" y="25721"/>
                  <a:pt x="493986" y="21021"/>
                </a:cubicBezTo>
                <a:cubicBezTo>
                  <a:pt x="515363" y="15191"/>
                  <a:pt x="557048" y="0"/>
                  <a:pt x="557048" y="0"/>
                </a:cubicBezTo>
                <a:cubicBezTo>
                  <a:pt x="621650" y="8075"/>
                  <a:pt x="651815" y="11346"/>
                  <a:pt x="714703" y="21021"/>
                </a:cubicBezTo>
                <a:cubicBezTo>
                  <a:pt x="735766" y="24261"/>
                  <a:pt x="757091" y="26362"/>
                  <a:pt x="777765" y="31531"/>
                </a:cubicBezTo>
                <a:cubicBezTo>
                  <a:pt x="799261" y="36905"/>
                  <a:pt x="840827" y="52552"/>
                  <a:pt x="840827" y="52552"/>
                </a:cubicBezTo>
                <a:cubicBezTo>
                  <a:pt x="1030136" y="44979"/>
                  <a:pt x="1084920" y="33045"/>
                  <a:pt x="1250731" y="52552"/>
                </a:cubicBezTo>
                <a:cubicBezTo>
                  <a:pt x="1261734" y="53846"/>
                  <a:pt x="1271752" y="59559"/>
                  <a:pt x="1282262" y="63062"/>
                </a:cubicBezTo>
                <a:cubicBezTo>
                  <a:pt x="1334814" y="98097"/>
                  <a:pt x="1306785" y="73572"/>
                  <a:pt x="1355834" y="147145"/>
                </a:cubicBezTo>
                <a:lnTo>
                  <a:pt x="1376855" y="178676"/>
                </a:lnTo>
                <a:lnTo>
                  <a:pt x="1408386" y="273269"/>
                </a:lnTo>
                <a:cubicBezTo>
                  <a:pt x="1411889" y="283779"/>
                  <a:pt x="1412751" y="295582"/>
                  <a:pt x="1418896" y="304800"/>
                </a:cubicBezTo>
                <a:lnTo>
                  <a:pt x="1460938" y="367862"/>
                </a:lnTo>
                <a:cubicBezTo>
                  <a:pt x="1464441" y="378372"/>
                  <a:pt x="1466493" y="389484"/>
                  <a:pt x="1471448" y="399393"/>
                </a:cubicBezTo>
                <a:cubicBezTo>
                  <a:pt x="1512197" y="480891"/>
                  <a:pt x="1476562" y="383201"/>
                  <a:pt x="1502979" y="462455"/>
                </a:cubicBezTo>
                <a:cubicBezTo>
                  <a:pt x="1500687" y="480788"/>
                  <a:pt x="1497639" y="549843"/>
                  <a:pt x="1481958" y="578069"/>
                </a:cubicBezTo>
                <a:cubicBezTo>
                  <a:pt x="1469689" y="600153"/>
                  <a:pt x="1439917" y="641131"/>
                  <a:pt x="1439917" y="641131"/>
                </a:cubicBezTo>
                <a:cubicBezTo>
                  <a:pt x="1421418" y="696630"/>
                  <a:pt x="1435553" y="663442"/>
                  <a:pt x="1387365" y="735724"/>
                </a:cubicBezTo>
                <a:cubicBezTo>
                  <a:pt x="1380358" y="746234"/>
                  <a:pt x="1370340" y="755272"/>
                  <a:pt x="1366345" y="767255"/>
                </a:cubicBezTo>
                <a:cubicBezTo>
                  <a:pt x="1339925" y="846510"/>
                  <a:pt x="1375563" y="748818"/>
                  <a:pt x="1334814" y="830317"/>
                </a:cubicBezTo>
                <a:cubicBezTo>
                  <a:pt x="1329859" y="840226"/>
                  <a:pt x="1332137" y="854014"/>
                  <a:pt x="1324303" y="861848"/>
                </a:cubicBezTo>
                <a:cubicBezTo>
                  <a:pt x="1316469" y="869682"/>
                  <a:pt x="1303587" y="869956"/>
                  <a:pt x="1292772" y="872359"/>
                </a:cubicBezTo>
                <a:cubicBezTo>
                  <a:pt x="1271969" y="876982"/>
                  <a:pt x="1250384" y="877700"/>
                  <a:pt x="1229710" y="882869"/>
                </a:cubicBezTo>
                <a:cubicBezTo>
                  <a:pt x="1208214" y="888243"/>
                  <a:pt x="1188376" y="899545"/>
                  <a:pt x="1166648" y="903890"/>
                </a:cubicBezTo>
                <a:cubicBezTo>
                  <a:pt x="1059826" y="925254"/>
                  <a:pt x="1157963" y="903367"/>
                  <a:pt x="1082565" y="924910"/>
                </a:cubicBezTo>
                <a:cubicBezTo>
                  <a:pt x="990184" y="951305"/>
                  <a:pt x="1084594" y="920732"/>
                  <a:pt x="1008993" y="945931"/>
                </a:cubicBezTo>
                <a:cubicBezTo>
                  <a:pt x="997002" y="981903"/>
                  <a:pt x="980858" y="1048770"/>
                  <a:pt x="945931" y="1072055"/>
                </a:cubicBezTo>
                <a:cubicBezTo>
                  <a:pt x="905182" y="1099221"/>
                  <a:pt x="926384" y="1089082"/>
                  <a:pt x="882869" y="1103586"/>
                </a:cubicBezTo>
                <a:cubicBezTo>
                  <a:pt x="774262" y="1100083"/>
                  <a:pt x="665544" y="1099104"/>
                  <a:pt x="557048" y="1093076"/>
                </a:cubicBezTo>
                <a:cubicBezTo>
                  <a:pt x="539211" y="1092085"/>
                  <a:pt x="522117" y="1085502"/>
                  <a:pt x="504496" y="1082565"/>
                </a:cubicBezTo>
                <a:cubicBezTo>
                  <a:pt x="480060" y="1078492"/>
                  <a:pt x="455448" y="1075558"/>
                  <a:pt x="430924" y="1072055"/>
                </a:cubicBezTo>
                <a:cubicBezTo>
                  <a:pt x="427421" y="1061545"/>
                  <a:pt x="430323" y="1045479"/>
                  <a:pt x="420414" y="1040524"/>
                </a:cubicBezTo>
                <a:cubicBezTo>
                  <a:pt x="398256" y="1029445"/>
                  <a:pt x="370570" y="1037133"/>
                  <a:pt x="346841" y="1030014"/>
                </a:cubicBezTo>
                <a:cubicBezTo>
                  <a:pt x="334742" y="1026384"/>
                  <a:pt x="325820" y="1016000"/>
                  <a:pt x="315310" y="1008993"/>
                </a:cubicBezTo>
                <a:cubicBezTo>
                  <a:pt x="308303" y="998483"/>
                  <a:pt x="306676" y="979939"/>
                  <a:pt x="294289" y="977462"/>
                </a:cubicBezTo>
                <a:cubicBezTo>
                  <a:pt x="220859" y="962776"/>
                  <a:pt x="211399" y="1000962"/>
                  <a:pt x="147145" y="1008993"/>
                </a:cubicBezTo>
                <a:lnTo>
                  <a:pt x="63062" y="1019503"/>
                </a:lnTo>
                <a:cubicBezTo>
                  <a:pt x="56055" y="998482"/>
                  <a:pt x="43342" y="978561"/>
                  <a:pt x="42041" y="956441"/>
                </a:cubicBezTo>
                <a:cubicBezTo>
                  <a:pt x="41425" y="945973"/>
                  <a:pt x="48441" y="801075"/>
                  <a:pt x="21020" y="746234"/>
                </a:cubicBezTo>
                <a:cubicBezTo>
                  <a:pt x="15371" y="734936"/>
                  <a:pt x="7007" y="725213"/>
                  <a:pt x="0" y="714703"/>
                </a:cubicBezTo>
                <a:cubicBezTo>
                  <a:pt x="3367" y="701234"/>
                  <a:pt x="13481" y="656208"/>
                  <a:pt x="21020" y="641131"/>
                </a:cubicBezTo>
                <a:cubicBezTo>
                  <a:pt x="26669" y="629833"/>
                  <a:pt x="35034" y="620110"/>
                  <a:pt x="42041" y="609600"/>
                </a:cubicBezTo>
                <a:cubicBezTo>
                  <a:pt x="65715" y="538577"/>
                  <a:pt x="44997" y="608447"/>
                  <a:pt x="63062" y="472965"/>
                </a:cubicBezTo>
                <a:cubicBezTo>
                  <a:pt x="65423" y="455258"/>
                  <a:pt x="70069" y="437931"/>
                  <a:pt x="73572" y="420414"/>
                </a:cubicBezTo>
                <a:cubicBezTo>
                  <a:pt x="70069" y="381876"/>
                  <a:pt x="69787" y="342908"/>
                  <a:pt x="63062" y="304800"/>
                </a:cubicBezTo>
                <a:cubicBezTo>
                  <a:pt x="59211" y="282979"/>
                  <a:pt x="49048" y="262759"/>
                  <a:pt x="42041" y="241738"/>
                </a:cubicBezTo>
                <a:lnTo>
                  <a:pt x="31531" y="210207"/>
                </a:lnTo>
                <a:cubicBezTo>
                  <a:pt x="35034" y="171669"/>
                  <a:pt x="29804" y="131304"/>
                  <a:pt x="42041" y="94593"/>
                </a:cubicBezTo>
                <a:cubicBezTo>
                  <a:pt x="45544" y="84083"/>
                  <a:pt x="62493" y="84083"/>
                  <a:pt x="73572" y="84083"/>
                </a:cubicBezTo>
                <a:cubicBezTo>
                  <a:pt x="77075" y="84083"/>
                  <a:pt x="82331" y="66566"/>
                  <a:pt x="84083" y="63062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3A8A4CC-7086-7349-8EFC-5D397BFDC574}"/>
              </a:ext>
            </a:extLst>
          </p:cNvPr>
          <p:cNvSpPr/>
          <p:nvPr/>
        </p:nvSpPr>
        <p:spPr>
          <a:xfrm>
            <a:off x="3447393" y="3174124"/>
            <a:ext cx="3447637" cy="2743200"/>
          </a:xfrm>
          <a:custGeom>
            <a:avLst/>
            <a:gdLst>
              <a:gd name="connsiteX0" fmla="*/ 388883 w 3447637"/>
              <a:gd name="connsiteY0" fmla="*/ 115614 h 2743200"/>
              <a:gd name="connsiteX1" fmla="*/ 388883 w 3447637"/>
              <a:gd name="connsiteY1" fmla="*/ 115614 h 2743200"/>
              <a:gd name="connsiteX2" fmla="*/ 472966 w 3447637"/>
              <a:gd name="connsiteY2" fmla="*/ 84083 h 2743200"/>
              <a:gd name="connsiteX3" fmla="*/ 504497 w 3447637"/>
              <a:gd name="connsiteY3" fmla="*/ 63062 h 2743200"/>
              <a:gd name="connsiteX4" fmla="*/ 567559 w 3447637"/>
              <a:gd name="connsiteY4" fmla="*/ 42042 h 2743200"/>
              <a:gd name="connsiteX5" fmla="*/ 630621 w 3447637"/>
              <a:gd name="connsiteY5" fmla="*/ 21021 h 2743200"/>
              <a:gd name="connsiteX6" fmla="*/ 662152 w 3447637"/>
              <a:gd name="connsiteY6" fmla="*/ 10510 h 2743200"/>
              <a:gd name="connsiteX7" fmla="*/ 735724 w 3447637"/>
              <a:gd name="connsiteY7" fmla="*/ 0 h 2743200"/>
              <a:gd name="connsiteX8" fmla="*/ 893379 w 3447637"/>
              <a:gd name="connsiteY8" fmla="*/ 10510 h 2743200"/>
              <a:gd name="connsiteX9" fmla="*/ 935421 w 3447637"/>
              <a:gd name="connsiteY9" fmla="*/ 21021 h 2743200"/>
              <a:gd name="connsiteX10" fmla="*/ 987973 w 3447637"/>
              <a:gd name="connsiteY10" fmla="*/ 31531 h 2743200"/>
              <a:gd name="connsiteX11" fmla="*/ 1051035 w 3447637"/>
              <a:gd name="connsiteY11" fmla="*/ 52552 h 2743200"/>
              <a:gd name="connsiteX12" fmla="*/ 1135117 w 3447637"/>
              <a:gd name="connsiteY12" fmla="*/ 73573 h 2743200"/>
              <a:gd name="connsiteX13" fmla="*/ 1303283 w 3447637"/>
              <a:gd name="connsiteY13" fmla="*/ 52552 h 2743200"/>
              <a:gd name="connsiteX14" fmla="*/ 1334814 w 3447637"/>
              <a:gd name="connsiteY14" fmla="*/ 31531 h 2743200"/>
              <a:gd name="connsiteX15" fmla="*/ 1397876 w 3447637"/>
              <a:gd name="connsiteY15" fmla="*/ 10510 h 2743200"/>
              <a:gd name="connsiteX16" fmla="*/ 1429407 w 3447637"/>
              <a:gd name="connsiteY16" fmla="*/ 0 h 2743200"/>
              <a:gd name="connsiteX17" fmla="*/ 1639614 w 3447637"/>
              <a:gd name="connsiteY17" fmla="*/ 10510 h 2743200"/>
              <a:gd name="connsiteX18" fmla="*/ 1702676 w 3447637"/>
              <a:gd name="connsiteY18" fmla="*/ 31531 h 2743200"/>
              <a:gd name="connsiteX19" fmla="*/ 1765738 w 3447637"/>
              <a:gd name="connsiteY19" fmla="*/ 52552 h 2743200"/>
              <a:gd name="connsiteX20" fmla="*/ 1839310 w 3447637"/>
              <a:gd name="connsiteY20" fmla="*/ 63062 h 2743200"/>
              <a:gd name="connsiteX21" fmla="*/ 2049517 w 3447637"/>
              <a:gd name="connsiteY21" fmla="*/ 73573 h 2743200"/>
              <a:gd name="connsiteX22" fmla="*/ 2217683 w 3447637"/>
              <a:gd name="connsiteY22" fmla="*/ 84083 h 2743200"/>
              <a:gd name="connsiteX23" fmla="*/ 2270235 w 3447637"/>
              <a:gd name="connsiteY23" fmla="*/ 94593 h 2743200"/>
              <a:gd name="connsiteX24" fmla="*/ 2301766 w 3447637"/>
              <a:gd name="connsiteY24" fmla="*/ 105104 h 2743200"/>
              <a:gd name="connsiteX25" fmla="*/ 2343807 w 3447637"/>
              <a:gd name="connsiteY25" fmla="*/ 168166 h 2743200"/>
              <a:gd name="connsiteX26" fmla="*/ 2364828 w 3447637"/>
              <a:gd name="connsiteY26" fmla="*/ 241738 h 2743200"/>
              <a:gd name="connsiteX27" fmla="*/ 2343807 w 3447637"/>
              <a:gd name="connsiteY27" fmla="*/ 536028 h 2743200"/>
              <a:gd name="connsiteX28" fmla="*/ 2322786 w 3447637"/>
              <a:gd name="connsiteY28" fmla="*/ 630621 h 2743200"/>
              <a:gd name="connsiteX29" fmla="*/ 2301766 w 3447637"/>
              <a:gd name="connsiteY29" fmla="*/ 693683 h 2743200"/>
              <a:gd name="connsiteX30" fmla="*/ 2238704 w 3447637"/>
              <a:gd name="connsiteY30" fmla="*/ 725214 h 2743200"/>
              <a:gd name="connsiteX31" fmla="*/ 2133600 w 3447637"/>
              <a:gd name="connsiteY31" fmla="*/ 704193 h 2743200"/>
              <a:gd name="connsiteX32" fmla="*/ 2039007 w 3447637"/>
              <a:gd name="connsiteY32" fmla="*/ 651642 h 2743200"/>
              <a:gd name="connsiteX33" fmla="*/ 1923393 w 3447637"/>
              <a:gd name="connsiteY33" fmla="*/ 662152 h 2743200"/>
              <a:gd name="connsiteX34" fmla="*/ 1828800 w 3447637"/>
              <a:gd name="connsiteY34" fmla="*/ 704193 h 2743200"/>
              <a:gd name="connsiteX35" fmla="*/ 1797269 w 3447637"/>
              <a:gd name="connsiteY35" fmla="*/ 714704 h 2743200"/>
              <a:gd name="connsiteX36" fmla="*/ 1734207 w 3447637"/>
              <a:gd name="connsiteY36" fmla="*/ 756745 h 2743200"/>
              <a:gd name="connsiteX37" fmla="*/ 1671145 w 3447637"/>
              <a:gd name="connsiteY37" fmla="*/ 777766 h 2743200"/>
              <a:gd name="connsiteX38" fmla="*/ 1660635 w 3447637"/>
              <a:gd name="connsiteY38" fmla="*/ 809297 h 2743200"/>
              <a:gd name="connsiteX39" fmla="*/ 1618593 w 3447637"/>
              <a:gd name="connsiteY39" fmla="*/ 872359 h 2743200"/>
              <a:gd name="connsiteX40" fmla="*/ 1608083 w 3447637"/>
              <a:gd name="connsiteY40" fmla="*/ 903890 h 2743200"/>
              <a:gd name="connsiteX41" fmla="*/ 1608083 w 3447637"/>
              <a:gd name="connsiteY41" fmla="*/ 1145628 h 2743200"/>
              <a:gd name="connsiteX42" fmla="*/ 1618593 w 3447637"/>
              <a:gd name="connsiteY42" fmla="*/ 1177159 h 2743200"/>
              <a:gd name="connsiteX43" fmla="*/ 1660635 w 3447637"/>
              <a:gd name="connsiteY43" fmla="*/ 1240221 h 2743200"/>
              <a:gd name="connsiteX44" fmla="*/ 1671145 w 3447637"/>
              <a:gd name="connsiteY44" fmla="*/ 1271752 h 2743200"/>
              <a:gd name="connsiteX45" fmla="*/ 1660635 w 3447637"/>
              <a:gd name="connsiteY45" fmla="*/ 1387366 h 2743200"/>
              <a:gd name="connsiteX46" fmla="*/ 1587062 w 3447637"/>
              <a:gd name="connsiteY46" fmla="*/ 1471448 h 2743200"/>
              <a:gd name="connsiteX47" fmla="*/ 1555531 w 3447637"/>
              <a:gd name="connsiteY47" fmla="*/ 1502979 h 2743200"/>
              <a:gd name="connsiteX48" fmla="*/ 1492469 w 3447637"/>
              <a:gd name="connsiteY48" fmla="*/ 1545021 h 2743200"/>
              <a:gd name="connsiteX49" fmla="*/ 1460938 w 3447637"/>
              <a:gd name="connsiteY49" fmla="*/ 1566042 h 2743200"/>
              <a:gd name="connsiteX50" fmla="*/ 1439917 w 3447637"/>
              <a:gd name="connsiteY50" fmla="*/ 1597573 h 2743200"/>
              <a:gd name="connsiteX51" fmla="*/ 1439917 w 3447637"/>
              <a:gd name="connsiteY51" fmla="*/ 1849821 h 2743200"/>
              <a:gd name="connsiteX52" fmla="*/ 1460938 w 3447637"/>
              <a:gd name="connsiteY52" fmla="*/ 1933904 h 2743200"/>
              <a:gd name="connsiteX53" fmla="*/ 1492469 w 3447637"/>
              <a:gd name="connsiteY53" fmla="*/ 1954924 h 2743200"/>
              <a:gd name="connsiteX54" fmla="*/ 1555531 w 3447637"/>
              <a:gd name="connsiteY54" fmla="*/ 1933904 h 2743200"/>
              <a:gd name="connsiteX55" fmla="*/ 1597573 w 3447637"/>
              <a:gd name="connsiteY55" fmla="*/ 1902373 h 2743200"/>
              <a:gd name="connsiteX56" fmla="*/ 1629104 w 3447637"/>
              <a:gd name="connsiteY56" fmla="*/ 1881352 h 2743200"/>
              <a:gd name="connsiteX57" fmla="*/ 1660635 w 3447637"/>
              <a:gd name="connsiteY57" fmla="*/ 1849821 h 2743200"/>
              <a:gd name="connsiteX58" fmla="*/ 1723697 w 3447637"/>
              <a:gd name="connsiteY58" fmla="*/ 1828800 h 2743200"/>
              <a:gd name="connsiteX59" fmla="*/ 1818290 w 3447637"/>
              <a:gd name="connsiteY59" fmla="*/ 1797269 h 2743200"/>
              <a:gd name="connsiteX60" fmla="*/ 1849821 w 3447637"/>
              <a:gd name="connsiteY60" fmla="*/ 1786759 h 2743200"/>
              <a:gd name="connsiteX61" fmla="*/ 2333297 w 3447637"/>
              <a:gd name="connsiteY61" fmla="*/ 1797269 h 2743200"/>
              <a:gd name="connsiteX62" fmla="*/ 2669628 w 3447637"/>
              <a:gd name="connsiteY62" fmla="*/ 1818290 h 2743200"/>
              <a:gd name="connsiteX63" fmla="*/ 2953407 w 3447637"/>
              <a:gd name="connsiteY63" fmla="*/ 1828800 h 2743200"/>
              <a:gd name="connsiteX64" fmla="*/ 3079531 w 3447637"/>
              <a:gd name="connsiteY64" fmla="*/ 1849821 h 2743200"/>
              <a:gd name="connsiteX65" fmla="*/ 3111062 w 3447637"/>
              <a:gd name="connsiteY65" fmla="*/ 1860331 h 2743200"/>
              <a:gd name="connsiteX66" fmla="*/ 3279228 w 3447637"/>
              <a:gd name="connsiteY66" fmla="*/ 1902373 h 2743200"/>
              <a:gd name="connsiteX67" fmla="*/ 3342290 w 3447637"/>
              <a:gd name="connsiteY67" fmla="*/ 1933904 h 2743200"/>
              <a:gd name="connsiteX68" fmla="*/ 3405352 w 3447637"/>
              <a:gd name="connsiteY68" fmla="*/ 1986455 h 2743200"/>
              <a:gd name="connsiteX69" fmla="*/ 3436883 w 3447637"/>
              <a:gd name="connsiteY69" fmla="*/ 2007476 h 2743200"/>
              <a:gd name="connsiteX70" fmla="*/ 3447393 w 3447637"/>
              <a:gd name="connsiteY70" fmla="*/ 2039007 h 2743200"/>
              <a:gd name="connsiteX71" fmla="*/ 3394841 w 3447637"/>
              <a:gd name="connsiteY71" fmla="*/ 2102069 h 2743200"/>
              <a:gd name="connsiteX72" fmla="*/ 3352800 w 3447637"/>
              <a:gd name="connsiteY72" fmla="*/ 2165131 h 2743200"/>
              <a:gd name="connsiteX73" fmla="*/ 3268717 w 3447637"/>
              <a:gd name="connsiteY73" fmla="*/ 2259724 h 2743200"/>
              <a:gd name="connsiteX74" fmla="*/ 3237186 w 3447637"/>
              <a:gd name="connsiteY74" fmla="*/ 2291255 h 2743200"/>
              <a:gd name="connsiteX75" fmla="*/ 3174124 w 3447637"/>
              <a:gd name="connsiteY75" fmla="*/ 2312276 h 2743200"/>
              <a:gd name="connsiteX76" fmla="*/ 3132083 w 3447637"/>
              <a:gd name="connsiteY76" fmla="*/ 2333297 h 2743200"/>
              <a:gd name="connsiteX77" fmla="*/ 3048000 w 3447637"/>
              <a:gd name="connsiteY77" fmla="*/ 2354317 h 2743200"/>
              <a:gd name="connsiteX78" fmla="*/ 3005959 w 3447637"/>
              <a:gd name="connsiteY78" fmla="*/ 2364828 h 2743200"/>
              <a:gd name="connsiteX79" fmla="*/ 2911366 w 3447637"/>
              <a:gd name="connsiteY79" fmla="*/ 2385848 h 2743200"/>
              <a:gd name="connsiteX80" fmla="*/ 2480441 w 3447637"/>
              <a:gd name="connsiteY80" fmla="*/ 2396359 h 2743200"/>
              <a:gd name="connsiteX81" fmla="*/ 2364828 w 3447637"/>
              <a:gd name="connsiteY81" fmla="*/ 2417379 h 2743200"/>
              <a:gd name="connsiteX82" fmla="*/ 2228193 w 3447637"/>
              <a:gd name="connsiteY82" fmla="*/ 2438400 h 2743200"/>
              <a:gd name="connsiteX83" fmla="*/ 2133600 w 3447637"/>
              <a:gd name="connsiteY83" fmla="*/ 2448910 h 2743200"/>
              <a:gd name="connsiteX84" fmla="*/ 1996966 w 3447637"/>
              <a:gd name="connsiteY84" fmla="*/ 2469931 h 2743200"/>
              <a:gd name="connsiteX85" fmla="*/ 1776248 w 3447637"/>
              <a:gd name="connsiteY85" fmla="*/ 2490952 h 2743200"/>
              <a:gd name="connsiteX86" fmla="*/ 1681655 w 3447637"/>
              <a:gd name="connsiteY86" fmla="*/ 2532993 h 2743200"/>
              <a:gd name="connsiteX87" fmla="*/ 1618593 w 3447637"/>
              <a:gd name="connsiteY87" fmla="*/ 2585545 h 2743200"/>
              <a:gd name="connsiteX88" fmla="*/ 1534510 w 3447637"/>
              <a:gd name="connsiteY88" fmla="*/ 2606566 h 2743200"/>
              <a:gd name="connsiteX89" fmla="*/ 1502979 w 3447637"/>
              <a:gd name="connsiteY89" fmla="*/ 2669628 h 2743200"/>
              <a:gd name="connsiteX90" fmla="*/ 1460938 w 3447637"/>
              <a:gd name="connsiteY90" fmla="*/ 2680138 h 2743200"/>
              <a:gd name="connsiteX91" fmla="*/ 1334814 w 3447637"/>
              <a:gd name="connsiteY91" fmla="*/ 2701159 h 2743200"/>
              <a:gd name="connsiteX92" fmla="*/ 1271752 w 3447637"/>
              <a:gd name="connsiteY92" fmla="*/ 2711669 h 2743200"/>
              <a:gd name="connsiteX93" fmla="*/ 1040524 w 3447637"/>
              <a:gd name="connsiteY93" fmla="*/ 2722179 h 2743200"/>
              <a:gd name="connsiteX94" fmla="*/ 987973 w 3447637"/>
              <a:gd name="connsiteY94" fmla="*/ 2732690 h 2743200"/>
              <a:gd name="connsiteX95" fmla="*/ 945931 w 3447637"/>
              <a:gd name="connsiteY95" fmla="*/ 2743200 h 2743200"/>
              <a:gd name="connsiteX96" fmla="*/ 756745 w 3447637"/>
              <a:gd name="connsiteY96" fmla="*/ 2732690 h 2743200"/>
              <a:gd name="connsiteX97" fmla="*/ 693683 w 3447637"/>
              <a:gd name="connsiteY97" fmla="*/ 2690648 h 2743200"/>
              <a:gd name="connsiteX98" fmla="*/ 651641 w 3447637"/>
              <a:gd name="connsiteY98" fmla="*/ 2627586 h 2743200"/>
              <a:gd name="connsiteX99" fmla="*/ 630621 w 3447637"/>
              <a:gd name="connsiteY99" fmla="*/ 2490952 h 2743200"/>
              <a:gd name="connsiteX100" fmla="*/ 620110 w 3447637"/>
              <a:gd name="connsiteY100" fmla="*/ 2459421 h 2743200"/>
              <a:gd name="connsiteX101" fmla="*/ 588579 w 3447637"/>
              <a:gd name="connsiteY101" fmla="*/ 2438400 h 2743200"/>
              <a:gd name="connsiteX102" fmla="*/ 441435 w 3447637"/>
              <a:gd name="connsiteY102" fmla="*/ 2406869 h 2743200"/>
              <a:gd name="connsiteX103" fmla="*/ 378373 w 3447637"/>
              <a:gd name="connsiteY103" fmla="*/ 2385848 h 2743200"/>
              <a:gd name="connsiteX104" fmla="*/ 346841 w 3447637"/>
              <a:gd name="connsiteY104" fmla="*/ 2375338 h 2743200"/>
              <a:gd name="connsiteX105" fmla="*/ 273269 w 3447637"/>
              <a:gd name="connsiteY105" fmla="*/ 2291255 h 2743200"/>
              <a:gd name="connsiteX106" fmla="*/ 220717 w 3447637"/>
              <a:gd name="connsiteY106" fmla="*/ 2228193 h 2743200"/>
              <a:gd name="connsiteX107" fmla="*/ 189186 w 3447637"/>
              <a:gd name="connsiteY107" fmla="*/ 2123090 h 2743200"/>
              <a:gd name="connsiteX108" fmla="*/ 199697 w 3447637"/>
              <a:gd name="connsiteY108" fmla="*/ 1986455 h 2743200"/>
              <a:gd name="connsiteX109" fmla="*/ 262759 w 3447637"/>
              <a:gd name="connsiteY109" fmla="*/ 1944414 h 2743200"/>
              <a:gd name="connsiteX110" fmla="*/ 325821 w 3447637"/>
              <a:gd name="connsiteY110" fmla="*/ 1902373 h 2743200"/>
              <a:gd name="connsiteX111" fmla="*/ 357352 w 3447637"/>
              <a:gd name="connsiteY111" fmla="*/ 1891862 h 2743200"/>
              <a:gd name="connsiteX112" fmla="*/ 388883 w 3447637"/>
              <a:gd name="connsiteY112" fmla="*/ 1870842 h 2743200"/>
              <a:gd name="connsiteX113" fmla="*/ 451945 w 3447637"/>
              <a:gd name="connsiteY113" fmla="*/ 1849821 h 2743200"/>
              <a:gd name="connsiteX114" fmla="*/ 483476 w 3447637"/>
              <a:gd name="connsiteY114" fmla="*/ 1839310 h 2743200"/>
              <a:gd name="connsiteX115" fmla="*/ 515007 w 3447637"/>
              <a:gd name="connsiteY115" fmla="*/ 1828800 h 2743200"/>
              <a:gd name="connsiteX116" fmla="*/ 546538 w 3447637"/>
              <a:gd name="connsiteY116" fmla="*/ 1818290 h 2743200"/>
              <a:gd name="connsiteX117" fmla="*/ 588579 w 3447637"/>
              <a:gd name="connsiteY117" fmla="*/ 1765738 h 2743200"/>
              <a:gd name="connsiteX118" fmla="*/ 630621 w 3447637"/>
              <a:gd name="connsiteY118" fmla="*/ 1702676 h 2743200"/>
              <a:gd name="connsiteX119" fmla="*/ 641131 w 3447637"/>
              <a:gd name="connsiteY119" fmla="*/ 1671145 h 2743200"/>
              <a:gd name="connsiteX120" fmla="*/ 651641 w 3447637"/>
              <a:gd name="connsiteY120" fmla="*/ 1618593 h 2743200"/>
              <a:gd name="connsiteX121" fmla="*/ 662152 w 3447637"/>
              <a:gd name="connsiteY121" fmla="*/ 1576552 h 2743200"/>
              <a:gd name="connsiteX122" fmla="*/ 651641 w 3447637"/>
              <a:gd name="connsiteY122" fmla="*/ 1324304 h 2743200"/>
              <a:gd name="connsiteX123" fmla="*/ 620110 w 3447637"/>
              <a:gd name="connsiteY123" fmla="*/ 1303283 h 2743200"/>
              <a:gd name="connsiteX124" fmla="*/ 557048 w 3447637"/>
              <a:gd name="connsiteY124" fmla="*/ 1250731 h 2743200"/>
              <a:gd name="connsiteX125" fmla="*/ 536028 w 3447637"/>
              <a:gd name="connsiteY125" fmla="*/ 1219200 h 2743200"/>
              <a:gd name="connsiteX126" fmla="*/ 525517 w 3447637"/>
              <a:gd name="connsiteY126" fmla="*/ 1187669 h 2743200"/>
              <a:gd name="connsiteX127" fmla="*/ 451945 w 3447637"/>
              <a:gd name="connsiteY127" fmla="*/ 1093076 h 2743200"/>
              <a:gd name="connsiteX128" fmla="*/ 420414 w 3447637"/>
              <a:gd name="connsiteY128" fmla="*/ 1082566 h 2743200"/>
              <a:gd name="connsiteX129" fmla="*/ 357352 w 3447637"/>
              <a:gd name="connsiteY129" fmla="*/ 1040524 h 2743200"/>
              <a:gd name="connsiteX130" fmla="*/ 294290 w 3447637"/>
              <a:gd name="connsiteY130" fmla="*/ 1019504 h 2743200"/>
              <a:gd name="connsiteX131" fmla="*/ 231228 w 3447637"/>
              <a:gd name="connsiteY131" fmla="*/ 977462 h 2743200"/>
              <a:gd name="connsiteX132" fmla="*/ 199697 w 3447637"/>
              <a:gd name="connsiteY132" fmla="*/ 956442 h 2743200"/>
              <a:gd name="connsiteX133" fmla="*/ 147145 w 3447637"/>
              <a:gd name="connsiteY133" fmla="*/ 893379 h 2743200"/>
              <a:gd name="connsiteX134" fmla="*/ 94593 w 3447637"/>
              <a:gd name="connsiteY134" fmla="*/ 840828 h 2743200"/>
              <a:gd name="connsiteX135" fmla="*/ 73573 w 3447637"/>
              <a:gd name="connsiteY135" fmla="*/ 809297 h 2743200"/>
              <a:gd name="connsiteX136" fmla="*/ 42041 w 3447637"/>
              <a:gd name="connsiteY136" fmla="*/ 777766 h 2743200"/>
              <a:gd name="connsiteX137" fmla="*/ 31531 w 3447637"/>
              <a:gd name="connsiteY137" fmla="*/ 746235 h 2743200"/>
              <a:gd name="connsiteX138" fmla="*/ 10510 w 3447637"/>
              <a:gd name="connsiteY138" fmla="*/ 714704 h 2743200"/>
              <a:gd name="connsiteX139" fmla="*/ 0 w 3447637"/>
              <a:gd name="connsiteY139" fmla="*/ 683173 h 2743200"/>
              <a:gd name="connsiteX140" fmla="*/ 10510 w 3447637"/>
              <a:gd name="connsiteY140" fmla="*/ 567559 h 2743200"/>
              <a:gd name="connsiteX141" fmla="*/ 73573 w 3447637"/>
              <a:gd name="connsiteY141" fmla="*/ 441435 h 2743200"/>
              <a:gd name="connsiteX142" fmla="*/ 136635 w 3447637"/>
              <a:gd name="connsiteY142" fmla="*/ 367862 h 2743200"/>
              <a:gd name="connsiteX143" fmla="*/ 178676 w 3447637"/>
              <a:gd name="connsiteY143" fmla="*/ 315310 h 2743200"/>
              <a:gd name="connsiteX144" fmla="*/ 231228 w 3447637"/>
              <a:gd name="connsiteY144" fmla="*/ 262759 h 2743200"/>
              <a:gd name="connsiteX145" fmla="*/ 252248 w 3447637"/>
              <a:gd name="connsiteY145" fmla="*/ 231228 h 2743200"/>
              <a:gd name="connsiteX146" fmla="*/ 315310 w 3447637"/>
              <a:gd name="connsiteY146" fmla="*/ 199697 h 2743200"/>
              <a:gd name="connsiteX147" fmla="*/ 378373 w 3447637"/>
              <a:gd name="connsiteY147" fmla="*/ 157655 h 2743200"/>
              <a:gd name="connsiteX148" fmla="*/ 388883 w 3447637"/>
              <a:gd name="connsiteY148" fmla="*/ 115614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447637" h="2743200">
                <a:moveTo>
                  <a:pt x="388883" y="115614"/>
                </a:moveTo>
                <a:lnTo>
                  <a:pt x="388883" y="115614"/>
                </a:lnTo>
                <a:cubicBezTo>
                  <a:pt x="416911" y="105104"/>
                  <a:pt x="445716" y="96470"/>
                  <a:pt x="472966" y="84083"/>
                </a:cubicBezTo>
                <a:cubicBezTo>
                  <a:pt x="484466" y="78856"/>
                  <a:pt x="492954" y="68192"/>
                  <a:pt x="504497" y="63062"/>
                </a:cubicBezTo>
                <a:cubicBezTo>
                  <a:pt x="524745" y="54063"/>
                  <a:pt x="546538" y="49049"/>
                  <a:pt x="567559" y="42042"/>
                </a:cubicBezTo>
                <a:lnTo>
                  <a:pt x="630621" y="21021"/>
                </a:lnTo>
                <a:cubicBezTo>
                  <a:pt x="641131" y="17517"/>
                  <a:pt x="651184" y="12077"/>
                  <a:pt x="662152" y="10510"/>
                </a:cubicBezTo>
                <a:lnTo>
                  <a:pt x="735724" y="0"/>
                </a:lnTo>
                <a:cubicBezTo>
                  <a:pt x="788276" y="3503"/>
                  <a:pt x="841000" y="4996"/>
                  <a:pt x="893379" y="10510"/>
                </a:cubicBezTo>
                <a:cubicBezTo>
                  <a:pt x="907745" y="12022"/>
                  <a:pt x="921320" y="17887"/>
                  <a:pt x="935421" y="21021"/>
                </a:cubicBezTo>
                <a:cubicBezTo>
                  <a:pt x="952860" y="24896"/>
                  <a:pt x="970738" y="26831"/>
                  <a:pt x="987973" y="31531"/>
                </a:cubicBezTo>
                <a:cubicBezTo>
                  <a:pt x="1009350" y="37361"/>
                  <a:pt x="1029539" y="47178"/>
                  <a:pt x="1051035" y="52552"/>
                </a:cubicBezTo>
                <a:lnTo>
                  <a:pt x="1135117" y="73573"/>
                </a:lnTo>
                <a:cubicBezTo>
                  <a:pt x="1161186" y="71568"/>
                  <a:pt x="1257912" y="75238"/>
                  <a:pt x="1303283" y="52552"/>
                </a:cubicBezTo>
                <a:cubicBezTo>
                  <a:pt x="1314581" y="46903"/>
                  <a:pt x="1323271" y="36661"/>
                  <a:pt x="1334814" y="31531"/>
                </a:cubicBezTo>
                <a:cubicBezTo>
                  <a:pt x="1355062" y="22532"/>
                  <a:pt x="1376855" y="17517"/>
                  <a:pt x="1397876" y="10510"/>
                </a:cubicBezTo>
                <a:lnTo>
                  <a:pt x="1429407" y="0"/>
                </a:lnTo>
                <a:cubicBezTo>
                  <a:pt x="1499476" y="3503"/>
                  <a:pt x="1569920" y="2468"/>
                  <a:pt x="1639614" y="10510"/>
                </a:cubicBezTo>
                <a:cubicBezTo>
                  <a:pt x="1661626" y="13050"/>
                  <a:pt x="1681655" y="24524"/>
                  <a:pt x="1702676" y="31531"/>
                </a:cubicBezTo>
                <a:lnTo>
                  <a:pt x="1765738" y="52552"/>
                </a:lnTo>
                <a:cubicBezTo>
                  <a:pt x="1790262" y="56055"/>
                  <a:pt x="1814605" y="61232"/>
                  <a:pt x="1839310" y="63062"/>
                </a:cubicBezTo>
                <a:cubicBezTo>
                  <a:pt x="1909275" y="68245"/>
                  <a:pt x="1979468" y="69681"/>
                  <a:pt x="2049517" y="73573"/>
                </a:cubicBezTo>
                <a:lnTo>
                  <a:pt x="2217683" y="84083"/>
                </a:lnTo>
                <a:cubicBezTo>
                  <a:pt x="2235200" y="87586"/>
                  <a:pt x="2252904" y="90260"/>
                  <a:pt x="2270235" y="94593"/>
                </a:cubicBezTo>
                <a:cubicBezTo>
                  <a:pt x="2280983" y="97280"/>
                  <a:pt x="2293932" y="97270"/>
                  <a:pt x="2301766" y="105104"/>
                </a:cubicBezTo>
                <a:cubicBezTo>
                  <a:pt x="2319630" y="122968"/>
                  <a:pt x="2343807" y="168166"/>
                  <a:pt x="2343807" y="168166"/>
                </a:cubicBezTo>
                <a:cubicBezTo>
                  <a:pt x="2348762" y="183032"/>
                  <a:pt x="2364828" y="228545"/>
                  <a:pt x="2364828" y="241738"/>
                </a:cubicBezTo>
                <a:cubicBezTo>
                  <a:pt x="2364828" y="389129"/>
                  <a:pt x="2363830" y="425896"/>
                  <a:pt x="2343807" y="536028"/>
                </a:cubicBezTo>
                <a:cubicBezTo>
                  <a:pt x="2339189" y="561425"/>
                  <a:pt x="2330574" y="604660"/>
                  <a:pt x="2322786" y="630621"/>
                </a:cubicBezTo>
                <a:cubicBezTo>
                  <a:pt x="2316419" y="651844"/>
                  <a:pt x="2320202" y="681392"/>
                  <a:pt x="2301766" y="693683"/>
                </a:cubicBezTo>
                <a:cubicBezTo>
                  <a:pt x="2261017" y="720849"/>
                  <a:pt x="2282219" y="710710"/>
                  <a:pt x="2238704" y="725214"/>
                </a:cubicBezTo>
                <a:cubicBezTo>
                  <a:pt x="2220418" y="722602"/>
                  <a:pt x="2159003" y="718306"/>
                  <a:pt x="2133600" y="704193"/>
                </a:cubicBezTo>
                <a:cubicBezTo>
                  <a:pt x="2025185" y="643962"/>
                  <a:pt x="2110351" y="675423"/>
                  <a:pt x="2039007" y="651642"/>
                </a:cubicBezTo>
                <a:cubicBezTo>
                  <a:pt x="2000469" y="655145"/>
                  <a:pt x="1961501" y="655427"/>
                  <a:pt x="1923393" y="662152"/>
                </a:cubicBezTo>
                <a:cubicBezTo>
                  <a:pt x="1839587" y="676941"/>
                  <a:pt x="1883762" y="676712"/>
                  <a:pt x="1828800" y="704193"/>
                </a:cubicBezTo>
                <a:cubicBezTo>
                  <a:pt x="1818891" y="709148"/>
                  <a:pt x="1806954" y="709324"/>
                  <a:pt x="1797269" y="714704"/>
                </a:cubicBezTo>
                <a:cubicBezTo>
                  <a:pt x="1775185" y="726973"/>
                  <a:pt x="1758174" y="748756"/>
                  <a:pt x="1734207" y="756745"/>
                </a:cubicBezTo>
                <a:lnTo>
                  <a:pt x="1671145" y="777766"/>
                </a:lnTo>
                <a:cubicBezTo>
                  <a:pt x="1667642" y="788276"/>
                  <a:pt x="1666015" y="799612"/>
                  <a:pt x="1660635" y="809297"/>
                </a:cubicBezTo>
                <a:cubicBezTo>
                  <a:pt x="1648366" y="831382"/>
                  <a:pt x="1618593" y="872359"/>
                  <a:pt x="1618593" y="872359"/>
                </a:cubicBezTo>
                <a:cubicBezTo>
                  <a:pt x="1615090" y="882869"/>
                  <a:pt x="1609377" y="892887"/>
                  <a:pt x="1608083" y="903890"/>
                </a:cubicBezTo>
                <a:cubicBezTo>
                  <a:pt x="1595581" y="1010164"/>
                  <a:pt x="1591970" y="1048947"/>
                  <a:pt x="1608083" y="1145628"/>
                </a:cubicBezTo>
                <a:cubicBezTo>
                  <a:pt x="1609904" y="1156556"/>
                  <a:pt x="1613213" y="1167474"/>
                  <a:pt x="1618593" y="1177159"/>
                </a:cubicBezTo>
                <a:cubicBezTo>
                  <a:pt x="1630862" y="1199244"/>
                  <a:pt x="1660635" y="1240221"/>
                  <a:pt x="1660635" y="1240221"/>
                </a:cubicBezTo>
                <a:cubicBezTo>
                  <a:pt x="1664138" y="1250731"/>
                  <a:pt x="1671145" y="1260673"/>
                  <a:pt x="1671145" y="1271752"/>
                </a:cubicBezTo>
                <a:cubicBezTo>
                  <a:pt x="1671145" y="1310449"/>
                  <a:pt x="1671554" y="1350242"/>
                  <a:pt x="1660635" y="1387366"/>
                </a:cubicBezTo>
                <a:cubicBezTo>
                  <a:pt x="1641070" y="1453887"/>
                  <a:pt x="1624872" y="1439940"/>
                  <a:pt x="1587062" y="1471448"/>
                </a:cubicBezTo>
                <a:cubicBezTo>
                  <a:pt x="1575643" y="1480964"/>
                  <a:pt x="1567264" y="1493853"/>
                  <a:pt x="1555531" y="1502979"/>
                </a:cubicBezTo>
                <a:cubicBezTo>
                  <a:pt x="1535589" y="1518490"/>
                  <a:pt x="1513490" y="1531007"/>
                  <a:pt x="1492469" y="1545021"/>
                </a:cubicBezTo>
                <a:lnTo>
                  <a:pt x="1460938" y="1566042"/>
                </a:lnTo>
                <a:cubicBezTo>
                  <a:pt x="1453931" y="1576552"/>
                  <a:pt x="1445566" y="1586275"/>
                  <a:pt x="1439917" y="1597573"/>
                </a:cubicBezTo>
                <a:cubicBezTo>
                  <a:pt x="1404748" y="1667912"/>
                  <a:pt x="1437976" y="1824589"/>
                  <a:pt x="1439917" y="1849821"/>
                </a:cubicBezTo>
                <a:cubicBezTo>
                  <a:pt x="1440084" y="1851990"/>
                  <a:pt x="1452542" y="1923409"/>
                  <a:pt x="1460938" y="1933904"/>
                </a:cubicBezTo>
                <a:cubicBezTo>
                  <a:pt x="1468829" y="1943768"/>
                  <a:pt x="1481959" y="1947917"/>
                  <a:pt x="1492469" y="1954924"/>
                </a:cubicBezTo>
                <a:cubicBezTo>
                  <a:pt x="1513490" y="1947917"/>
                  <a:pt x="1537805" y="1947198"/>
                  <a:pt x="1555531" y="1933904"/>
                </a:cubicBezTo>
                <a:cubicBezTo>
                  <a:pt x="1569545" y="1923394"/>
                  <a:pt x="1583318" y="1912555"/>
                  <a:pt x="1597573" y="1902373"/>
                </a:cubicBezTo>
                <a:cubicBezTo>
                  <a:pt x="1607852" y="1895031"/>
                  <a:pt x="1619400" y="1889439"/>
                  <a:pt x="1629104" y="1881352"/>
                </a:cubicBezTo>
                <a:cubicBezTo>
                  <a:pt x="1640523" y="1871836"/>
                  <a:pt x="1647642" y="1857040"/>
                  <a:pt x="1660635" y="1849821"/>
                </a:cubicBezTo>
                <a:cubicBezTo>
                  <a:pt x="1680004" y="1839060"/>
                  <a:pt x="1702676" y="1835807"/>
                  <a:pt x="1723697" y="1828800"/>
                </a:cubicBezTo>
                <a:lnTo>
                  <a:pt x="1818290" y="1797269"/>
                </a:lnTo>
                <a:lnTo>
                  <a:pt x="1849821" y="1786759"/>
                </a:lnTo>
                <a:lnTo>
                  <a:pt x="2333297" y="1797269"/>
                </a:lnTo>
                <a:cubicBezTo>
                  <a:pt x="2465364" y="1801461"/>
                  <a:pt x="2540003" y="1812117"/>
                  <a:pt x="2669628" y="1818290"/>
                </a:cubicBezTo>
                <a:cubicBezTo>
                  <a:pt x="2764179" y="1822792"/>
                  <a:pt x="2858814" y="1825297"/>
                  <a:pt x="2953407" y="1828800"/>
                </a:cubicBezTo>
                <a:cubicBezTo>
                  <a:pt x="2995448" y="1835807"/>
                  <a:pt x="3039097" y="1836343"/>
                  <a:pt x="3079531" y="1849821"/>
                </a:cubicBezTo>
                <a:cubicBezTo>
                  <a:pt x="3090041" y="1853324"/>
                  <a:pt x="3100267" y="1857840"/>
                  <a:pt x="3111062" y="1860331"/>
                </a:cubicBezTo>
                <a:cubicBezTo>
                  <a:pt x="3127296" y="1864077"/>
                  <a:pt x="3250860" y="1883462"/>
                  <a:pt x="3279228" y="1902373"/>
                </a:cubicBezTo>
                <a:cubicBezTo>
                  <a:pt x="3369591" y="1962613"/>
                  <a:pt x="3255261" y="1890390"/>
                  <a:pt x="3342290" y="1933904"/>
                </a:cubicBezTo>
                <a:cubicBezTo>
                  <a:pt x="3381435" y="1953476"/>
                  <a:pt x="3370483" y="1957397"/>
                  <a:pt x="3405352" y="1986455"/>
                </a:cubicBezTo>
                <a:cubicBezTo>
                  <a:pt x="3415056" y="1994542"/>
                  <a:pt x="3426373" y="2000469"/>
                  <a:pt x="3436883" y="2007476"/>
                </a:cubicBezTo>
                <a:cubicBezTo>
                  <a:pt x="3440386" y="2017986"/>
                  <a:pt x="3449214" y="2028079"/>
                  <a:pt x="3447393" y="2039007"/>
                </a:cubicBezTo>
                <a:cubicBezTo>
                  <a:pt x="3443978" y="2059496"/>
                  <a:pt x="3404886" y="2089154"/>
                  <a:pt x="3394841" y="2102069"/>
                </a:cubicBezTo>
                <a:cubicBezTo>
                  <a:pt x="3379331" y="2122011"/>
                  <a:pt x="3366814" y="2144110"/>
                  <a:pt x="3352800" y="2165131"/>
                </a:cubicBezTo>
                <a:cubicBezTo>
                  <a:pt x="3315291" y="2221395"/>
                  <a:pt x="3340707" y="2187734"/>
                  <a:pt x="3268717" y="2259724"/>
                </a:cubicBezTo>
                <a:cubicBezTo>
                  <a:pt x="3258207" y="2270234"/>
                  <a:pt x="3251287" y="2286555"/>
                  <a:pt x="3237186" y="2291255"/>
                </a:cubicBezTo>
                <a:cubicBezTo>
                  <a:pt x="3216165" y="2298262"/>
                  <a:pt x="3193942" y="2302367"/>
                  <a:pt x="3174124" y="2312276"/>
                </a:cubicBezTo>
                <a:cubicBezTo>
                  <a:pt x="3160110" y="2319283"/>
                  <a:pt x="3146947" y="2328342"/>
                  <a:pt x="3132083" y="2333297"/>
                </a:cubicBezTo>
                <a:cubicBezTo>
                  <a:pt x="3104675" y="2342433"/>
                  <a:pt x="3076028" y="2347310"/>
                  <a:pt x="3048000" y="2354317"/>
                </a:cubicBezTo>
                <a:lnTo>
                  <a:pt x="3005959" y="2364828"/>
                </a:lnTo>
                <a:cubicBezTo>
                  <a:pt x="2987476" y="2369449"/>
                  <a:pt x="2927515" y="2385146"/>
                  <a:pt x="2911366" y="2385848"/>
                </a:cubicBezTo>
                <a:cubicBezTo>
                  <a:pt x="2767817" y="2392089"/>
                  <a:pt x="2624083" y="2392855"/>
                  <a:pt x="2480441" y="2396359"/>
                </a:cubicBezTo>
                <a:cubicBezTo>
                  <a:pt x="2408507" y="2414342"/>
                  <a:pt x="2462749" y="2402314"/>
                  <a:pt x="2364828" y="2417379"/>
                </a:cubicBezTo>
                <a:cubicBezTo>
                  <a:pt x="2288825" y="2429072"/>
                  <a:pt x="2309500" y="2428237"/>
                  <a:pt x="2228193" y="2438400"/>
                </a:cubicBezTo>
                <a:cubicBezTo>
                  <a:pt x="2196713" y="2442335"/>
                  <a:pt x="2165108" y="2445203"/>
                  <a:pt x="2133600" y="2448910"/>
                </a:cubicBezTo>
                <a:cubicBezTo>
                  <a:pt x="1890735" y="2477483"/>
                  <a:pt x="2166424" y="2443860"/>
                  <a:pt x="1996966" y="2469931"/>
                </a:cubicBezTo>
                <a:cubicBezTo>
                  <a:pt x="1916074" y="2482376"/>
                  <a:pt x="1862583" y="2484311"/>
                  <a:pt x="1776248" y="2490952"/>
                </a:cubicBezTo>
                <a:cubicBezTo>
                  <a:pt x="1730422" y="2506228"/>
                  <a:pt x="1714965" y="2505235"/>
                  <a:pt x="1681655" y="2532993"/>
                </a:cubicBezTo>
                <a:cubicBezTo>
                  <a:pt x="1646788" y="2562048"/>
                  <a:pt x="1657735" y="2565974"/>
                  <a:pt x="1618593" y="2585545"/>
                </a:cubicBezTo>
                <a:cubicBezTo>
                  <a:pt x="1597050" y="2596317"/>
                  <a:pt x="1554493" y="2602569"/>
                  <a:pt x="1534510" y="2606566"/>
                </a:cubicBezTo>
                <a:cubicBezTo>
                  <a:pt x="1528514" y="2624553"/>
                  <a:pt x="1520444" y="2657985"/>
                  <a:pt x="1502979" y="2669628"/>
                </a:cubicBezTo>
                <a:cubicBezTo>
                  <a:pt x="1490960" y="2677641"/>
                  <a:pt x="1475136" y="2677476"/>
                  <a:pt x="1460938" y="2680138"/>
                </a:cubicBezTo>
                <a:cubicBezTo>
                  <a:pt x="1419047" y="2687993"/>
                  <a:pt x="1376855" y="2694152"/>
                  <a:pt x="1334814" y="2701159"/>
                </a:cubicBezTo>
                <a:cubicBezTo>
                  <a:pt x="1313793" y="2704662"/>
                  <a:pt x="1293041" y="2710701"/>
                  <a:pt x="1271752" y="2711669"/>
                </a:cubicBezTo>
                <a:lnTo>
                  <a:pt x="1040524" y="2722179"/>
                </a:lnTo>
                <a:cubicBezTo>
                  <a:pt x="1023007" y="2725683"/>
                  <a:pt x="1005412" y="2728815"/>
                  <a:pt x="987973" y="2732690"/>
                </a:cubicBezTo>
                <a:cubicBezTo>
                  <a:pt x="973872" y="2735824"/>
                  <a:pt x="960376" y="2743200"/>
                  <a:pt x="945931" y="2743200"/>
                </a:cubicBezTo>
                <a:cubicBezTo>
                  <a:pt x="882772" y="2743200"/>
                  <a:pt x="819807" y="2736193"/>
                  <a:pt x="756745" y="2732690"/>
                </a:cubicBezTo>
                <a:cubicBezTo>
                  <a:pt x="719915" y="2720413"/>
                  <a:pt x="721239" y="2726076"/>
                  <a:pt x="693683" y="2690648"/>
                </a:cubicBezTo>
                <a:cubicBezTo>
                  <a:pt x="678172" y="2670706"/>
                  <a:pt x="651641" y="2627586"/>
                  <a:pt x="651641" y="2627586"/>
                </a:cubicBezTo>
                <a:cubicBezTo>
                  <a:pt x="626343" y="2551689"/>
                  <a:pt x="653848" y="2641923"/>
                  <a:pt x="630621" y="2490952"/>
                </a:cubicBezTo>
                <a:cubicBezTo>
                  <a:pt x="628936" y="2480002"/>
                  <a:pt x="627031" y="2468072"/>
                  <a:pt x="620110" y="2459421"/>
                </a:cubicBezTo>
                <a:cubicBezTo>
                  <a:pt x="612219" y="2449557"/>
                  <a:pt x="600122" y="2443530"/>
                  <a:pt x="588579" y="2438400"/>
                </a:cubicBezTo>
                <a:cubicBezTo>
                  <a:pt x="529976" y="2412354"/>
                  <a:pt x="507662" y="2415147"/>
                  <a:pt x="441435" y="2406869"/>
                </a:cubicBezTo>
                <a:lnTo>
                  <a:pt x="378373" y="2385848"/>
                </a:lnTo>
                <a:lnTo>
                  <a:pt x="346841" y="2375338"/>
                </a:lnTo>
                <a:cubicBezTo>
                  <a:pt x="257501" y="2315777"/>
                  <a:pt x="395893" y="2413879"/>
                  <a:pt x="273269" y="2291255"/>
                </a:cubicBezTo>
                <a:cubicBezTo>
                  <a:pt x="232806" y="2250792"/>
                  <a:pt x="249983" y="2272091"/>
                  <a:pt x="220717" y="2228193"/>
                </a:cubicBezTo>
                <a:cubicBezTo>
                  <a:pt x="195129" y="2151427"/>
                  <a:pt x="205071" y="2186627"/>
                  <a:pt x="189186" y="2123090"/>
                </a:cubicBezTo>
                <a:cubicBezTo>
                  <a:pt x="192690" y="2077545"/>
                  <a:pt x="182304" y="2028694"/>
                  <a:pt x="199697" y="1986455"/>
                </a:cubicBezTo>
                <a:cubicBezTo>
                  <a:pt x="209316" y="1963094"/>
                  <a:pt x="241738" y="1958428"/>
                  <a:pt x="262759" y="1944414"/>
                </a:cubicBezTo>
                <a:lnTo>
                  <a:pt x="325821" y="1902373"/>
                </a:lnTo>
                <a:cubicBezTo>
                  <a:pt x="336331" y="1898869"/>
                  <a:pt x="347443" y="1896817"/>
                  <a:pt x="357352" y="1891862"/>
                </a:cubicBezTo>
                <a:cubicBezTo>
                  <a:pt x="368650" y="1886213"/>
                  <a:pt x="377340" y="1875972"/>
                  <a:pt x="388883" y="1870842"/>
                </a:cubicBezTo>
                <a:cubicBezTo>
                  <a:pt x="409131" y="1861843"/>
                  <a:pt x="430924" y="1856828"/>
                  <a:pt x="451945" y="1849821"/>
                </a:cubicBezTo>
                <a:lnTo>
                  <a:pt x="483476" y="1839310"/>
                </a:lnTo>
                <a:lnTo>
                  <a:pt x="515007" y="1828800"/>
                </a:lnTo>
                <a:lnTo>
                  <a:pt x="546538" y="1818290"/>
                </a:lnTo>
                <a:cubicBezTo>
                  <a:pt x="604800" y="1779448"/>
                  <a:pt x="558715" y="1819492"/>
                  <a:pt x="588579" y="1765738"/>
                </a:cubicBezTo>
                <a:cubicBezTo>
                  <a:pt x="600848" y="1743653"/>
                  <a:pt x="630621" y="1702676"/>
                  <a:pt x="630621" y="1702676"/>
                </a:cubicBezTo>
                <a:cubicBezTo>
                  <a:pt x="634124" y="1692166"/>
                  <a:pt x="638444" y="1681893"/>
                  <a:pt x="641131" y="1671145"/>
                </a:cubicBezTo>
                <a:cubicBezTo>
                  <a:pt x="645464" y="1653814"/>
                  <a:pt x="647766" y="1636032"/>
                  <a:pt x="651641" y="1618593"/>
                </a:cubicBezTo>
                <a:cubicBezTo>
                  <a:pt x="654775" y="1604492"/>
                  <a:pt x="658648" y="1590566"/>
                  <a:pt x="662152" y="1576552"/>
                </a:cubicBezTo>
                <a:cubicBezTo>
                  <a:pt x="658648" y="1492469"/>
                  <a:pt x="664438" y="1407481"/>
                  <a:pt x="651641" y="1324304"/>
                </a:cubicBezTo>
                <a:cubicBezTo>
                  <a:pt x="649720" y="1311819"/>
                  <a:pt x="629814" y="1311370"/>
                  <a:pt x="620110" y="1303283"/>
                </a:cubicBezTo>
                <a:cubicBezTo>
                  <a:pt x="539184" y="1235844"/>
                  <a:pt x="635334" y="1302922"/>
                  <a:pt x="557048" y="1250731"/>
                </a:cubicBezTo>
                <a:cubicBezTo>
                  <a:pt x="550041" y="1240221"/>
                  <a:pt x="541677" y="1230498"/>
                  <a:pt x="536028" y="1219200"/>
                </a:cubicBezTo>
                <a:cubicBezTo>
                  <a:pt x="531073" y="1209291"/>
                  <a:pt x="530897" y="1197354"/>
                  <a:pt x="525517" y="1187669"/>
                </a:cubicBezTo>
                <a:cubicBezTo>
                  <a:pt x="513234" y="1165560"/>
                  <a:pt x="478981" y="1111100"/>
                  <a:pt x="451945" y="1093076"/>
                </a:cubicBezTo>
                <a:cubicBezTo>
                  <a:pt x="442727" y="1086931"/>
                  <a:pt x="430924" y="1086069"/>
                  <a:pt x="420414" y="1082566"/>
                </a:cubicBezTo>
                <a:cubicBezTo>
                  <a:pt x="399393" y="1068552"/>
                  <a:pt x="381319" y="1048513"/>
                  <a:pt x="357352" y="1040524"/>
                </a:cubicBezTo>
                <a:lnTo>
                  <a:pt x="294290" y="1019504"/>
                </a:lnTo>
                <a:lnTo>
                  <a:pt x="231228" y="977462"/>
                </a:lnTo>
                <a:lnTo>
                  <a:pt x="199697" y="956442"/>
                </a:lnTo>
                <a:cubicBezTo>
                  <a:pt x="147509" y="878159"/>
                  <a:pt x="214580" y="974300"/>
                  <a:pt x="147145" y="893379"/>
                </a:cubicBezTo>
                <a:cubicBezTo>
                  <a:pt x="103353" y="840829"/>
                  <a:pt x="152399" y="879364"/>
                  <a:pt x="94593" y="840828"/>
                </a:cubicBezTo>
                <a:cubicBezTo>
                  <a:pt x="87586" y="830318"/>
                  <a:pt x="81660" y="819001"/>
                  <a:pt x="73573" y="809297"/>
                </a:cubicBezTo>
                <a:cubicBezTo>
                  <a:pt x="64057" y="797878"/>
                  <a:pt x="50286" y="790134"/>
                  <a:pt x="42041" y="777766"/>
                </a:cubicBezTo>
                <a:cubicBezTo>
                  <a:pt x="35896" y="768548"/>
                  <a:pt x="36486" y="756144"/>
                  <a:pt x="31531" y="746235"/>
                </a:cubicBezTo>
                <a:cubicBezTo>
                  <a:pt x="25882" y="734937"/>
                  <a:pt x="17517" y="725214"/>
                  <a:pt x="10510" y="714704"/>
                </a:cubicBezTo>
                <a:cubicBezTo>
                  <a:pt x="7007" y="704194"/>
                  <a:pt x="0" y="694252"/>
                  <a:pt x="0" y="683173"/>
                </a:cubicBezTo>
                <a:cubicBezTo>
                  <a:pt x="0" y="644476"/>
                  <a:pt x="3785" y="605667"/>
                  <a:pt x="10510" y="567559"/>
                </a:cubicBezTo>
                <a:cubicBezTo>
                  <a:pt x="19835" y="514717"/>
                  <a:pt x="41685" y="483954"/>
                  <a:pt x="73573" y="441435"/>
                </a:cubicBezTo>
                <a:cubicBezTo>
                  <a:pt x="114022" y="387502"/>
                  <a:pt x="92717" y="411780"/>
                  <a:pt x="136635" y="367862"/>
                </a:cubicBezTo>
                <a:cubicBezTo>
                  <a:pt x="157095" y="306479"/>
                  <a:pt x="131136" y="362850"/>
                  <a:pt x="178676" y="315310"/>
                </a:cubicBezTo>
                <a:cubicBezTo>
                  <a:pt x="248741" y="245245"/>
                  <a:pt x="147150" y="318809"/>
                  <a:pt x="231228" y="262759"/>
                </a:cubicBezTo>
                <a:cubicBezTo>
                  <a:pt x="238235" y="252249"/>
                  <a:pt x="243316" y="240160"/>
                  <a:pt x="252248" y="231228"/>
                </a:cubicBezTo>
                <a:cubicBezTo>
                  <a:pt x="272623" y="210853"/>
                  <a:pt x="289664" y="208245"/>
                  <a:pt x="315310" y="199697"/>
                </a:cubicBezTo>
                <a:cubicBezTo>
                  <a:pt x="336331" y="185683"/>
                  <a:pt x="354405" y="165644"/>
                  <a:pt x="378373" y="157655"/>
                </a:cubicBezTo>
                <a:cubicBezTo>
                  <a:pt x="413228" y="146037"/>
                  <a:pt x="387131" y="122621"/>
                  <a:pt x="388883" y="115614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4A82B-3CDE-C045-84B4-BBE0D6E669CC}"/>
              </a:ext>
            </a:extLst>
          </p:cNvPr>
          <p:cNvSpPr/>
          <p:nvPr/>
        </p:nvSpPr>
        <p:spPr>
          <a:xfrm>
            <a:off x="6379780" y="1282263"/>
            <a:ext cx="2353846" cy="236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17E76A-2793-2A40-BEC7-4281CBD2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52" y="1565010"/>
            <a:ext cx="381000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A81A17-923F-6741-9758-83E0E050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28" y="2065029"/>
            <a:ext cx="381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904C5A-E475-C34D-8B38-15F6089B4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28" y="2556125"/>
            <a:ext cx="381000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E6CC9E-8C71-DA4E-894F-72BE4CFE5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28" y="3031183"/>
            <a:ext cx="381000" cy="38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124C44-6300-0B4E-9BE3-3B3EDA180A54}"/>
              </a:ext>
            </a:extLst>
          </p:cNvPr>
          <p:cNvSpPr txBox="1"/>
          <p:nvPr/>
        </p:nvSpPr>
        <p:spPr>
          <a:xfrm>
            <a:off x="7084098" y="1583833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Negative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255E8-C82A-4F41-9C0A-D78975586D89}"/>
              </a:ext>
            </a:extLst>
          </p:cNvPr>
          <p:cNvSpPr txBox="1"/>
          <p:nvPr/>
        </p:nvSpPr>
        <p:spPr>
          <a:xfrm>
            <a:off x="7084098" y="2536051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B459F-9758-DB40-9F40-5ABF85BAF83C}"/>
              </a:ext>
            </a:extLst>
          </p:cNvPr>
          <p:cNvSpPr txBox="1"/>
          <p:nvPr/>
        </p:nvSpPr>
        <p:spPr>
          <a:xfrm>
            <a:off x="7129561" y="2081418"/>
            <a:ext cx="1464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Negative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14C35-CDBD-B040-B225-0B48D5506F2E}"/>
              </a:ext>
            </a:extLst>
          </p:cNvPr>
          <p:cNvSpPr txBox="1"/>
          <p:nvPr/>
        </p:nvSpPr>
        <p:spPr>
          <a:xfrm>
            <a:off x="7089526" y="3024174"/>
            <a:ext cx="137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</a:t>
            </a:r>
          </a:p>
        </p:txBody>
      </p:sp>
    </p:spTree>
    <p:extLst>
      <p:ext uri="{BB962C8B-B14F-4D97-AF65-F5344CB8AC3E}">
        <p14:creationId xmlns:p14="http://schemas.microsoft.com/office/powerpoint/2010/main" val="299990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62F8-DA0A-CA48-8A6E-CE7E5EDB421B}"/>
              </a:ext>
            </a:extLst>
          </p:cNvPr>
          <p:cNvSpPr txBox="1"/>
          <p:nvPr/>
        </p:nvSpPr>
        <p:spPr>
          <a:xfrm>
            <a:off x="3275270" y="629811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estadísticas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30F4C-B466-EC43-B646-F058D5E1C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98"/>
          <a:stretch/>
        </p:blipFill>
        <p:spPr>
          <a:xfrm>
            <a:off x="-24537" y="2536051"/>
            <a:ext cx="5510938" cy="3213108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D0E94C6-7851-114E-81AB-24245F844B35}"/>
              </a:ext>
            </a:extLst>
          </p:cNvPr>
          <p:cNvSpPr/>
          <p:nvPr/>
        </p:nvSpPr>
        <p:spPr>
          <a:xfrm>
            <a:off x="6742944" y="2992110"/>
            <a:ext cx="936000" cy="936000"/>
          </a:xfrm>
          <a:prstGeom prst="roundRect">
            <a:avLst/>
          </a:prstGeom>
          <a:solidFill>
            <a:srgbClr val="FCDE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CB63B70-FF46-F14A-B7B0-5E37BF9B2AA5}"/>
              </a:ext>
            </a:extLst>
          </p:cNvPr>
          <p:cNvSpPr/>
          <p:nvPr/>
        </p:nvSpPr>
        <p:spPr>
          <a:xfrm>
            <a:off x="6742944" y="4039696"/>
            <a:ext cx="936000" cy="936000"/>
          </a:xfrm>
          <a:prstGeom prst="roundRect">
            <a:avLst/>
          </a:prstGeom>
          <a:solidFill>
            <a:srgbClr val="816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False</a:t>
            </a:r>
          </a:p>
          <a:p>
            <a:pPr algn="ctr"/>
            <a:r>
              <a:rPr lang="en-US" sz="1000" dirty="0"/>
              <a:t>Positive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A4B717A-0EC4-6645-9D6D-37FEFDF75CEE}"/>
              </a:ext>
            </a:extLst>
          </p:cNvPr>
          <p:cNvSpPr/>
          <p:nvPr/>
        </p:nvSpPr>
        <p:spPr>
          <a:xfrm>
            <a:off x="7780695" y="2997580"/>
            <a:ext cx="936000" cy="93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279B1FA-023A-D241-9C48-3B502BFDDB63}"/>
              </a:ext>
            </a:extLst>
          </p:cNvPr>
          <p:cNvSpPr/>
          <p:nvPr/>
        </p:nvSpPr>
        <p:spPr>
          <a:xfrm>
            <a:off x="7780695" y="4039696"/>
            <a:ext cx="936000" cy="936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True</a:t>
            </a:r>
          </a:p>
          <a:p>
            <a:pPr algn="ctr"/>
            <a:r>
              <a:rPr lang="en-US" sz="1000" dirty="0"/>
              <a:t>Negative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C496CA-79F4-CC4B-B367-4E197A97613C}"/>
              </a:ext>
            </a:extLst>
          </p:cNvPr>
          <p:cNvSpPr/>
          <p:nvPr/>
        </p:nvSpPr>
        <p:spPr>
          <a:xfrm>
            <a:off x="92597" y="4670385"/>
            <a:ext cx="4305613" cy="75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710F3-E211-6040-A76E-B64E7648AB60}"/>
              </a:ext>
            </a:extLst>
          </p:cNvPr>
          <p:cNvSpPr txBox="1"/>
          <p:nvPr/>
        </p:nvSpPr>
        <p:spPr>
          <a:xfrm>
            <a:off x="6702433" y="225706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Predicción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1F4428-DCDF-8F43-97BC-F16CE503C722}"/>
              </a:ext>
            </a:extLst>
          </p:cNvPr>
          <p:cNvCxnSpPr>
            <a:stCxn id="21" idx="3"/>
          </p:cNvCxnSpPr>
          <p:nvPr/>
        </p:nvCxnSpPr>
        <p:spPr>
          <a:xfrm>
            <a:off x="7964317" y="2441729"/>
            <a:ext cx="4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59F3B3-6D8E-D647-97B1-3144971DAEED}"/>
              </a:ext>
            </a:extLst>
          </p:cNvPr>
          <p:cNvSpPr txBox="1"/>
          <p:nvPr/>
        </p:nvSpPr>
        <p:spPr>
          <a:xfrm rot="16200000">
            <a:off x="5813020" y="30492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821EB4-00F8-694A-A4A8-43AFD4279FD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155421" y="3576312"/>
            <a:ext cx="1" cy="101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D493EC6-7309-1B48-BA06-37CB4B3C1C07}"/>
              </a:ext>
            </a:extLst>
          </p:cNvPr>
          <p:cNvSpPr txBox="1"/>
          <p:nvPr/>
        </p:nvSpPr>
        <p:spPr>
          <a:xfrm>
            <a:off x="7041590" y="26336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             </a:t>
            </a:r>
            <a:r>
              <a:rPr lang="en-US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84F83-8D04-A646-88E0-3EEEAD122D17}"/>
              </a:ext>
            </a:extLst>
          </p:cNvPr>
          <p:cNvSpPr txBox="1"/>
          <p:nvPr/>
        </p:nvSpPr>
        <p:spPr>
          <a:xfrm>
            <a:off x="6371754" y="3328936"/>
            <a:ext cx="312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2477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Datos de Entrenamiento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6DD5-36BD-9F4B-9DDB-8788F4E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Tomar fotos de la siguiente manera: pararse en la vereda a unos dos metros del frontis (pared / reja / portón / etc.) y tomar una foto que sea perpendicular al frontis.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Usar la luz del día, sin sombras, sin flash.</a:t>
            </a:r>
          </a:p>
        </p:txBody>
      </p:sp>
    </p:spTree>
    <p:extLst>
      <p:ext uri="{BB962C8B-B14F-4D97-AF65-F5344CB8AC3E}">
        <p14:creationId xmlns:p14="http://schemas.microsoft.com/office/powerpoint/2010/main" val="18105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4B8-79F1-7245-B43D-EC26952B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90223-CF8E-3643-9E79-CFE6AE531D7D}"/>
              </a:ext>
            </a:extLst>
          </p:cNvPr>
          <p:cNvSpPr/>
          <p:nvPr/>
        </p:nvSpPr>
        <p:spPr>
          <a:xfrm rot="5400000">
            <a:off x="4382814" y="42041"/>
            <a:ext cx="231227" cy="4466897"/>
          </a:xfrm>
          <a:prstGeom prst="rect">
            <a:avLst/>
          </a:prstGeom>
          <a:solidFill>
            <a:srgbClr val="AC86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774886-8C17-D644-8282-E728F3008C00}"/>
              </a:ext>
            </a:extLst>
          </p:cNvPr>
          <p:cNvSpPr/>
          <p:nvPr/>
        </p:nvSpPr>
        <p:spPr>
          <a:xfrm>
            <a:off x="4125309" y="4351282"/>
            <a:ext cx="746235" cy="798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EA922DF1-5DA2-3145-9675-4C17E985F214}"/>
              </a:ext>
            </a:extLst>
          </p:cNvPr>
          <p:cNvSpPr/>
          <p:nvPr/>
        </p:nvSpPr>
        <p:spPr>
          <a:xfrm>
            <a:off x="4451129" y="4225157"/>
            <a:ext cx="94593" cy="105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DF79D-565E-2643-9BD0-261313C9E318}"/>
              </a:ext>
            </a:extLst>
          </p:cNvPr>
          <p:cNvSpPr/>
          <p:nvPr/>
        </p:nvSpPr>
        <p:spPr>
          <a:xfrm>
            <a:off x="4125309" y="4104287"/>
            <a:ext cx="712078" cy="1208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81D0C-CA64-9F45-9569-5D3ACD9DB24E}"/>
              </a:ext>
            </a:extLst>
          </p:cNvPr>
          <p:cNvSpPr/>
          <p:nvPr/>
        </p:nvSpPr>
        <p:spPr>
          <a:xfrm>
            <a:off x="4356539" y="3965027"/>
            <a:ext cx="246994" cy="1497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A150-A530-0041-B84B-47E4EAA3AD6A}"/>
              </a:ext>
            </a:extLst>
          </p:cNvPr>
          <p:cNvSpPr txBox="1"/>
          <p:nvPr/>
        </p:nvSpPr>
        <p:spPr>
          <a:xfrm>
            <a:off x="6959767" y="20507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Frontis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DF025-82F0-714F-B22F-2A771FC6B835}"/>
              </a:ext>
            </a:extLst>
          </p:cNvPr>
          <p:cNvSpPr txBox="1"/>
          <p:nvPr/>
        </p:nvSpPr>
        <p:spPr>
          <a:xfrm>
            <a:off x="4910200" y="456600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Fotógrafo</a:t>
            </a:r>
            <a:r>
              <a:rPr lang="en-US" dirty="0"/>
              <a:t>/a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AD07F-4A36-B842-9B51-908483471CE7}"/>
              </a:ext>
            </a:extLst>
          </p:cNvPr>
          <p:cNvSpPr txBox="1"/>
          <p:nvPr/>
        </p:nvSpPr>
        <p:spPr>
          <a:xfrm>
            <a:off x="2930725" y="3855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Cámara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CFB25-DF70-4D4C-9C84-FBD1CED2061E}"/>
              </a:ext>
            </a:extLst>
          </p:cNvPr>
          <p:cNvCxnSpPr/>
          <p:nvPr/>
        </p:nvCxnSpPr>
        <p:spPr>
          <a:xfrm>
            <a:off x="5023944" y="2391104"/>
            <a:ext cx="0" cy="1723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5A8118-63C2-0449-9B86-BFCC4E0E564D}"/>
              </a:ext>
            </a:extLst>
          </p:cNvPr>
          <p:cNvSpPr txBox="1"/>
          <p:nvPr/>
        </p:nvSpPr>
        <p:spPr>
          <a:xfrm>
            <a:off x="5318234" y="33843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2m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CCF0DA3-2086-A341-9242-AE322C8983BD}"/>
              </a:ext>
            </a:extLst>
          </p:cNvPr>
          <p:cNvSpPr/>
          <p:nvPr/>
        </p:nvSpPr>
        <p:spPr>
          <a:xfrm rot="5400000">
            <a:off x="4841904" y="2239493"/>
            <a:ext cx="430925" cy="350626"/>
          </a:xfrm>
          <a:prstGeom prst="arc">
            <a:avLst>
              <a:gd name="adj1" fmla="val 1681174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FB5B0-2F94-8C42-AB4F-B611BFB241CC}"/>
              </a:ext>
            </a:extLst>
          </p:cNvPr>
          <p:cNvSpPr txBox="1"/>
          <p:nvPr/>
        </p:nvSpPr>
        <p:spPr>
          <a:xfrm>
            <a:off x="5138265" y="24764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952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6DD5-36BD-9F4B-9DDB-8788F4E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foto</a:t>
            </a:r>
            <a:r>
              <a:rPr lang="en-US" dirty="0"/>
              <a:t> debe </a:t>
            </a:r>
            <a:r>
              <a:rPr lang="en-US" dirty="0" err="1"/>
              <a:t>cubrir</a:t>
            </a:r>
            <a:r>
              <a:rPr lang="en-US" dirty="0"/>
              <a:t> el 100% de una sola </a:t>
            </a:r>
            <a:r>
              <a:rPr lang="en-US" dirty="0" err="1"/>
              <a:t>clase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la </a:t>
            </a:r>
            <a:r>
              <a:rPr lang="en-US" dirty="0" err="1"/>
              <a:t>foto</a:t>
            </a:r>
            <a:r>
              <a:rPr lang="en-US" dirty="0"/>
              <a:t> debe </a:t>
            </a:r>
            <a:r>
              <a:rPr lang="en-US" dirty="0" err="1"/>
              <a:t>contener</a:t>
            </a:r>
            <a:r>
              <a:rPr lang="en-US" dirty="0"/>
              <a:t> un 100% </a:t>
            </a:r>
            <a:r>
              <a:rPr lang="en-US" dirty="0" err="1"/>
              <a:t>rayado</a:t>
            </a:r>
            <a:r>
              <a:rPr lang="en-US" dirty="0"/>
              <a:t>, o 100% no </a:t>
            </a:r>
            <a:r>
              <a:rPr lang="en-US" dirty="0" err="1"/>
              <a:t>rayado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4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4B8-79F1-7245-B43D-EC26952B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0: No </a:t>
            </a:r>
            <a:r>
              <a:rPr lang="en-US" dirty="0" err="1"/>
              <a:t>Rayadas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FF593B-C9CF-6042-9923-E557B0C06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1" b="41340"/>
          <a:stretch/>
        </p:blipFill>
        <p:spPr>
          <a:xfrm>
            <a:off x="830317" y="1426767"/>
            <a:ext cx="7635292" cy="51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4B8-79F1-7245-B43D-EC26952B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1: </a:t>
            </a:r>
            <a:r>
              <a:rPr lang="en-US" dirty="0" err="1"/>
              <a:t>Rayadas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3E153-1C81-3F40-A29C-99BB6F175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9" b="46652"/>
          <a:stretch/>
        </p:blipFill>
        <p:spPr>
          <a:xfrm>
            <a:off x="830317" y="1426767"/>
            <a:ext cx="7635292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6DD5-36BD-9F4B-9DDB-8788F4E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Sólo</a:t>
            </a:r>
            <a:r>
              <a:rPr lang="en-US" dirty="0"/>
              <a:t> una </a:t>
            </a:r>
            <a:r>
              <a:rPr lang="en-US" dirty="0" err="1"/>
              <a:t>porción</a:t>
            </a:r>
            <a:r>
              <a:rPr lang="en-US" dirty="0"/>
              <a:t> de la </a:t>
            </a:r>
            <a:r>
              <a:rPr lang="en-US" dirty="0" err="1"/>
              <a:t>foto</a:t>
            </a:r>
            <a:r>
              <a:rPr lang="en-US" dirty="0"/>
              <a:t> debe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rayada</a:t>
            </a:r>
            <a:r>
              <a:rPr lang="en-US" dirty="0"/>
              <a:t>. </a:t>
            </a:r>
            <a:r>
              <a:rPr lang="en-US" dirty="0" err="1"/>
              <a:t>Adicional</a:t>
            </a:r>
            <a:r>
              <a:rPr lang="en-US" dirty="0"/>
              <a:t> a la </a:t>
            </a:r>
            <a:r>
              <a:rPr lang="en-US" dirty="0" err="1"/>
              <a:t>foto</a:t>
            </a:r>
            <a:r>
              <a:rPr lang="en-US" dirty="0"/>
              <a:t> se debe </a:t>
            </a:r>
            <a:r>
              <a:rPr lang="en-US" dirty="0" err="1"/>
              <a:t>entregar</a:t>
            </a:r>
            <a:r>
              <a:rPr lang="en-US" dirty="0"/>
              <a:t> las </a:t>
            </a:r>
            <a:r>
              <a:rPr lang="en-US" dirty="0" err="1"/>
              <a:t>coordenadas</a:t>
            </a:r>
            <a:r>
              <a:rPr lang="en-US" dirty="0"/>
              <a:t> del/</a:t>
            </a:r>
            <a:r>
              <a:rPr lang="en-US" dirty="0" err="1"/>
              <a:t>os</a:t>
            </a:r>
            <a:r>
              <a:rPr lang="en-US" dirty="0"/>
              <a:t> bounding box/es que </a:t>
            </a:r>
            <a:r>
              <a:rPr lang="en-US" dirty="0" err="1"/>
              <a:t>cubran</a:t>
            </a:r>
            <a:r>
              <a:rPr lang="en-US" dirty="0"/>
              <a:t> el </a:t>
            </a:r>
            <a:r>
              <a:rPr lang="en-US" dirty="0" err="1"/>
              <a:t>rayado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B34-EFC7-4646-B86C-00DFECB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A9F35-B2A6-E442-913E-7D9EABD9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3" y="2028498"/>
            <a:ext cx="6874171" cy="41620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434EE-8972-0542-A122-42CEADF3B4BB}"/>
              </a:ext>
            </a:extLst>
          </p:cNvPr>
          <p:cNvSpPr txBox="1"/>
          <p:nvPr/>
        </p:nvSpPr>
        <p:spPr>
          <a:xfrm>
            <a:off x="3493655" y="621403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(imagen original)</a:t>
            </a:r>
          </a:p>
        </p:txBody>
      </p:sp>
    </p:spTree>
    <p:extLst>
      <p:ext uri="{BB962C8B-B14F-4D97-AF65-F5344CB8AC3E}">
        <p14:creationId xmlns:p14="http://schemas.microsoft.com/office/powerpoint/2010/main" val="1982816411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5256</TotalTime>
  <Words>698</Words>
  <Application>Microsoft Macintosh PowerPoint</Application>
  <PresentationFormat>On-screen Show (4:3)</PresentationFormat>
  <Paragraphs>166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1_Diseño predeterminado</vt:lpstr>
      <vt:lpstr>2_Diseño predeterminado</vt:lpstr>
      <vt:lpstr>PowerPoint Presentation</vt:lpstr>
      <vt:lpstr>PowerPoint Presentation</vt:lpstr>
      <vt:lpstr>Datos de Entrenamiento</vt:lpstr>
      <vt:lpstr>Top View</vt:lpstr>
      <vt:lpstr>Datos de Entrenamiento (1/2)</vt:lpstr>
      <vt:lpstr>Fotos Clase 0: No Rayadas</vt:lpstr>
      <vt:lpstr>Fotos Clase 1: Rayadas</vt:lpstr>
      <vt:lpstr>Datos de Entrenamiento (2/2)</vt:lpstr>
      <vt:lpstr>Datos de Entrenamiento (2/2)</vt:lpstr>
      <vt:lpstr>Datos de Entrenamiento (2/2)</vt:lpstr>
      <vt:lpstr>Datos de Entrenamiento (2/2)</vt:lpstr>
      <vt:lpstr>Datos de Entrenamiento (2/2)</vt:lpstr>
      <vt:lpstr>Formato</vt:lpstr>
      <vt:lpstr>Formato</vt:lpstr>
      <vt:lpstr>Formato</vt:lpstr>
      <vt:lpstr>Entrenamiento (Training)</vt:lpstr>
      <vt:lpstr>Pruebas (Testing)</vt:lpstr>
      <vt:lpstr>Pruebas (Testing)</vt:lpstr>
      <vt:lpstr>Ejemplo</vt:lpstr>
      <vt:lpstr>Ejemplo</vt:lpstr>
      <vt:lpstr>Ejemplo</vt:lpstr>
      <vt:lpstr>Ejemplo</vt:lpstr>
      <vt:lpstr>Ejemplo</vt:lpstr>
      <vt:lpstr>Ejemplo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95</cp:revision>
  <dcterms:created xsi:type="dcterms:W3CDTF">2012-08-01T13:57:31Z</dcterms:created>
  <dcterms:modified xsi:type="dcterms:W3CDTF">2020-03-12T14:09:52Z</dcterms:modified>
</cp:coreProperties>
</file>