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303" r:id="rId13"/>
    <p:sldId id="302" r:id="rId14"/>
    <p:sldId id="297" r:id="rId15"/>
    <p:sldId id="295" r:id="rId16"/>
    <p:sldId id="296" r:id="rId17"/>
    <p:sldId id="298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1DFBC7-AF6D-0F45-9083-3159B9AF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3B9B3D-4DF7-3644-A2CC-458C6E9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4066-4E54-6F4A-B053-A6B6D3D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0708-0573-2246-B274-14CA54E7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2F86C-F9DD-D44A-A0F9-D046C600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82FC-6AC4-7740-88AB-91DC48FA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6B9441-7CA8-1E43-8973-384474CC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10" y="939442"/>
            <a:ext cx="2874726" cy="223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B439A9-4D3C-974C-AFBE-58D0E7F57182}"/>
              </a:ext>
            </a:extLst>
          </p:cNvPr>
          <p:cNvGrpSpPr/>
          <p:nvPr/>
        </p:nvGrpSpPr>
        <p:grpSpPr>
          <a:xfrm>
            <a:off x="5089487" y="414197"/>
            <a:ext cx="2965507" cy="2797167"/>
            <a:chOff x="5089487" y="414197"/>
            <a:chExt cx="2965507" cy="27971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5BDF9-E7E6-7F41-94A0-224743D1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487" y="896453"/>
              <a:ext cx="2965507" cy="23149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A3BE0-DCA5-5F48-A469-4813C0BC6DDC}"/>
                </a:ext>
              </a:extLst>
            </p:cNvPr>
            <p:cNvSpPr txBox="1"/>
            <p:nvPr/>
          </p:nvSpPr>
          <p:spPr>
            <a:xfrm>
              <a:off x="5909434" y="41419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37AF39-44B4-8148-A541-2266C7658865}"/>
              </a:ext>
            </a:extLst>
          </p:cNvPr>
          <p:cNvGrpSpPr/>
          <p:nvPr/>
        </p:nvGrpSpPr>
        <p:grpSpPr>
          <a:xfrm>
            <a:off x="605360" y="3268484"/>
            <a:ext cx="7428614" cy="2275817"/>
            <a:chOff x="605360" y="3268484"/>
            <a:chExt cx="7428614" cy="22758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CF1900-8A63-1843-B203-B8E3C047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117" y="3268484"/>
              <a:ext cx="2889857" cy="22644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6D47A7-8DEC-3F49-91C2-9DAE8C58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252" y="3289910"/>
              <a:ext cx="2894900" cy="22543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5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2F86C-F9DD-D44A-A0F9-D046C600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82FC-6AC4-7740-88AB-91DC48FA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BE0-DCA5-5F48-A469-4813C0BC6DDC}"/>
              </a:ext>
            </a:extLst>
          </p:cNvPr>
          <p:cNvSpPr txBox="1"/>
          <p:nvPr/>
        </p:nvSpPr>
        <p:spPr>
          <a:xfrm>
            <a:off x="5909434" y="4141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135276-4315-AC4E-A1DB-10782CE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715" y="930568"/>
            <a:ext cx="2910030" cy="2229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BD52B2-C5D1-E946-A2F2-F111CF9A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87" y="930564"/>
            <a:ext cx="2854553" cy="22291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CBCE1BB-000E-F64B-BA1A-09010C72C07B}"/>
              </a:ext>
            </a:extLst>
          </p:cNvPr>
          <p:cNvGrpSpPr/>
          <p:nvPr/>
        </p:nvGrpSpPr>
        <p:grpSpPr>
          <a:xfrm>
            <a:off x="605360" y="3296372"/>
            <a:ext cx="7426661" cy="2277764"/>
            <a:chOff x="605360" y="3296372"/>
            <a:chExt cx="7426661" cy="22777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 </a:t>
              </a:r>
              <a:r>
                <a:rPr lang="en-US" dirty="0"/>
                <a:t>=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ECE6C6-00AE-FE41-BABC-C15300EA6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2164" y="3296372"/>
              <a:ext cx="2889857" cy="224430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87C6BD2-E5EB-3D47-960A-92C729F3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77562" y="3299572"/>
              <a:ext cx="2925160" cy="227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/>
              <a:t>Example with 80 million 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DFF6-DB0F-6545-BFA9-F2D9316F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7DB8E-5CFC-AE43-9F77-78E53AA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B5F57-E535-A84B-8846-02CD67E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D816-51E9-A644-9498-5AE77704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1646-961B-464B-BEF0-C86C9BCD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54D4-8667-E344-BFF1-B4520EBE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2C1AC-F80E-6448-9088-409D63EC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424CE-F99D-0C44-A55B-F4F89B50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BFF12D-C329-524E-9976-B81B40D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81762-402C-6C47-8668-76D9670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87A0-F3B4-9F45-A366-FE99B578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8176632-8996-7543-BF6D-F951FE0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8D35A-3702-274A-A2F4-1E0C7193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FBE5D71-5D51-0C46-BB0E-C93CBE07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D2B61D-C063-BF4C-B33F-0AC622F1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9890B-96F1-9149-B629-5660E06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5243-0FF1-B047-84D0-E61727D9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FC600EA-C2E9-8D49-9AAA-EF28641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0B109-5B61-7846-AD43-6D940FD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AA6BB-01FC-A44E-B655-F272893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0.0115</a:t>
            </a: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9B6F6-DE80-5844-AC77-631C44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F12C-213D-3745-BBCC-7E8A8C1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C2807-99EB-EB40-9081-874027F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DE561-6F51-544D-BA34-3D8F57F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649</Words>
  <Application>Microsoft Macintosh PowerPoint</Application>
  <PresentationFormat>On-screen Show (4:3)</PresentationFormat>
  <Paragraphs>274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27</cp:revision>
  <dcterms:created xsi:type="dcterms:W3CDTF">2010-05-25T21:48:43Z</dcterms:created>
  <dcterms:modified xsi:type="dcterms:W3CDTF">2020-05-12T14:37:10Z</dcterms:modified>
</cp:coreProperties>
</file>