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5"/>
  </p:notesMasterIdLst>
  <p:sldIdLst>
    <p:sldId id="503" r:id="rId3"/>
    <p:sldId id="509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FC1"/>
    <a:srgbClr val="EAC3B4"/>
    <a:srgbClr val="AC8654"/>
    <a:srgbClr val="E3AC83"/>
    <a:srgbClr val="FFFF66"/>
    <a:srgbClr val="FF0000"/>
    <a:srgbClr val="BBE0E3"/>
    <a:srgbClr val="0000F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0" autoAdjust="0"/>
    <p:restoredTop sz="94626"/>
  </p:normalViewPr>
  <p:slideViewPr>
    <p:cSldViewPr snapToGrid="0">
      <p:cViewPr>
        <p:scale>
          <a:sx n="280" d="100"/>
          <a:sy n="280" d="100"/>
        </p:scale>
        <p:origin x="-7392" y="-1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_tradnl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E492AF-BD28-844A-9AE6-7501834C00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19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dirty="0"/>
              <a:t>Haga clic para modificar el estilo de subtítulo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Line 4"/>
          <p:cNvSpPr>
            <a:spLocks noChangeShapeType="1"/>
          </p:cNvSpPr>
          <p:nvPr userDrawn="1"/>
        </p:nvSpPr>
        <p:spPr bwMode="auto">
          <a:xfrm>
            <a:off x="4083050" y="6659563"/>
            <a:ext cx="6172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 type="oval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es-CL">
              <a:latin typeface="Arial" pitchFamily="34" charset="0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 userDrawn="1"/>
        </p:nvSpPr>
        <p:spPr bwMode="auto">
          <a:xfrm>
            <a:off x="31750" y="6526213"/>
            <a:ext cx="3689350" cy="254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000">
                <a:solidFill>
                  <a:schemeClr val="bg2"/>
                </a:solidFill>
                <a:latin typeface="Trebuchet MS" charset="0"/>
              </a:rPr>
              <a:t>D.Mery: Aplicaciones de Visión por Computador               </a:t>
            </a:r>
            <a:fld id="{50165BC5-14CF-284C-9B39-B7DCAA8ACE84}" type="slidenum">
              <a:rPr lang="es-CL" sz="1000">
                <a:solidFill>
                  <a:schemeClr val="bg2"/>
                </a:solidFill>
                <a:latin typeface="Trebuchet MS" charset="0"/>
              </a:rPr>
              <a:pPr/>
              <a:t>‹#›</a:t>
            </a:fld>
            <a:endParaRPr lang="en-US" sz="1000">
              <a:solidFill>
                <a:schemeClr val="bg2"/>
              </a:solidFill>
              <a:latin typeface="Trebuchet MS" charset="0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 userDrawn="1"/>
        </p:nvSpPr>
        <p:spPr bwMode="auto">
          <a:xfrm>
            <a:off x="1612900" y="1854200"/>
            <a:ext cx="814388" cy="3762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solidFill>
                  <a:srgbClr val="3399FF"/>
                </a:solidFill>
                <a:latin typeface="Trebuchet MS" charset="0"/>
              </a:rPr>
              <a:t>índice</a:t>
            </a:r>
            <a:endParaRPr lang="en-US">
              <a:solidFill>
                <a:srgbClr val="3399FF"/>
              </a:solidFill>
              <a:latin typeface="Trebuchet MS" charset="0"/>
            </a:endParaRPr>
          </a:p>
        </p:txBody>
      </p:sp>
      <p:sp>
        <p:nvSpPr>
          <p:cNvPr id="11271" name="Line 7"/>
          <p:cNvSpPr>
            <a:spLocks noChangeShapeType="1"/>
          </p:cNvSpPr>
          <p:nvPr userDrawn="1"/>
        </p:nvSpPr>
        <p:spPr bwMode="auto">
          <a:xfrm>
            <a:off x="2006600" y="2236788"/>
            <a:ext cx="0" cy="201771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L">
              <a:latin typeface="Arial" pitchFamily="34" charset="0"/>
            </a:endParaRPr>
          </a:p>
        </p:txBody>
      </p:sp>
      <p:sp>
        <p:nvSpPr>
          <p:cNvPr id="11272" name="Line 8"/>
          <p:cNvSpPr>
            <a:spLocks noChangeShapeType="1"/>
          </p:cNvSpPr>
          <p:nvPr userDrawn="1"/>
        </p:nvSpPr>
        <p:spPr bwMode="auto">
          <a:xfrm>
            <a:off x="2006600" y="2665413"/>
            <a:ext cx="1074738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pPr>
              <a:defRPr/>
            </a:pPr>
            <a:endParaRPr lang="es-CL">
              <a:latin typeface="Arial" pitchFamily="34" charset="0"/>
            </a:endParaRPr>
          </a:p>
        </p:txBody>
      </p:sp>
      <p:sp>
        <p:nvSpPr>
          <p:cNvPr id="11273" name="Text Box 9"/>
          <p:cNvSpPr txBox="1">
            <a:spLocks noChangeArrowheads="1"/>
          </p:cNvSpPr>
          <p:nvPr userDrawn="1"/>
        </p:nvSpPr>
        <p:spPr bwMode="auto">
          <a:xfrm>
            <a:off x="3236913" y="2413000"/>
            <a:ext cx="3602037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solidFill>
                  <a:srgbClr val="3399FF"/>
                </a:solidFill>
                <a:latin typeface="Trebuchet MS" charset="0"/>
              </a:rPr>
              <a:t>Introducción</a:t>
            </a:r>
          </a:p>
          <a:p>
            <a:endParaRPr lang="es-CL">
              <a:solidFill>
                <a:srgbClr val="3399FF"/>
              </a:solidFill>
              <a:latin typeface="Trebuchet MS" charset="0"/>
            </a:endParaRPr>
          </a:p>
          <a:p>
            <a:r>
              <a:rPr lang="es-CL">
                <a:solidFill>
                  <a:srgbClr val="3399FF"/>
                </a:solidFill>
                <a:latin typeface="Trebuchet MS" charset="0"/>
              </a:rPr>
              <a:t>Luz, espectro y percepción visual</a:t>
            </a:r>
          </a:p>
          <a:p>
            <a:endParaRPr lang="es-CL">
              <a:solidFill>
                <a:srgbClr val="3399FF"/>
              </a:solidFill>
              <a:latin typeface="Trebuchet MS" charset="0"/>
            </a:endParaRPr>
          </a:p>
          <a:p>
            <a:r>
              <a:rPr lang="es-CL">
                <a:solidFill>
                  <a:srgbClr val="3399FF"/>
                </a:solidFill>
                <a:latin typeface="Trebuchet MS" charset="0"/>
              </a:rPr>
              <a:t>Adquisición de imágenes</a:t>
            </a:r>
          </a:p>
          <a:p>
            <a:endParaRPr lang="es-CL">
              <a:solidFill>
                <a:srgbClr val="3399FF"/>
              </a:solidFill>
              <a:latin typeface="Trebuchet MS" charset="0"/>
            </a:endParaRPr>
          </a:p>
        </p:txBody>
      </p:sp>
      <p:sp>
        <p:nvSpPr>
          <p:cNvPr id="11274" name="Line 10"/>
          <p:cNvSpPr>
            <a:spLocks noChangeShapeType="1"/>
          </p:cNvSpPr>
          <p:nvPr userDrawn="1"/>
        </p:nvSpPr>
        <p:spPr bwMode="auto">
          <a:xfrm>
            <a:off x="2008188" y="3230563"/>
            <a:ext cx="1074737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pPr>
              <a:defRPr/>
            </a:pPr>
            <a:endParaRPr lang="es-CL">
              <a:latin typeface="Arial" pitchFamily="34" charset="0"/>
            </a:endParaRPr>
          </a:p>
        </p:txBody>
      </p:sp>
      <p:sp>
        <p:nvSpPr>
          <p:cNvPr id="11275" name="Line 11"/>
          <p:cNvSpPr>
            <a:spLocks noChangeShapeType="1"/>
          </p:cNvSpPr>
          <p:nvPr userDrawn="1"/>
        </p:nvSpPr>
        <p:spPr bwMode="auto">
          <a:xfrm>
            <a:off x="2006600" y="3775075"/>
            <a:ext cx="1074738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pPr>
              <a:defRPr/>
            </a:pPr>
            <a:endParaRPr lang="es-CL">
              <a:latin typeface="Arial" pitchFamily="34" charset="0"/>
            </a:endParaRPr>
          </a:p>
        </p:txBody>
      </p:sp>
      <p:pic>
        <p:nvPicPr>
          <p:cNvPr id="1034" name="Picture 15"/>
          <p:cNvPicPr>
            <a:picLocks noChangeAspect="1" noChangeArrowheads="1"/>
          </p:cNvPicPr>
          <p:nvPr userDrawn="1"/>
        </p:nvPicPr>
        <p:blipFill>
          <a:blip r:embed="rId13">
            <a:lum bright="66000" contrast="18000"/>
          </a:blip>
          <a:srcRect/>
          <a:stretch>
            <a:fillRect/>
          </a:stretch>
        </p:blipFill>
        <p:spPr bwMode="auto">
          <a:xfrm>
            <a:off x="7442200" y="127000"/>
            <a:ext cx="13208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80" name="Line 16"/>
          <p:cNvSpPr>
            <a:spLocks noChangeShapeType="1"/>
          </p:cNvSpPr>
          <p:nvPr userDrawn="1"/>
        </p:nvSpPr>
        <p:spPr bwMode="auto">
          <a:xfrm flipH="1">
            <a:off x="-119063" y="339725"/>
            <a:ext cx="8305801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 type="oval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es-CL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303106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Proyecto</a:t>
            </a: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5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4017" y="664235"/>
            <a:ext cx="390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/>
              <a:t>Proyecto del 2020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5004" y="1647646"/>
            <a:ext cx="7617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Detección de Rayados </a:t>
            </a:r>
          </a:p>
          <a:p>
            <a:endParaRPr lang="es-ES_tradnl" dirty="0"/>
          </a:p>
          <a:p>
            <a:r>
              <a:rPr lang="es-ES_tradnl" dirty="0"/>
              <a:t>Desarrollar un algoritmo que detecte las zonas de la </a:t>
            </a:r>
            <a:r>
              <a:rPr lang="es-ES_tradnl"/>
              <a:t>imagen con </a:t>
            </a:r>
            <a:r>
              <a:rPr lang="es-ES_tradnl" dirty="0"/>
              <a:t>rayados en las paredes.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9859C81-90D1-F54B-A42B-A62D32B7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7" y="3736209"/>
            <a:ext cx="2404190" cy="17115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7AF953-3D6A-584D-9E79-E0C0E9BED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795" y="3745670"/>
            <a:ext cx="2404190" cy="171152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5EEB3D7-74FF-7942-95FC-89DA886D2EF9}"/>
              </a:ext>
            </a:extLst>
          </p:cNvPr>
          <p:cNvSpPr/>
          <p:nvPr/>
        </p:nvSpPr>
        <p:spPr>
          <a:xfrm>
            <a:off x="3757448" y="4197833"/>
            <a:ext cx="1629103" cy="7882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>
                <a:solidFill>
                  <a:schemeClr val="tx1"/>
                </a:solidFill>
              </a:rPr>
              <a:t>Algoritmo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B273B9-96C0-FD4D-8105-7AA26CE8E576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 flipV="1">
            <a:off x="3258207" y="4591971"/>
            <a:ext cx="499241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2525BC-AF3D-C349-B947-36EB910D5373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5386551" y="4591971"/>
            <a:ext cx="499244" cy="946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ABE8CAF-5DC7-9145-9534-E6A58BA08FA1}"/>
              </a:ext>
            </a:extLst>
          </p:cNvPr>
          <p:cNvSpPr/>
          <p:nvPr/>
        </p:nvSpPr>
        <p:spPr>
          <a:xfrm>
            <a:off x="6155140" y="4517409"/>
            <a:ext cx="363941" cy="409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554653-1E8E-A947-9CF4-D3CD172D04B3}"/>
              </a:ext>
            </a:extLst>
          </p:cNvPr>
          <p:cNvSpPr/>
          <p:nvPr/>
        </p:nvSpPr>
        <p:spPr>
          <a:xfrm>
            <a:off x="6723949" y="4508311"/>
            <a:ext cx="363941" cy="409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E52091-0D49-8143-BDE9-BB8D67476EB6}"/>
              </a:ext>
            </a:extLst>
          </p:cNvPr>
          <p:cNvSpPr/>
          <p:nvPr/>
        </p:nvSpPr>
        <p:spPr>
          <a:xfrm>
            <a:off x="6439545" y="4518408"/>
            <a:ext cx="363941" cy="166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D36C66-512A-274D-9B15-05C1DD0A988A}"/>
              </a:ext>
            </a:extLst>
          </p:cNvPr>
          <p:cNvSpPr/>
          <p:nvPr/>
        </p:nvSpPr>
        <p:spPr>
          <a:xfrm>
            <a:off x="7120759" y="4517409"/>
            <a:ext cx="663014" cy="322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454312-5099-AD4B-84FC-4162A9DD8494}"/>
              </a:ext>
            </a:extLst>
          </p:cNvPr>
          <p:cNvSpPr/>
          <p:nvPr/>
        </p:nvSpPr>
        <p:spPr>
          <a:xfrm>
            <a:off x="7831839" y="4439932"/>
            <a:ext cx="451178" cy="409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96472"/>
      </p:ext>
    </p:extLst>
  </p:cSld>
  <p:clrMapOvr>
    <a:masterClrMapping/>
  </p:clrMapOvr>
</p:sld>
</file>

<file path=ppt/theme/theme1.xml><?xml version="1.0" encoding="utf-8"?>
<a:theme xmlns:a="http://schemas.openxmlformats.org/drawingml/2006/main" name="1_Diseño predeterminado">
  <a:themeElements>
    <a:clrScheme name="1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iseño predeterminado">
  <a:themeElements>
    <a:clrScheme name="2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5166</TotalTime>
  <Words>44</Words>
  <Application>Microsoft Macintosh PowerPoint</Application>
  <PresentationFormat>On-screen Show (4:3)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1_Diseño predeterminado</vt:lpstr>
      <vt:lpstr>2_Diseño predeterminado</vt:lpstr>
      <vt:lpstr>PowerPoint Presentation</vt:lpstr>
      <vt:lpstr>PowerPoint Presentation</vt:lpstr>
    </vt:vector>
  </TitlesOfParts>
  <Company>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83</cp:revision>
  <dcterms:created xsi:type="dcterms:W3CDTF">2012-08-01T13:57:31Z</dcterms:created>
  <dcterms:modified xsi:type="dcterms:W3CDTF">2020-03-09T15:39:20Z</dcterms:modified>
</cp:coreProperties>
</file>