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8" r:id="rId2"/>
    <p:sldId id="287" r:id="rId3"/>
    <p:sldId id="259" r:id="rId4"/>
    <p:sldId id="260" r:id="rId5"/>
    <p:sldId id="261" r:id="rId6"/>
    <p:sldId id="262" r:id="rId7"/>
    <p:sldId id="277" r:id="rId8"/>
    <p:sldId id="272" r:id="rId9"/>
    <p:sldId id="274" r:id="rId10"/>
    <p:sldId id="278" r:id="rId11"/>
    <p:sldId id="275" r:id="rId12"/>
    <p:sldId id="276" r:id="rId13"/>
    <p:sldId id="279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3300"/>
    <a:srgbClr val="404040"/>
    <a:srgbClr val="464646"/>
    <a:srgbClr val="333333"/>
    <a:srgbClr val="4D4D4D"/>
    <a:srgbClr val="5F5F5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DD20FF-A61B-2C4B-905A-A76A71F666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9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370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9892-A871-2748-A978-3D34311E71A0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654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EDB72-0FFB-1D43-8D46-4A7CFCBA0869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112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54B34-BC46-AF47-A649-0A476A43B61D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75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7C008-256B-424B-A11B-6F164C9C9BCB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6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4434A-1110-DD48-AA0D-5851173680BD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91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0E79-4186-9946-AF79-60B84A4C1AE0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962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47186-941B-3446-A256-EDFFE9101F4F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780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F6F63-CA74-9748-B5A4-6161E1316516}" type="slidenum">
              <a:rPr lang="en-US"/>
              <a:pPr/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760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5800D-3179-E040-8AB0-9B6A77C82426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13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15D40-3017-714F-9D84-6A30A7C61581}" type="slidenum">
              <a:rPr lang="en-US"/>
              <a:pPr/>
              <a:t>19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0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381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4C6CB-DF56-0247-BBAB-31157F0869C8}" type="slidenum">
              <a:rPr lang="en-US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839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EEF1E-AA51-9549-BC93-9582720DF933}" type="slidenum">
              <a:rPr lang="en-US"/>
              <a:pPr/>
              <a:t>21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897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1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691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05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48B6B-51EB-CF43-8569-F71483022BEB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87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7B592-F7C7-8240-9D42-7F257EA50DC4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22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1509D-C680-0E4D-9BBA-4A76974DCB3C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54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65A63-1613-614A-8327-A21BEBE4E51E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577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07DEA-763F-5B48-8F3D-BF6539D9C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CD390-F9FE-B34E-911E-DC3769EF63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C653B-2792-104A-874B-264BE670A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B3384-C598-F04E-8B5D-06B1408B2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39294-939C-9947-9BC6-C807396E1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05718-8235-CE47-A434-F04FC10A47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60785-79E8-F143-B82B-D6715F1010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052FE-0EE7-2B41-A837-81EAA75E2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F506D-95E7-074B-A6E7-3BA4A3705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0715A-E1E0-954E-BB25-0F25EEC6D4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019B53-FCF4-E34D-9FE9-988BCB9200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Ejemplo Práctico – Mandarinas vs. Naranjas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3390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625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/>
              <a:t>Todas las mandarinas son clasificadas perfectamente</a:t>
            </a:r>
          </a:p>
          <a:p>
            <a:r>
              <a:rPr lang="es-CL"/>
              <a:t>… pero el costo es que hay varias naranjas mal clasificadas</a:t>
            </a:r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2209800" y="2667000"/>
            <a:ext cx="609600" cy="685800"/>
            <a:chOff x="1392" y="1680"/>
            <a:chExt cx="384" cy="432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71" name="Group 9"/>
          <p:cNvGrpSpPr>
            <a:grpSpLocks/>
          </p:cNvGrpSpPr>
          <p:nvPr/>
        </p:nvGrpSpPr>
        <p:grpSpPr bwMode="auto">
          <a:xfrm>
            <a:off x="5791200" y="4267200"/>
            <a:ext cx="609600" cy="685800"/>
            <a:chOff x="1392" y="1680"/>
            <a:chExt cx="384" cy="432"/>
          </a:xfrm>
        </p:grpSpPr>
        <p:sp>
          <p:nvSpPr>
            <p:cNvPr id="11298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9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2" name="Freeform 18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3" name="Freeform 19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4" name="Freeform 20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5" name="Freeform 23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6" name="Freeform 24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7" name="Freeform 25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8" name="Freeform 26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79" name="Freeform 27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0" name="Freeform 28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1" name="Freeform 29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2" name="Freeform 30"/>
          <p:cNvSpPr>
            <a:spLocks/>
          </p:cNvSpPr>
          <p:nvPr/>
        </p:nvSpPr>
        <p:spPr bwMode="auto">
          <a:xfrm>
            <a:off x="7620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3" name="Freeform 31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4" name="Freeform 32"/>
          <p:cNvSpPr>
            <a:spLocks/>
          </p:cNvSpPr>
          <p:nvPr/>
        </p:nvSpPr>
        <p:spPr bwMode="auto">
          <a:xfrm>
            <a:off x="4800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5" name="Freeform 33"/>
          <p:cNvSpPr>
            <a:spLocks/>
          </p:cNvSpPr>
          <p:nvPr/>
        </p:nvSpPr>
        <p:spPr bwMode="auto">
          <a:xfrm>
            <a:off x="3429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6" name="Freeform 34"/>
          <p:cNvSpPr>
            <a:spLocks/>
          </p:cNvSpPr>
          <p:nvPr/>
        </p:nvSpPr>
        <p:spPr bwMode="auto">
          <a:xfrm>
            <a:off x="2590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7" name="Freeform 35"/>
          <p:cNvSpPr>
            <a:spLocks/>
          </p:cNvSpPr>
          <p:nvPr/>
        </p:nvSpPr>
        <p:spPr bwMode="auto">
          <a:xfrm>
            <a:off x="1219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8" name="Freeform 36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89" name="Freeform 37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90" name="Freeform 38"/>
          <p:cNvSpPr>
            <a:spLocks/>
          </p:cNvSpPr>
          <p:nvPr/>
        </p:nvSpPr>
        <p:spPr bwMode="auto">
          <a:xfrm>
            <a:off x="1752600" y="4267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291" name="Freeform 39"/>
          <p:cNvSpPr>
            <a:spLocks/>
          </p:cNvSpPr>
          <p:nvPr/>
        </p:nvSpPr>
        <p:spPr bwMode="auto">
          <a:xfrm>
            <a:off x="5791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1292" name="Group 40"/>
          <p:cNvGrpSpPr>
            <a:grpSpLocks/>
          </p:cNvGrpSpPr>
          <p:nvPr/>
        </p:nvGrpSpPr>
        <p:grpSpPr bwMode="auto">
          <a:xfrm>
            <a:off x="4495800" y="2819400"/>
            <a:ext cx="609600" cy="685800"/>
            <a:chOff x="1392" y="1680"/>
            <a:chExt cx="384" cy="432"/>
          </a:xfrm>
        </p:grpSpPr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7" name="Line 4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93" name="Group 43"/>
          <p:cNvGrpSpPr>
            <a:grpSpLocks/>
          </p:cNvGrpSpPr>
          <p:nvPr/>
        </p:nvGrpSpPr>
        <p:grpSpPr bwMode="auto">
          <a:xfrm>
            <a:off x="3505200" y="3810000"/>
            <a:ext cx="609600" cy="685800"/>
            <a:chOff x="1392" y="1680"/>
            <a:chExt cx="384" cy="432"/>
          </a:xfrm>
        </p:grpSpPr>
        <p:sp>
          <p:nvSpPr>
            <p:cNvPr id="11294" name="Line 4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5" name="Line 4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2326" name="Text Box 39"/>
          <p:cNvSpPr txBox="1">
            <a:spLocks noChangeArrowheads="1"/>
          </p:cNvSpPr>
          <p:nvPr/>
        </p:nvSpPr>
        <p:spPr bwMode="auto">
          <a:xfrm>
            <a:off x="4743450" y="3962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solidFill>
                  <a:srgbClr val="FF3300"/>
                </a:solidFill>
              </a:rPr>
              <a:t>?????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2327" name="Line 40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8" name="Line 41"/>
          <p:cNvSpPr>
            <a:spLocks noChangeShapeType="1"/>
          </p:cNvSpPr>
          <p:nvPr/>
        </p:nvSpPr>
        <p:spPr bwMode="auto">
          <a:xfrm flipH="1">
            <a:off x="4267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9" name="Rectangle 42"/>
          <p:cNvSpPr>
            <a:spLocks noChangeArrowheads="1"/>
          </p:cNvSpPr>
          <p:nvPr/>
        </p:nvSpPr>
        <p:spPr bwMode="auto">
          <a:xfrm rot="2445352">
            <a:off x="5105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hay muchas más naranjas </a:t>
            </a:r>
          </a:p>
          <a:p>
            <a:r>
              <a:rPr lang="es-CL"/>
              <a:t>que mandarinas (y valen lo mismo)?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6482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4648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48006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37338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2766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 rot="2445352">
            <a:off x="5105400" y="1371600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hay muchas más naranjas </a:t>
            </a:r>
          </a:p>
          <a:p>
            <a:r>
              <a:rPr lang="es-CL"/>
              <a:t>que mandarinas (y valen lo mismo)?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670050" y="5715000"/>
            <a:ext cx="657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/>
              <a:t>Todas las naranjas son clasificadas perfectamente</a:t>
            </a:r>
          </a:p>
          <a:p>
            <a:r>
              <a:rPr lang="es-CL"/>
              <a:t>… pero el costo es que hay varias mandarinas mal clasificadas</a:t>
            </a:r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Freeform 12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3" name="Freeform 13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4" name="Freeform 14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5" name="Freeform 15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6" name="Freeform 16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7" name="Freeform 17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8" name="Freeform 18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49" name="Freeform 19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0" name="Freeform 20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1" name="Freeform 21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2" name="Freeform 23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3" name="Freeform 28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4" name="Freeform 29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5" name="Freeform 31"/>
          <p:cNvSpPr>
            <a:spLocks/>
          </p:cNvSpPr>
          <p:nvPr/>
        </p:nvSpPr>
        <p:spPr bwMode="auto">
          <a:xfrm>
            <a:off x="5791200" y="3048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6" name="Freeform 38"/>
          <p:cNvSpPr>
            <a:spLocks/>
          </p:cNvSpPr>
          <p:nvPr/>
        </p:nvSpPr>
        <p:spPr bwMode="auto">
          <a:xfrm>
            <a:off x="44958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>
            <a:off x="2133600" y="2590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4358" name="Freeform 40"/>
          <p:cNvSpPr>
            <a:spLocks/>
          </p:cNvSpPr>
          <p:nvPr/>
        </p:nvSpPr>
        <p:spPr bwMode="auto">
          <a:xfrm>
            <a:off x="3429000" y="36576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4359" name="Group 41"/>
          <p:cNvGrpSpPr>
            <a:grpSpLocks/>
          </p:cNvGrpSpPr>
          <p:nvPr/>
        </p:nvGrpSpPr>
        <p:grpSpPr bwMode="auto">
          <a:xfrm>
            <a:off x="1752600" y="4267200"/>
            <a:ext cx="304800" cy="381000"/>
            <a:chOff x="1392" y="1680"/>
            <a:chExt cx="384" cy="432"/>
          </a:xfrm>
        </p:grpSpPr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6" name="Line 43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0" name="Group 44"/>
          <p:cNvGrpSpPr>
            <a:grpSpLocks/>
          </p:cNvGrpSpPr>
          <p:nvPr/>
        </p:nvGrpSpPr>
        <p:grpSpPr bwMode="auto">
          <a:xfrm>
            <a:off x="2590800" y="3733800"/>
            <a:ext cx="304800" cy="381000"/>
            <a:chOff x="1392" y="1680"/>
            <a:chExt cx="384" cy="432"/>
          </a:xfrm>
        </p:grpSpPr>
        <p:sp>
          <p:nvSpPr>
            <p:cNvPr id="14373" name="Line 45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4" name="Line 46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1" name="Group 47"/>
          <p:cNvGrpSpPr>
            <a:grpSpLocks/>
          </p:cNvGrpSpPr>
          <p:nvPr/>
        </p:nvGrpSpPr>
        <p:grpSpPr bwMode="auto">
          <a:xfrm>
            <a:off x="4800600" y="4114800"/>
            <a:ext cx="304800" cy="381000"/>
            <a:chOff x="1392" y="1680"/>
            <a:chExt cx="384" cy="432"/>
          </a:xfrm>
        </p:grpSpPr>
        <p:sp>
          <p:nvSpPr>
            <p:cNvPr id="14371" name="Line 48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2" name="Line 49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2" name="Group 50"/>
          <p:cNvGrpSpPr>
            <a:grpSpLocks/>
          </p:cNvGrpSpPr>
          <p:nvPr/>
        </p:nvGrpSpPr>
        <p:grpSpPr bwMode="auto">
          <a:xfrm>
            <a:off x="3352800" y="2895600"/>
            <a:ext cx="304800" cy="381000"/>
            <a:chOff x="1392" y="1680"/>
            <a:chExt cx="384" cy="432"/>
          </a:xfrm>
        </p:grpSpPr>
        <p:sp>
          <p:nvSpPr>
            <p:cNvPr id="14369" name="Line 51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0" name="Line 52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3" name="Group 53"/>
          <p:cNvGrpSpPr>
            <a:grpSpLocks/>
          </p:cNvGrpSpPr>
          <p:nvPr/>
        </p:nvGrpSpPr>
        <p:grpSpPr bwMode="auto">
          <a:xfrm>
            <a:off x="1219200" y="3200400"/>
            <a:ext cx="304800" cy="381000"/>
            <a:chOff x="1392" y="1680"/>
            <a:chExt cx="384" cy="432"/>
          </a:xfrm>
        </p:grpSpPr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8" name="Line 55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64" name="Group 56"/>
          <p:cNvGrpSpPr>
            <a:grpSpLocks/>
          </p:cNvGrpSpPr>
          <p:nvPr/>
        </p:nvGrpSpPr>
        <p:grpSpPr bwMode="auto">
          <a:xfrm>
            <a:off x="7620000" y="2209800"/>
            <a:ext cx="304800" cy="381000"/>
            <a:chOff x="1392" y="1680"/>
            <a:chExt cx="384" cy="432"/>
          </a:xfrm>
        </p:grpSpPr>
        <p:sp>
          <p:nvSpPr>
            <p:cNvPr id="14365" name="Line 57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6" name="Line 58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685800"/>
            <a:ext cx="4895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mejorar el desempeño?</a:t>
            </a:r>
          </a:p>
          <a:p>
            <a:pPr algn="l"/>
            <a:endParaRPr lang="es-CL"/>
          </a:p>
          <a:p>
            <a:pPr algn="l"/>
            <a:r>
              <a:rPr lang="es-CL"/>
              <a:t>Medición del color es una segunda alternativa: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441825" y="2551113"/>
            <a:ext cx="170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 = 23.6%</a:t>
            </a: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33900" y="4800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 = 46%</a:t>
            </a:r>
            <a:endParaRPr 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105400" y="1219200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(</a:t>
            </a:r>
            <a:r>
              <a:rPr lang="es-CL" i="1"/>
              <a:t>las naranjas son más verdes</a:t>
            </a:r>
            <a:r>
              <a:rPr lang="es-CL"/>
              <a:t>)</a:t>
            </a:r>
            <a:endParaRPr lang="en-US"/>
          </a:p>
        </p:txBody>
      </p:sp>
      <p:pic>
        <p:nvPicPr>
          <p:cNvPr id="1536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1876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52371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Recolección de información: Porcentaje de Verde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924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001000" y="5791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15                20              25               30                35               40                 45%</a:t>
            </a:r>
            <a:endParaRPr lang="en-US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2286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2895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4114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4724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5334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3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4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5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6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7437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24800" y="35417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001000" y="5791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7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15                20              25               30                35               40                 45%</a:t>
            </a:r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286000" y="32004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895600" y="2895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114800" y="2819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724400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5334000" y="3276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562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715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H="1">
            <a:off x="4648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191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562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Line 3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Line 3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Text Box 37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19464" name="Text Box 3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9465" name="Oval 3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6" name="Oval 4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7" name="Oval 4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8" name="Oval 4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69" name="Oval 4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0" name="Oval 4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1" name="Oval 4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2" name="Oval 4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73" name="Group 51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0643" name="Oval 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4" name="Oval 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5" name="Oval 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6" name="Oval 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74" name="Oval 5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5" name="Oval 5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6" name="Oval 5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7" name="Oval 5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8" name="Oval 5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79" name="Oval 5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0" name="Oval 5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1" name="Oval 5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82" name="Group 6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0639" name="Oval 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0" name="Oval 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1" name="Oval 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42" name="Oval 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83" name="Oval 6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4" name="Oval 6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5" name="Oval 6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6" name="Oval 6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7" name="Oval 6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8" name="Oval 7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89" name="Oval 7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0" name="Oval 7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91" name="Group 7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0635" name="Oval 7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6" name="Oval 7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7" name="Oval 7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8" name="Oval 7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92" name="Oval 7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3" name="Oval 7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4" name="Oval 8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5" name="Oval 8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6" name="Oval 8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497" name="Oval 8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498" name="Group 8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0631" name="Oval 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2" name="Oval 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3" name="Oval 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4" name="Oval 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499" name="Oval 8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0" name="Oval 9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1" name="Oval 9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2" name="Oval 9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3" name="Oval 9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4" name="Oval 9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5" name="Oval 9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06" name="Group 9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0627" name="Oval 9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8" name="Oval 9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9" name="Oval 9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30" name="Oval 10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07" name="Oval 10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8" name="Oval 10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09" name="Oval 10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0" name="Oval 10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11" name="Group 10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0623" name="Oval 10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4" name="Oval 10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5" name="Oval 10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6" name="Oval 10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12" name="Oval 11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3" name="Oval 11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4" name="Oval 11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5" name="Oval 11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6" name="Oval 11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7" name="Oval 11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8" name="Oval 11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19" name="Oval 11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20" name="Group 11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0619" name="Oval 1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0" name="Oval 1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1" name="Oval 1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22" name="Oval 1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21" name="Oval 12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2" name="Oval 12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3" name="Oval 12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4" name="Oval 12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5" name="Oval 12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6" name="Oval 12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7" name="Oval 12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28" name="Oval 13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29" name="Group 13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0615" name="Oval 1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6" name="Oval 1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7" name="Oval 1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8" name="Oval 1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30" name="Oval 13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1" name="Oval 13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2" name="Oval 13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3" name="Oval 13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4" name="Oval 14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5" name="Oval 14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6" name="Oval 14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37" name="Oval 14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38" name="Group 14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0611" name="Oval 14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2" name="Oval 14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3" name="Oval 14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4" name="Oval 14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39" name="Oval 14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0" name="Oval 15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1" name="Oval 15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2" name="Oval 15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3" name="Oval 15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4" name="Oval 15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45" name="Group 15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0607" name="Oval 15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8" name="Oval 15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9" name="Oval 15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10" name="Oval 15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46" name="Oval 16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7" name="Oval 16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8" name="Oval 16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49" name="Oval 16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0" name="Oval 16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1" name="Oval 16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2" name="Oval 16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53" name="Group 16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0603" name="Oval 16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4" name="Oval 16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5" name="Oval 17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6" name="Oval 17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54" name="Oval 17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5" name="Oval 17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6" name="Oval 17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57" name="Oval 17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58" name="Group 17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0599" name="Oval 17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0" name="Oval 17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1" name="Oval 17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602" name="Oval 18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59" name="Oval 18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0" name="Oval 18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1" name="Oval 18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2" name="Oval 18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3" name="Oval 18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4" name="Oval 18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5" name="Oval 18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6" name="Oval 18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7" name="Oval 18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8" name="Oval 19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69" name="Oval 19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0" name="Oval 19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71" name="Group 19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0595" name="Oval 19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6" name="Oval 19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7" name="Oval 19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8" name="Oval 19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72" name="Oval 19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3" name="Oval 19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4" name="Oval 20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5" name="Oval 20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6" name="Oval 20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7" name="Oval 20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8" name="Oval 20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79" name="Oval 20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0" name="Oval 20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1" name="Oval 20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2" name="Oval 20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3" name="Oval 20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4" name="Oval 21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85" name="Group 21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0591" name="Oval 2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2" name="Oval 2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3" name="Oval 2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4" name="Oval 2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86" name="Oval 21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7" name="Oval 21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8" name="Oval 21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89" name="Oval 21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0" name="Oval 22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1" name="Oval 22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2" name="Oval 22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3" name="Oval 22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594" name="Group 22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0587" name="Oval 2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8" name="Oval 2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9" name="Oval 2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90" name="Oval 2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595" name="Oval 22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6" name="Oval 23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7" name="Oval 23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8" name="Oval 23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599" name="Oval 23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0" name="Oval 23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1" name="Oval 23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2" name="Oval 23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03" name="Group 23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0583" name="Oval 2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4" name="Oval 2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5" name="Oval 2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6" name="Oval 2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04" name="Oval 24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5" name="Oval 24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6" name="Oval 24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7" name="Oval 24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8" name="Oval 24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09" name="Oval 24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10" name="Group 24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0579" name="Oval 24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0" name="Oval 25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1" name="Oval 25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82" name="Oval 25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11" name="Oval 25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2" name="Oval 25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3" name="Oval 25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4" name="Oval 25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5" name="Oval 25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6" name="Oval 25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17" name="Oval 25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18" name="Group 26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0575" name="Oval 2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6" name="Oval 2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7" name="Oval 2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8" name="Oval 2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19" name="Oval 26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0" name="Oval 26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1" name="Oval 26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2" name="Oval 26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23" name="Group 26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0571" name="Oval 27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2" name="Oval 27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3" name="Oval 27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4" name="Oval 27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24" name="Oval 27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5" name="Oval 27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6" name="Oval 27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7" name="Oval 27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8" name="Oval 27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29" name="Oval 27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0" name="Oval 28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1" name="Oval 28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32" name="Group 28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0567" name="Oval 28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8" name="Oval 28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9" name="Oval 28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70" name="Oval 28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33" name="Oval 28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4" name="Oval 28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5" name="Oval 28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6" name="Oval 29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7" name="Oval 29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8" name="Oval 29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39" name="Oval 29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0" name="Oval 29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41" name="Group 29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0563" name="Oval 2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4" name="Oval 2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5" name="Oval 2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6" name="Oval 2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42" name="Oval 30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3" name="Oval 30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4" name="Oval 30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5" name="Oval 30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6" name="Oval 30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7" name="Oval 30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8" name="Oval 30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49" name="Oval 30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50" name="Group 30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0559" name="Oval 30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0" name="Oval 31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1" name="Oval 31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62" name="Oval 31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51" name="Oval 31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2" name="Oval 31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3" name="Oval 31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4" name="Oval 31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5" name="Oval 31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6" name="Oval 31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57" name="Group 31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0555" name="Oval 32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6" name="Oval 32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7" name="Oval 32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8" name="Oval 32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58" name="Oval 32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59" name="Oval 32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0" name="Oval 32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1" name="Oval 32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2" name="Oval 32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3" name="Oval 32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4" name="Oval 33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65" name="Group 33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0551" name="Oval 33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2" name="Oval 33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3" name="Oval 33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4" name="Oval 33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66" name="Oval 33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7" name="Oval 33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8" name="Oval 33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69" name="Oval 33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70" name="Group 34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0547" name="Oval 34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8" name="Oval 34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9" name="Oval 34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50" name="Oval 34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71" name="Oval 34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2" name="Oval 34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3" name="Oval 34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4" name="Oval 34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5" name="Oval 34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6" name="Oval 35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7" name="Oval 35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78" name="Oval 35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79" name="Group 35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0543" name="Oval 3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4" name="Oval 3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5" name="Oval 3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6" name="Oval 3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80" name="Oval 35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1" name="Oval 35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2" name="Oval 36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3" name="Oval 36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4" name="Oval 36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5" name="Oval 36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6" name="Oval 36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87" name="Oval 36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88" name="Group 36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0539" name="Oval 3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0" name="Oval 3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1" name="Oval 3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42" name="Oval 3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89" name="Oval 37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0" name="Oval 37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1" name="Oval 37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2" name="Oval 37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3" name="Oval 37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4" name="Oval 37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5" name="Oval 37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6" name="Oval 37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697" name="Group 37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0535" name="Oval 38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6" name="Oval 38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7" name="Oval 38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8" name="Oval 38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698" name="Oval 38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699" name="Oval 38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0" name="Oval 38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1" name="Oval 38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2" name="Oval 38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3" name="Oval 38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04" name="Group 39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0531" name="Oval 39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2" name="Oval 39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3" name="Oval 39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4" name="Oval 39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05" name="Oval 39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6" name="Oval 39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7" name="Oval 39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8" name="Oval 39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09" name="Oval 39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0" name="Oval 40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1" name="Oval 40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12" name="Group 40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0527" name="Oval 40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8" name="Oval 40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9" name="Oval 40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30" name="Oval 40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13" name="Oval 40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4" name="Oval 40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5" name="Oval 40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6" name="Oval 41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17" name="Group 41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0523" name="Oval 41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4" name="Oval 41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5" name="Oval 41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6" name="Oval 41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18" name="Oval 41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19" name="Oval 41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0" name="Oval 41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1" name="Oval 41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2" name="Oval 42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3" name="Oval 42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4" name="Oval 42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5" name="Oval 42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6" name="Oval 42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7" name="Oval 42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8" name="Oval 42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29" name="Oval 42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30" name="Group 42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0519" name="Oval 42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0" name="Oval 43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1" name="Oval 43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22" name="Oval 43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31" name="Oval 43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2" name="Oval 43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3" name="Oval 43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4" name="Oval 43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5" name="Oval 43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6" name="Oval 43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7" name="Oval 43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8" name="Oval 44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39" name="Oval 44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0" name="Oval 44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1" name="Oval 44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2" name="Oval 44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3" name="Oval 44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44" name="Group 44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0515" name="Oval 4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6" name="Oval 4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7" name="Oval 4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8" name="Oval 4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45" name="Oval 45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6" name="Oval 45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7" name="Oval 45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8" name="Oval 45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49" name="Oval 45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0" name="Oval 45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1" name="Oval 45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2" name="Oval 45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53" name="Group 45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0511" name="Oval 46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2" name="Oval 46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3" name="Oval 46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4" name="Oval 46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54" name="Oval 46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5" name="Oval 46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6" name="Oval 46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7" name="Oval 46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8" name="Oval 46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59" name="Oval 46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0" name="Oval 47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1" name="Oval 47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62" name="Group 47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0507" name="Oval 4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8" name="Oval 4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9" name="Oval 4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10" name="Oval 4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63" name="Oval 47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4" name="Oval 47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5" name="Oval 47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6" name="Oval 48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7" name="Oval 48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68" name="Oval 48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69" name="Group 48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0503" name="Oval 48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4" name="Oval 48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5" name="Oval 48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6" name="Oval 48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70" name="Oval 48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1" name="Oval 48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2" name="Oval 49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3" name="Oval 49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4" name="Oval 49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5" name="Oval 49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6" name="Oval 49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77" name="Group 49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0499" name="Oval 4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0" name="Oval 4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1" name="Oval 4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502" name="Oval 4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78" name="Oval 50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79" name="Oval 50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0" name="Oval 50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1" name="Oval 50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82" name="Group 50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0495" name="Oval 50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6" name="Oval 50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7" name="Oval 50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8" name="Oval 50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83" name="Oval 74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4" name="Oval 745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5" name="Oval 746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6" name="Oval 747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7" name="Oval 748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8" name="Oval 749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89" name="Oval 750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0" name="Oval 751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791" name="Group 752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0491" name="Oval 7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2" name="Oval 7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3" name="Oval 7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4" name="Oval 7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792" name="Oval 757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3" name="Oval 758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4" name="Oval 759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5" name="Oval 760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6" name="Oval 761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7" name="Oval 762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8" name="Oval 763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799" name="Oval 764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00" name="Group 765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0487" name="Oval 7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8" name="Oval 7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9" name="Oval 7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90" name="Oval 7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01" name="Oval 77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2" name="Oval 77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3" name="Oval 77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4" name="Oval 77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5" name="Oval 77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6" name="Oval 77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7" name="Oval 77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08" name="Oval 777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09" name="Group 778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0483" name="Oval 7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4" name="Oval 7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5" name="Oval 7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6" name="Oval 7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10" name="Oval 783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1" name="Oval 784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2" name="Oval 785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3" name="Oval 786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4" name="Oval 787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5" name="Oval 788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16" name="Group 789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0479" name="Oval 7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0" name="Oval 7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1" name="Oval 7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82" name="Oval 7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17" name="Oval 794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8" name="Oval 795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19" name="Oval 796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0" name="Oval 797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1" name="Oval 798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2" name="Oval 799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3" name="Oval 800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24" name="Group 801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0475" name="Oval 8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6" name="Oval 8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7" name="Oval 8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8" name="Oval 8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25" name="Oval 806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6" name="Oval 807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7" name="Oval 808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28" name="Oval 809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29" name="Group 810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0471" name="Oval 8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2" name="Oval 8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3" name="Oval 8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4" name="Oval 8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30" name="Oval 81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1" name="Oval 816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2" name="Oval 817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3" name="Oval 818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4" name="Oval 819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5" name="Oval 820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6" name="Oval 821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37" name="Oval 822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38" name="Group 823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0467" name="Oval 8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8" name="Oval 8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9" name="Oval 8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70" name="Oval 8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39" name="Oval 828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0" name="Oval 829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1" name="Oval 830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2" name="Oval 831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3" name="Oval 832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4" name="Oval 833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5" name="Oval 834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6" name="Oval 835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47" name="Group 836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0463" name="Oval 8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4" name="Oval 8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5" name="Oval 8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6" name="Oval 8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48" name="Oval 841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49" name="Oval 842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0" name="Oval 843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1" name="Oval 844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2" name="Oval 845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3" name="Oval 846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4" name="Oval 847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5" name="Oval 848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56" name="Group 849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0459" name="Oval 8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0" name="Oval 8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1" name="Oval 8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62" name="Oval 8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57" name="Oval 854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8" name="Oval 855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59" name="Oval 856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0" name="Oval 857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1" name="Oval 858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2" name="Oval 859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63" name="Group 860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0455" name="Oval 8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6" name="Oval 8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7" name="Oval 8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8" name="Oval 8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64" name="Oval 865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5" name="Oval 866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6" name="Oval 867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7" name="Oval 868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8" name="Oval 869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69" name="Oval 870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0" name="Oval 871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71" name="Group 872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0451" name="Oval 8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2" name="Oval 8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3" name="Oval 8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4" name="Oval 8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72" name="Oval 877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3" name="Oval 878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4" name="Oval 879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5" name="Oval 880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76" name="Group 881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0447" name="Oval 8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8" name="Oval 8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9" name="Oval 8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50" name="Oval 8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77" name="Oval 886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8" name="Oval 887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79" name="Oval 88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0" name="Oval 889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1" name="Oval 89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2" name="Oval 891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3" name="Oval 892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4" name="Oval 893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5" name="Oval 89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6" name="Oval 895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7" name="Oval 896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88" name="Oval 897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889" name="Group 898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0443" name="Oval 8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4" name="Oval 9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5" name="Oval 9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6" name="Oval 9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890" name="Oval 903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1" name="Oval 904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2" name="Oval 905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3" name="Oval 906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4" name="Oval 907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5" name="Oval 90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6" name="Oval 909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7" name="Oval 910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8" name="Oval 911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899" name="Oval 912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0" name="Oval 913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1" name="Oval 914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2" name="Oval 915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03" name="Group 916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0439" name="Oval 9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0" name="Oval 9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1" name="Oval 9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42" name="Oval 9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04" name="Oval 921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5" name="Oval 922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6" name="Oval 923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7" name="Oval 924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8" name="Oval 925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09" name="Oval 926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0" name="Oval 927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1" name="Oval 928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12" name="Group 929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0435" name="Oval 9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6" name="Oval 9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7" name="Oval 9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8" name="Oval 9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13" name="Oval 934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4" name="Oval 935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5" name="Oval 936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6" name="Oval 937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7" name="Oval 938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8" name="Oval 939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19" name="Oval 940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0" name="Oval 941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21" name="Group 942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0431" name="Oval 9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2" name="Oval 9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3" name="Oval 9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4" name="Oval 9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22" name="Oval 947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3" name="Oval 948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4" name="Oval 949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5" name="Oval 950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6" name="Oval 951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27" name="Oval 952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28" name="Group 953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0427" name="Oval 9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8" name="Oval 9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9" name="Oval 9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30" name="Oval 9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29" name="Oval 958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0" name="Oval 959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1" name="Oval 960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2" name="Oval 961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3" name="Oval 962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4" name="Oval 963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5" name="Oval 964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36" name="Group 965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0423" name="Oval 9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4" name="Oval 9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5" name="Oval 9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6" name="Oval 9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37" name="Oval 970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8" name="Oval 971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39" name="Oval 972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40" name="Oval 973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41" name="Group 974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0419" name="Oval 9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0" name="Oval 9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1" name="Oval 9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22" name="Oval 9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2" name="Group 983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0415" name="AutoShape 979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6" name="AutoShape 980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7" name="AutoShape 981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8" name="AutoShape 982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3" name="Group 98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0411" name="AutoShape 9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2" name="AutoShape 9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3" name="AutoShape 9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4" name="AutoShape 9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4" name="Group 98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0407" name="AutoShape 9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8" name="AutoShape 9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9" name="AutoShape 9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10" name="AutoShape 9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5" name="Group 99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0403" name="AutoShape 9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4" name="AutoShape 9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5" name="AutoShape 9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6" name="AutoShape 9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6" name="Group 999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0399" name="AutoShape 10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0" name="AutoShape 10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1" name="AutoShape 10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402" name="AutoShape 10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7" name="Group 1004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0395" name="AutoShape 10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6" name="AutoShape 10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7" name="AutoShape 10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8" name="AutoShape 10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8" name="Group 1009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0391" name="AutoShape 10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2" name="AutoShape 10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3" name="AutoShape 10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4" name="AutoShape 10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49" name="Group 101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0387" name="AutoShape 10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8" name="AutoShape 10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9" name="AutoShape 10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90" name="AutoShape 10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0" name="Group 101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0383" name="AutoShape 10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4" name="AutoShape 10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5" name="AutoShape 10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6" name="AutoShape 10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1" name="Group 1024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0379" name="AutoShape 10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0" name="AutoShape 10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1" name="AutoShape 10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82" name="AutoShape 10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2" name="Group 1029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0375" name="AutoShape 10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6" name="AutoShape 10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7" name="AutoShape 10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8" name="AutoShape 10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3" name="Group 1034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0371" name="AutoShape 10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2" name="AutoShape 10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3" name="AutoShape 10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4" name="AutoShape 10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4" name="Group 1039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0367" name="AutoShape 10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8" name="AutoShape 10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9" name="AutoShape 10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70" name="AutoShape 10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5" name="Group 1044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0363" name="AutoShape 10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4" name="AutoShape 10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5" name="AutoShape 10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6" name="AutoShape 10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6" name="Group 1049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0359" name="AutoShape 10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0" name="AutoShape 10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1" name="AutoShape 10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62" name="AutoShape 10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7" name="Group 1054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0355" name="AutoShape 10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6" name="AutoShape 10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7" name="AutoShape 10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8" name="AutoShape 10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8" name="Group 1059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0351" name="AutoShape 10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2" name="AutoShape 10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3" name="AutoShape 10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4" name="AutoShape 10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59" name="Group 1064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0347" name="AutoShape 10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8" name="AutoShape 10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9" name="AutoShape 10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50" name="AutoShape 10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0" name="Group 1069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0343" name="AutoShape 10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4" name="AutoShape 10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5" name="AutoShape 10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6" name="AutoShape 10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1" name="Group 1074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0339" name="AutoShape 10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0" name="AutoShape 10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1" name="AutoShape 10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42" name="AutoShape 10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2" name="Group 107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0335" name="AutoShape 10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6" name="AutoShape 10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7" name="AutoShape 10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8" name="AutoShape 10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3" name="Group 108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331" name="AutoShape 10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2" name="AutoShape 10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3" name="AutoShape 10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4" name="AutoShape 10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4" name="Group 1089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0327" name="AutoShape 10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8" name="AutoShape 10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9" name="AutoShape 10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30" name="AutoShape 10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5" name="Group 1094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0323" name="AutoShape 10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4" name="AutoShape 10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5" name="AutoShape 10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6" name="AutoShape 10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6" name="Group 109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319" name="AutoShape 11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0" name="AutoShape 11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1" name="AutoShape 11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22" name="AutoShape 11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7" name="Group 110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315" name="AutoShape 11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6" name="AutoShape 11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7" name="AutoShape 11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8" name="AutoShape 11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8" name="Group 1109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0311" name="AutoShape 11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2" name="AutoShape 11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3" name="AutoShape 11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4" name="AutoShape 11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69" name="Group 111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307" name="AutoShape 11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8" name="AutoShape 11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9" name="AutoShape 11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10" name="AutoShape 11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0" name="Group 111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303" name="AutoShape 11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4" name="AutoShape 11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5" name="AutoShape 11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6" name="AutoShape 11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1" name="Group 112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0299" name="AutoShape 11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0" name="AutoShape 11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1" name="AutoShape 11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302" name="AutoShape 11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2" name="Group 112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95" name="AutoShape 11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6" name="AutoShape 11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7" name="AutoShape 11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8" name="AutoShape 11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3" name="Group 1134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0291" name="AutoShape 11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2" name="AutoShape 11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3" name="AutoShape 11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4" name="AutoShape 11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4" name="Group 1139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0287" name="AutoShape 11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8" name="AutoShape 11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9" name="AutoShape 11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90" name="AutoShape 11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5" name="Group 114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283" name="AutoShape 11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4" name="AutoShape 11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5" name="AutoShape 11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6" name="AutoShape 11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6" name="Group 114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0279" name="AutoShape 11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0" name="AutoShape 11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1" name="AutoShape 11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82" name="AutoShape 11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7" name="Group 11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0275" name="AutoShape 11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6" name="AutoShape 11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7" name="AutoShape 11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8" name="AutoShape 11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8" name="Group 11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0271" name="AutoShape 11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2" name="AutoShape 11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3" name="AutoShape 11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4" name="AutoShape 11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79" name="Group 11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67" name="AutoShape 11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8" name="AutoShape 11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9" name="AutoShape 11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70" name="AutoShape 11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0" name="Group 116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0263" name="AutoShape 11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4" name="AutoShape 11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5" name="AutoShape 11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6" name="AutoShape 11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1" name="Group 117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0259" name="AutoShape 11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0" name="AutoShape 11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1" name="AutoShape 11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62" name="AutoShape 11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2" name="Group 1179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0255" name="AutoShape 11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6" name="AutoShape 11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7" name="AutoShape 11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8" name="AutoShape 11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3" name="Group 118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0251" name="AutoShape 11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2" name="AutoShape 11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3" name="AutoShape 11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4" name="AutoShape 11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4" name="Group 1189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0247" name="AutoShape 11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8" name="AutoShape 11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9" name="AutoShape 11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50" name="AutoShape 11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5" name="Group 119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0243" name="AutoShape 11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4" name="AutoShape 11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5" name="AutoShape 11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6" name="AutoShape 11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6" name="Group 1199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0239" name="AutoShape 12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0" name="AutoShape 12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1" name="AutoShape 12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42" name="AutoShape 12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87" name="Group 120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0235" name="AutoShape 12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6" name="AutoShape 12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7" name="AutoShape 12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8" name="AutoShape 12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9988" name="Oval 1209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89" name="Oval 1210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0" name="Oval 1211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1" name="Oval 1212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2" name="Oval 1213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3" name="Oval 1214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4" name="Oval 121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9995" name="Oval 1216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9996" name="Group 1217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0231" name="AutoShape 12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2" name="AutoShape 12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3" name="AutoShape 12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4" name="AutoShape 12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7" name="Group 1222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0227" name="AutoShape 12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8" name="AutoShape 12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9" name="AutoShape 12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30" name="AutoShape 12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8" name="Group 122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0223" name="AutoShape 12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4" name="AutoShape 12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5" name="AutoShape 12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6" name="AutoShape 12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19999" name="Group 123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0219" name="AutoShape 12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0" name="AutoShape 12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1" name="AutoShape 12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22" name="AutoShape 12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0" name="Group 1237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0215" name="AutoShape 12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6" name="AutoShape 12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7" name="AutoShape 12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8" name="AutoShape 12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1" name="Group 1242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0211" name="AutoShape 12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2" name="AutoShape 12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3" name="AutoShape 12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4" name="AutoShape 12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2" name="Group 1247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0207" name="AutoShape 12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8" name="AutoShape 12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9" name="AutoShape 12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10" name="AutoShape 12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3" name="Group 125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0203" name="AutoShape 12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4" name="AutoShape 12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5" name="AutoShape 12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6" name="AutoShape 12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4" name="Group 125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0199" name="AutoShape 12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0" name="AutoShape 12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1" name="AutoShape 12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202" name="AutoShape 12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5" name="Group 1262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0195" name="AutoShape 12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6" name="AutoShape 12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7" name="AutoShape 12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8" name="AutoShape 12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6" name="Group 1267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0191" name="AutoShape 12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2" name="AutoShape 12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3" name="AutoShape 12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4" name="AutoShape 12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7" name="Group 1272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0187" name="AutoShape 12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8" name="AutoShape 12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9" name="AutoShape 12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90" name="AutoShape 12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8" name="Group 1277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0183" name="AutoShape 12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4" name="AutoShape 12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5" name="AutoShape 12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6" name="AutoShape 12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09" name="Group 1282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0179" name="AutoShape 12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0" name="AutoShape 12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1" name="AutoShape 12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82" name="AutoShape 12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0" name="Group 1287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0175" name="AutoShape 12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6" name="AutoShape 12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7" name="AutoShape 12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8" name="AutoShape 12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1" name="Group 1292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0171" name="AutoShape 12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2" name="AutoShape 12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3" name="AutoShape 12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4" name="AutoShape 12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2" name="Group 1297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0167" name="AutoShape 12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8" name="AutoShape 12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9" name="AutoShape 13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70" name="AutoShape 13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3" name="Group 1302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0163" name="AutoShape 13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4" name="AutoShape 13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5" name="AutoShape 13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6" name="AutoShape 13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4" name="Group 1307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0159" name="AutoShape 13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0" name="AutoShape 13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1" name="AutoShape 13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62" name="AutoShape 13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5" name="Group 1312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0155" name="AutoShape 13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6" name="AutoShape 13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7" name="AutoShape 13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8" name="AutoShape 13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6" name="Group 1317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0151" name="AutoShape 13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2" name="AutoShape 13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3" name="AutoShape 13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4" name="AutoShape 13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7" name="Group 132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47" name="AutoShape 13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8" name="AutoShape 13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9" name="AutoShape 13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50" name="AutoShape 13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8" name="Group 1327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0143" name="AutoShape 13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4" name="AutoShape 13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5" name="AutoShape 13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6" name="AutoShape 13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19" name="Group 1332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0139" name="AutoShape 13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0" name="AutoShape 13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1" name="AutoShape 13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42" name="AutoShape 13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0" name="Group 133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135" name="AutoShape 13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6" name="AutoShape 13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7" name="AutoShape 13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8" name="AutoShape 13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1" name="Group 134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31" name="AutoShape 13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2" name="AutoShape 13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3" name="AutoShape 13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4" name="AutoShape 13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2" name="Group 1347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0127" name="AutoShape 13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8" name="AutoShape 13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9" name="AutoShape 13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30" name="AutoShape 13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3" name="Group 135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123" name="AutoShape 13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4" name="AutoShape 13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5" name="AutoShape 13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6" name="AutoShape 13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4" name="Group 135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119" name="AutoShape 13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0" name="AutoShape 13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1" name="AutoShape 13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22" name="AutoShape 13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5" name="Group 136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0115" name="AutoShape 13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6" name="AutoShape 13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7" name="AutoShape 13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8" name="AutoShape 13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6" name="Group 136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111" name="AutoShape 13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2" name="AutoShape 13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3" name="AutoShape 13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4" name="AutoShape 13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7" name="Group 1372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0107" name="AutoShape 13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8" name="AutoShape 13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9" name="AutoShape 13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10" name="AutoShape 13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8" name="Group 1377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0103" name="AutoShape 13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4" name="AutoShape 13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5" name="AutoShape 13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6" name="AutoShape 13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29" name="Group 138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099" name="AutoShape 13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0" name="AutoShape 13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1" name="AutoShape 13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102" name="AutoShape 13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0" name="Group 1387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0095" name="AutoShape 13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6" name="AutoShape 13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7" name="AutoShape 13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8" name="AutoShape 13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1" name="Group 13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0091" name="AutoShape 13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2" name="AutoShape 13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3" name="AutoShape 13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4" name="AutoShape 13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2" name="Group 13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0087" name="AutoShape 13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8" name="AutoShape 13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9" name="AutoShape 14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90" name="AutoShape 14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3" name="Group 14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083" name="AutoShape 14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4" name="AutoShape 14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5" name="AutoShape 14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6" name="AutoShape 14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4" name="Group 140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0079" name="AutoShape 14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0" name="AutoShape 14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1" name="AutoShape 14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82" name="AutoShape 14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5" name="Group 1412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0075" name="AutoShape 14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6" name="AutoShape 14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7" name="AutoShape 14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8" name="AutoShape 14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6" name="Group 1417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0071" name="AutoShape 14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2" name="AutoShape 14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3" name="AutoShape 14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4" name="AutoShape 14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7" name="Group 142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0067" name="AutoShape 14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8" name="AutoShape 14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9" name="AutoShape 14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70" name="AutoShape 14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8" name="Group 1427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0063" name="AutoShape 14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4" name="AutoShape 14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5" name="AutoShape 14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6" name="AutoShape 14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39" name="Group 1432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0059" name="AutoShape 14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0" name="AutoShape 14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1" name="AutoShape 14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62" name="AutoShape 14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40" name="Group 1437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0055" name="AutoShape 14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6" name="AutoShape 14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7" name="AutoShape 14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8" name="AutoShape 14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0041" name="Group 1442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0051" name="AutoShape 14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2" name="AutoShape 14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3" name="AutoShape 14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4" name="AutoShape 14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0042" name="Text Box 1447"/>
          <p:cNvSpPr txBox="1">
            <a:spLocks noChangeArrowheads="1"/>
          </p:cNvSpPr>
          <p:nvPr/>
        </p:nvSpPr>
        <p:spPr bwMode="auto">
          <a:xfrm rot="-2407244">
            <a:off x="2819400" y="207168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20043" name="Text Box 1449"/>
          <p:cNvSpPr txBox="1">
            <a:spLocks noChangeArrowheads="1"/>
          </p:cNvSpPr>
          <p:nvPr/>
        </p:nvSpPr>
        <p:spPr bwMode="auto">
          <a:xfrm rot="-2431308">
            <a:off x="1752600" y="28194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20044" name="Line 1451"/>
          <p:cNvSpPr>
            <a:spLocks noChangeShapeType="1"/>
          </p:cNvSpPr>
          <p:nvPr/>
        </p:nvSpPr>
        <p:spPr bwMode="auto">
          <a:xfrm>
            <a:off x="2819400" y="2438400"/>
            <a:ext cx="2971800" cy="3581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45" name="Line 1452"/>
          <p:cNvSpPr>
            <a:spLocks noChangeShapeType="1"/>
          </p:cNvSpPr>
          <p:nvPr/>
        </p:nvSpPr>
        <p:spPr bwMode="auto">
          <a:xfrm flipV="1">
            <a:off x="2743200" y="2438400"/>
            <a:ext cx="762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046" name="Group 1453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0047" name="AutoShape 145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48" name="AutoShape 145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49" name="AutoShape 145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0050" name="AutoShape 145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20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2688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9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90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91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21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2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3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4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5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6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7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28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29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2684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5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6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7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30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1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2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3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4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5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6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37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38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2680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1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2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83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39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0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1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2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3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4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45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2676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7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8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9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46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7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8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49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0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1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2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53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2672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3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4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5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54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5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6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57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58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2668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9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0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71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59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0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1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2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3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4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5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6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67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2664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5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6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7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68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69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0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1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2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3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4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5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76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2660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1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2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63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77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8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79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0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1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2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3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4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85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2656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7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8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9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86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7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8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89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0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1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592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2652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3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4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5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593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4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5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6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7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8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599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00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2648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9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0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51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01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2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3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4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05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2644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5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6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7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06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7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8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09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0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1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2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3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4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5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6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17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18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2640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1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2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43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19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0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1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2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3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4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5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6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7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8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29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0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1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32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2636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7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8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9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33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4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5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6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7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8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39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0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41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2632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3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4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5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42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3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4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5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6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7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8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49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50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2628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9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0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31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51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2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3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4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5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6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57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2624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5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6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7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58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59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0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1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2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3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4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65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2620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1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2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23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66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7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8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69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70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2616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7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8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9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71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2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3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4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5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6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7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78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79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2612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3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4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5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80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1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2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3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4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5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6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87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88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2608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9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0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11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89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0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1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2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3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4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5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6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697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2604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5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6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7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698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699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0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1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2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3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04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2600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1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2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603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05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6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7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8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09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0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1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12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2596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7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8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9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13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4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5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6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17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2592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3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4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5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18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19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0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1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2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3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4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5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26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2588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9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0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91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27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8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29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0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1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2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3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4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35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2584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5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6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7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36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7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8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39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0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1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2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3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44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2580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1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2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83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45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6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7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8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49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0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51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2576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7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8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9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52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3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4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5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6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7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58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59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2572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3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4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5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60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1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2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3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64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2568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9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0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71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65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6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7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8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69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0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1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2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3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4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5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6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77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2564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5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6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7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78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79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0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1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2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3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4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5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6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7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8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89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0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791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2560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1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2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63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792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3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4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5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6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7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8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799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00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2556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7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8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9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01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2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3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4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5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6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7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08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09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2552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3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4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5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10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1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2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3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4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5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16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2548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9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0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51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17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8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19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0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1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2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3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24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2544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5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6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7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25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6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7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28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29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2540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1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2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43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30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1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2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3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4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5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6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37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38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2536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7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8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9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39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0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1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2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3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4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5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6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47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2532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3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4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5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48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49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0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1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2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3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4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5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56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2528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9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0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31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57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8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59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0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1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2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63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2524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5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6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7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64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5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6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7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8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69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0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71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2520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1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2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23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72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3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4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5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76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2516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7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8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9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77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8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79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0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1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2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3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4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85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2512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3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4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5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86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7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8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89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0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1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2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3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894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2508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9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0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11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895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6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7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8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899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0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1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2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03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2504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5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6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7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04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5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6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7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8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09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10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2500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1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2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503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11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2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3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4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5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6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17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18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2496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7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8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9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19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0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1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2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23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2492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3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4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5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24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5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6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7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8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29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0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1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2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3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4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5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36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2488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9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0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91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37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8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39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0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1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2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3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4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5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6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7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8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49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50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2484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5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6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7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51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2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3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4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5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6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7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58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59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2480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1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2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83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60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1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2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3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4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5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6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67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68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2476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7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8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9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69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0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1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2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3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4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75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2472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3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4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5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76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7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8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79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0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1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2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83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2468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9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0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71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1984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5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6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1987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1988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2464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5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6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7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89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2460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1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2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63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0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2456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7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8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9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1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2452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3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4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5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2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2448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9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0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51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3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2444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5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6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7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4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2440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1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2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43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5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2436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7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8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9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6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2432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3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4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5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7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2428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9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0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31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8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2424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5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6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7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1999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2420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1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2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23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0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2416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7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8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9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1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2412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3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4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5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2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2408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9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0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11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3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2404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5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6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7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4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2400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1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2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403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5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2396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7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8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9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6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2392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3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4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5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7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2388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9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0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91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8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2384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5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6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7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09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2380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1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2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83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0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76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7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8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9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1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2372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3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4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5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2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2368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9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0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71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3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64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5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6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7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4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60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1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2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63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5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2356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7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8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9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6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52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3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4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5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7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48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9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0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51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8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2344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5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6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7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19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340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1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2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43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0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2336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7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8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9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1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2332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3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4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5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2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28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9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0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31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3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2324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5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6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7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4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2320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1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2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23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5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2316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7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8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9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6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312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3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4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5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7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2308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9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0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11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8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2304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5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6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7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29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2300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1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2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303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0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2296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7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8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9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1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2292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3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4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5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2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2288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9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0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91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3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2284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5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6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7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34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2280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1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2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83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35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6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7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8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39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0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1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2042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2043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2276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7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8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9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4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2272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3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4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5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5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2268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9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0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71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6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2264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5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6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7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7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2260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1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2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63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8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2256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7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8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9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49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2252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3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4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5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0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2248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9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0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51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1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2244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5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6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7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2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2240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1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2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43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3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2236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7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8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9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4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2232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3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4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5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5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2228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9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0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31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6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2224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5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6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7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7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2220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1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2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23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8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2216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7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8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9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59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2212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3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4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5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0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2208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9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0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11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1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2204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5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6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7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2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2200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1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2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203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3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2196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7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8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9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4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92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3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4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5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5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2188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9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0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91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6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2184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5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6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7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7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80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1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2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83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8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76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7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8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9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69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2172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3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4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5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0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68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9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0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71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1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64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5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6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7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2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2160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1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2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63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3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56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7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8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9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4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2152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3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4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5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5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2148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9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0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51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6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44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5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6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7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7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2140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1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2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43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8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2136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7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8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9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79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2132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3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4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5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0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28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9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0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31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1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2124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5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6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7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2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2120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1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2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23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3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2116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7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8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9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4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2112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3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4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5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5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2108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9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0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11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6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2104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5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6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7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7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2100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1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2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103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2088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2096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7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8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9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89" name="Freeform 1184"/>
          <p:cNvSpPr>
            <a:spLocks/>
          </p:cNvSpPr>
          <p:nvPr/>
        </p:nvSpPr>
        <p:spPr bwMode="auto">
          <a:xfrm>
            <a:off x="3876675" y="1920875"/>
            <a:ext cx="2051050" cy="3767138"/>
          </a:xfrm>
          <a:custGeom>
            <a:avLst/>
            <a:gdLst>
              <a:gd name="T0" fmla="*/ 0 w 1292"/>
              <a:gd name="T1" fmla="*/ 0 h 2373"/>
              <a:gd name="T2" fmla="*/ 2147483647 w 1292"/>
              <a:gd name="T3" fmla="*/ 2147483647 h 2373"/>
              <a:gd name="T4" fmla="*/ 2147483647 w 1292"/>
              <a:gd name="T5" fmla="*/ 2147483647 h 2373"/>
              <a:gd name="T6" fmla="*/ 0 60000 65536"/>
              <a:gd name="T7" fmla="*/ 0 60000 65536"/>
              <a:gd name="T8" fmla="*/ 0 60000 65536"/>
              <a:gd name="T9" fmla="*/ 0 w 1292"/>
              <a:gd name="T10" fmla="*/ 0 h 2373"/>
              <a:gd name="T11" fmla="*/ 1292 w 1292"/>
              <a:gd name="T12" fmla="*/ 2373 h 23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2" h="2373">
                <a:moveTo>
                  <a:pt x="0" y="0"/>
                </a:moveTo>
                <a:lnTo>
                  <a:pt x="31" y="1405"/>
                </a:lnTo>
                <a:lnTo>
                  <a:pt x="1292" y="2373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2090" name="Group 1186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2092" name="AutoShape 1187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3" name="AutoShape 1188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4" name="AutoShape 1189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2095" name="AutoShape 1190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2091" name="Text Box 1191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separar las mandarinas de las naranjas?</a:t>
            </a:r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4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5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68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4736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7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8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9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69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0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1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2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3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4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5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6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77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4732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3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4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5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78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79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0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1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2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3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4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5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86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4728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9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0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31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87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8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89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0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1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2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593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4724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5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6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7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594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5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6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7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8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599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0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01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4720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1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2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23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02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3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4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5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06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4716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7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8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9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07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8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09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0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1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2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3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4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15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4712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3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4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5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16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7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8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19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0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1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2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3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24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4708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9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0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11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25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6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7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8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29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0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1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2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33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4704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5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6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7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34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5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6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7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8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39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40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4700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1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2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703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41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2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3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4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5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6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47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48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4696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7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8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9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49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0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1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2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53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4692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3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4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5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54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5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6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7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8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59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0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1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2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3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4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5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66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4688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9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0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91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67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8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69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0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1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2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3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4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5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6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7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8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79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80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4684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5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6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7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81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2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3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4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5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6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7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88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89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4680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1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2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83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90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1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2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3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4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5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6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697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698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4676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7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8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9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699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0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1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2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3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4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05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4672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3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4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5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06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7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8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09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0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1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2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13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4668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9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0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71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14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5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6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17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18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4664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5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6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7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19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0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1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2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3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4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5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6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27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4660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1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2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63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28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29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0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1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2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3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4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5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36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4656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7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8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9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37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8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39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0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1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2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3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4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45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4652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3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4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5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46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7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8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49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0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1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52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4648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9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0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51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53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4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5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6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7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8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59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60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4644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5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6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7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61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2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3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4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65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4640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1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2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43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66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7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8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69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0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1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2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3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74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4636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7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8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9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75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6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7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8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79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0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1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2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83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4632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3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4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5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84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5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6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7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8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89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0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1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92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4628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9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0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31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793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4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5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6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7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798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799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4624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5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6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7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00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1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2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3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4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5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6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07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4620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1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2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23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08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09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0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1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12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4616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7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8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9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13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4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5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6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7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8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19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0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1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2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3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4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25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4612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3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4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5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26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7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8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29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0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1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2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3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4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5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6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7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38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39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4608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9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0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11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40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1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2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3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4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5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6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47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48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4604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5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6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7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49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0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1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2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3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4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5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6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57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4600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1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2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603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58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59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0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1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2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3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64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4596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7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8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9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65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6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7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8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69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0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1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72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4592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3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4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5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73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4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5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6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77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4588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9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0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91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78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79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0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1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2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3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4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5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86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4584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5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6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7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87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8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89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0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1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2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3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4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895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4580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1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2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83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896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7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8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899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0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1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2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3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04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4576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7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8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9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05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6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7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8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09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0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11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4572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3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4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5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12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3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4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5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6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7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18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19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4568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9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0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71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20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1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2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3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24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4564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5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6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7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25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6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7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8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29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0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1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2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33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4560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1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2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63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34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5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6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7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8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39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0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1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42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4556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7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8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9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43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4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5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6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7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8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49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0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51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4552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3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4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5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52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3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4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5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6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57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58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4548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9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0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51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59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0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1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2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3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4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5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66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4544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5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6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7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67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8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69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0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71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4540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1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2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43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72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3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4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5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6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7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8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79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0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1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2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3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84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4536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7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8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9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85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6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7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8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89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0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1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2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3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4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5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6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3997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3998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4532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3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4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5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3999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0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1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2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3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4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5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6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07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4528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9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0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31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08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09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0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1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2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3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4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5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16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4524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5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6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7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17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8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19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0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1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2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23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4520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1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2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23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24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5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6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7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8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29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0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31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4516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7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8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9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32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3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4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35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36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4512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3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4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5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7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4508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9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0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11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8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4504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5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6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7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39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4500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1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2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503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0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4496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7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8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9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1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4492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3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4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5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2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4488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9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0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91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3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4484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5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6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7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4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4480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1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2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83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5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4476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7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8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9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6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4472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3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4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5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7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4468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9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0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71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8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4464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5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6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7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49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4460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1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2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63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0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4456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7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8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9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1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4452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3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4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5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2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4448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9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0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51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3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4444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5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6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7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4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4440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1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2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43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5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4436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7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8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9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6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4432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3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4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5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7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4428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9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0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31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8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424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5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6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7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59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4420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1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2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23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0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4416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7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8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9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1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412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3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4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5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2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408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9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0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11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3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4404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5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6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7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4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400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1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2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403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5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396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7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8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9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6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4392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3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4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5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7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88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9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0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91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8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4384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5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6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7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69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4380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1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2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83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0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376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7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8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9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1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4372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3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4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5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2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4368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9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0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71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3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4364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5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6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7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4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60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1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2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63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5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4356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7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8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9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6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4352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3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4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5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7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4348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9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0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51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8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4344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5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6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7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79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4340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1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2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43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0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4336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7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8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9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1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4332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3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4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5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82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4328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9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0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31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083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4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5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6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7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8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89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090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4091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4324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5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6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7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2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4320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1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2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23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3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4316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7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8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9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4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4312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3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4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5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5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4308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9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0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11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6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4304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5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6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7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7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4300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1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2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303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8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4296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7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8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9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099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4292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3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4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5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0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4288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9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0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91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1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4284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5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6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7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2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4280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1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2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83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3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4276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7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8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9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4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4272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3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4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5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5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4268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9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0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71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6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4264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5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6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7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7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4260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1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2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63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8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4256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7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8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9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09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4252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3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4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5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0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4248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9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0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51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1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4244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5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6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7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2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40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1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2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43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3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4236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7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8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9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4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4232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3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4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5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5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228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9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0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31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6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24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5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6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7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7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4220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1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2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23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8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216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7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8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9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19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212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3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4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5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0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4208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9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0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11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1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204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5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6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7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2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4200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1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2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203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3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4196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7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8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9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4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192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3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4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5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5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4188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9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0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91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6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4184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5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6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7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7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4180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1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2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83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8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176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7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8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9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29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4172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3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4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5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0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4168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9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0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71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1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4164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5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6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7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2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4160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1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2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63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3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4156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7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8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9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4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4152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3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4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5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5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4148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9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0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51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6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4144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5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6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7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4137" name="Group 1183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4140" name="AutoShape 1184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1" name="AutoShape 1185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2" name="AutoShape 1186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4143" name="AutoShape 1187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4138" name="Freeform 1188"/>
          <p:cNvSpPr>
            <a:spLocks/>
          </p:cNvSpPr>
          <p:nvPr/>
        </p:nvSpPr>
        <p:spPr bwMode="auto">
          <a:xfrm>
            <a:off x="3797300" y="1981200"/>
            <a:ext cx="2603500" cy="3543300"/>
          </a:xfrm>
          <a:custGeom>
            <a:avLst/>
            <a:gdLst>
              <a:gd name="T0" fmla="*/ 2147483647 w 1640"/>
              <a:gd name="T1" fmla="*/ 0 h 2232"/>
              <a:gd name="T2" fmla="*/ 2147483647 w 1640"/>
              <a:gd name="T3" fmla="*/ 2147483647 h 2232"/>
              <a:gd name="T4" fmla="*/ 2147483647 w 1640"/>
              <a:gd name="T5" fmla="*/ 2147483647 h 2232"/>
              <a:gd name="T6" fmla="*/ 2147483647 w 1640"/>
              <a:gd name="T7" fmla="*/ 2147483647 h 2232"/>
              <a:gd name="T8" fmla="*/ 2147483647 w 1640"/>
              <a:gd name="T9" fmla="*/ 2147483647 h 2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0"/>
              <a:gd name="T16" fmla="*/ 0 h 2232"/>
              <a:gd name="T17" fmla="*/ 1640 w 1640"/>
              <a:gd name="T18" fmla="*/ 2232 h 2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0" h="2232">
                <a:moveTo>
                  <a:pt x="248" y="0"/>
                </a:moveTo>
                <a:cubicBezTo>
                  <a:pt x="124" y="332"/>
                  <a:pt x="0" y="664"/>
                  <a:pt x="8" y="912"/>
                </a:cubicBezTo>
                <a:cubicBezTo>
                  <a:pt x="16" y="1160"/>
                  <a:pt x="152" y="1288"/>
                  <a:pt x="296" y="1488"/>
                </a:cubicBezTo>
                <a:cubicBezTo>
                  <a:pt x="440" y="1688"/>
                  <a:pt x="648" y="1992"/>
                  <a:pt x="872" y="2112"/>
                </a:cubicBezTo>
                <a:cubicBezTo>
                  <a:pt x="1096" y="2232"/>
                  <a:pt x="1368" y="2220"/>
                  <a:pt x="1640" y="2208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4139" name="Text Box 1189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294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Uso de dos características: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066800" y="14478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762000" y="609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60325" y="15605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4876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4953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16" name="Group 17"/>
          <p:cNvGrpSpPr>
            <a:grpSpLocks/>
          </p:cNvGrpSpPr>
          <p:nvPr/>
        </p:nvGrpSpPr>
        <p:grpSpPr bwMode="auto">
          <a:xfrm flipH="1">
            <a:off x="4953000" y="2590800"/>
            <a:ext cx="304800" cy="304800"/>
            <a:chOff x="3696" y="1728"/>
            <a:chExt cx="192" cy="192"/>
          </a:xfrm>
        </p:grpSpPr>
        <p:sp>
          <p:nvSpPr>
            <p:cNvPr id="26785" name="Oval 1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6" name="Oval 1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7" name="Oval 2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8" name="Oval 2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17" name="Oval 22"/>
          <p:cNvSpPr>
            <a:spLocks noChangeArrowheads="1"/>
          </p:cNvSpPr>
          <p:nvPr/>
        </p:nvSpPr>
        <p:spPr bwMode="auto">
          <a:xfrm>
            <a:off x="502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8" name="Oval 23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19" name="Oval 24"/>
          <p:cNvSpPr>
            <a:spLocks noChangeArrowheads="1"/>
          </p:cNvSpPr>
          <p:nvPr/>
        </p:nvSpPr>
        <p:spPr bwMode="auto">
          <a:xfrm>
            <a:off x="5334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0" name="Oval 25"/>
          <p:cNvSpPr>
            <a:spLocks noChangeArrowheads="1"/>
          </p:cNvSpPr>
          <p:nvPr/>
        </p:nvSpPr>
        <p:spPr bwMode="auto">
          <a:xfrm>
            <a:off x="5486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1" name="Oval 26"/>
          <p:cNvSpPr>
            <a:spLocks noChangeArrowheads="1"/>
          </p:cNvSpPr>
          <p:nvPr/>
        </p:nvSpPr>
        <p:spPr bwMode="auto">
          <a:xfrm>
            <a:off x="5105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2" name="Oval 27"/>
          <p:cNvSpPr>
            <a:spLocks noChangeArrowheads="1"/>
          </p:cNvSpPr>
          <p:nvPr/>
        </p:nvSpPr>
        <p:spPr bwMode="auto">
          <a:xfrm>
            <a:off x="52578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3" name="Oval 28"/>
          <p:cNvSpPr>
            <a:spLocks noChangeArrowheads="1"/>
          </p:cNvSpPr>
          <p:nvPr/>
        </p:nvSpPr>
        <p:spPr bwMode="auto">
          <a:xfrm>
            <a:off x="541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4" name="Oval 29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25" name="Group 30"/>
          <p:cNvGrpSpPr>
            <a:grpSpLocks/>
          </p:cNvGrpSpPr>
          <p:nvPr/>
        </p:nvGrpSpPr>
        <p:grpSpPr bwMode="auto">
          <a:xfrm flipH="1">
            <a:off x="5105400" y="2743200"/>
            <a:ext cx="304800" cy="304800"/>
            <a:chOff x="3696" y="1728"/>
            <a:chExt cx="192" cy="192"/>
          </a:xfrm>
        </p:grpSpPr>
        <p:sp>
          <p:nvSpPr>
            <p:cNvPr id="26781" name="Oval 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2" name="Oval 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3" name="Oval 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4" name="Oval 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26" name="Oval 35"/>
          <p:cNvSpPr>
            <a:spLocks noChangeArrowheads="1"/>
          </p:cNvSpPr>
          <p:nvPr/>
        </p:nvSpPr>
        <p:spPr bwMode="auto">
          <a:xfrm>
            <a:off x="5181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7" name="Oval 36"/>
          <p:cNvSpPr>
            <a:spLocks noChangeArrowheads="1"/>
          </p:cNvSpPr>
          <p:nvPr/>
        </p:nvSpPr>
        <p:spPr bwMode="auto">
          <a:xfrm>
            <a:off x="5334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8" name="Oval 37"/>
          <p:cNvSpPr>
            <a:spLocks noChangeArrowheads="1"/>
          </p:cNvSpPr>
          <p:nvPr/>
        </p:nvSpPr>
        <p:spPr bwMode="auto">
          <a:xfrm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29" name="Oval 38"/>
          <p:cNvSpPr>
            <a:spLocks noChangeArrowheads="1"/>
          </p:cNvSpPr>
          <p:nvPr/>
        </p:nvSpPr>
        <p:spPr bwMode="auto">
          <a:xfrm>
            <a:off x="5638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0" name="Oval 39"/>
          <p:cNvSpPr>
            <a:spLocks noChangeArrowheads="1"/>
          </p:cNvSpPr>
          <p:nvPr/>
        </p:nvSpPr>
        <p:spPr bwMode="auto">
          <a:xfrm>
            <a:off x="52578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1" name="Oval 40"/>
          <p:cNvSpPr>
            <a:spLocks noChangeArrowheads="1"/>
          </p:cNvSpPr>
          <p:nvPr/>
        </p:nvSpPr>
        <p:spPr bwMode="auto">
          <a:xfrm>
            <a:off x="5410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2" name="Oval 41"/>
          <p:cNvSpPr>
            <a:spLocks noChangeArrowheads="1"/>
          </p:cNvSpPr>
          <p:nvPr/>
        </p:nvSpPr>
        <p:spPr bwMode="auto">
          <a:xfrm>
            <a:off x="55626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3" name="Oval 42"/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34" name="Group 43"/>
          <p:cNvGrpSpPr>
            <a:grpSpLocks/>
          </p:cNvGrpSpPr>
          <p:nvPr/>
        </p:nvGrpSpPr>
        <p:grpSpPr bwMode="auto">
          <a:xfrm flipH="1">
            <a:off x="5257800" y="2667000"/>
            <a:ext cx="304800" cy="304800"/>
            <a:chOff x="3696" y="1728"/>
            <a:chExt cx="192" cy="192"/>
          </a:xfrm>
        </p:grpSpPr>
        <p:sp>
          <p:nvSpPr>
            <p:cNvPr id="26777" name="Oval 4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8" name="Oval 4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9" name="Oval 4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80" name="Oval 4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35" name="Oval 48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6" name="Oval 49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7" name="Oval 50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8" name="Oval 51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39" name="Oval 52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0" name="Oval 53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41" name="Group 54"/>
          <p:cNvGrpSpPr>
            <a:grpSpLocks/>
          </p:cNvGrpSpPr>
          <p:nvPr/>
        </p:nvGrpSpPr>
        <p:grpSpPr bwMode="auto">
          <a:xfrm flipH="1">
            <a:off x="4724400" y="2895600"/>
            <a:ext cx="304800" cy="304800"/>
            <a:chOff x="3696" y="1728"/>
            <a:chExt cx="192" cy="192"/>
          </a:xfrm>
        </p:grpSpPr>
        <p:sp>
          <p:nvSpPr>
            <p:cNvPr id="26773" name="Oval 5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4" name="Oval 5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5" name="Oval 5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6" name="Oval 5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42" name="Oval 59"/>
          <p:cNvSpPr>
            <a:spLocks noChangeArrowheads="1"/>
          </p:cNvSpPr>
          <p:nvPr/>
        </p:nvSpPr>
        <p:spPr bwMode="auto">
          <a:xfrm>
            <a:off x="4800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3" name="Oval 60"/>
          <p:cNvSpPr>
            <a:spLocks noChangeArrowheads="1"/>
          </p:cNvSpPr>
          <p:nvPr/>
        </p:nvSpPr>
        <p:spPr bwMode="auto">
          <a:xfrm>
            <a:off x="4953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4" name="Oval 61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5" name="Oval 62"/>
          <p:cNvSpPr>
            <a:spLocks noChangeArrowheads="1"/>
          </p:cNvSpPr>
          <p:nvPr/>
        </p:nvSpPr>
        <p:spPr bwMode="auto">
          <a:xfrm>
            <a:off x="5257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6" name="Oval 63"/>
          <p:cNvSpPr>
            <a:spLocks noChangeArrowheads="1"/>
          </p:cNvSpPr>
          <p:nvPr/>
        </p:nvSpPr>
        <p:spPr bwMode="auto">
          <a:xfrm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7" name="Oval 64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48" name="Oval 65"/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49" name="Group 66"/>
          <p:cNvGrpSpPr>
            <a:grpSpLocks/>
          </p:cNvGrpSpPr>
          <p:nvPr/>
        </p:nvGrpSpPr>
        <p:grpSpPr bwMode="auto">
          <a:xfrm flipH="1">
            <a:off x="4876800" y="3048000"/>
            <a:ext cx="304800" cy="304800"/>
            <a:chOff x="3696" y="1728"/>
            <a:chExt cx="192" cy="192"/>
          </a:xfrm>
        </p:grpSpPr>
        <p:sp>
          <p:nvSpPr>
            <p:cNvPr id="26769" name="Oval 6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0" name="Oval 6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1" name="Oval 6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72" name="Oval 7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50" name="Oval 71"/>
          <p:cNvSpPr>
            <a:spLocks noChangeArrowheads="1"/>
          </p:cNvSpPr>
          <p:nvPr/>
        </p:nvSpPr>
        <p:spPr bwMode="auto">
          <a:xfrm>
            <a:off x="49530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1" name="Oval 72"/>
          <p:cNvSpPr>
            <a:spLocks noChangeArrowheads="1"/>
          </p:cNvSpPr>
          <p:nvPr/>
        </p:nvSpPr>
        <p:spPr bwMode="auto">
          <a:xfrm>
            <a:off x="51054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2" name="Oval 73"/>
          <p:cNvSpPr>
            <a:spLocks noChangeArrowheads="1"/>
          </p:cNvSpPr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3" name="Oval 74"/>
          <p:cNvSpPr>
            <a:spLocks noChangeArrowheads="1"/>
          </p:cNvSpPr>
          <p:nvPr/>
        </p:nvSpPr>
        <p:spPr bwMode="auto">
          <a:xfrm>
            <a:off x="51816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54" name="Group 75"/>
          <p:cNvGrpSpPr>
            <a:grpSpLocks/>
          </p:cNvGrpSpPr>
          <p:nvPr/>
        </p:nvGrpSpPr>
        <p:grpSpPr bwMode="auto">
          <a:xfrm flipH="1">
            <a:off x="5029200" y="2971800"/>
            <a:ext cx="304800" cy="304800"/>
            <a:chOff x="3696" y="1728"/>
            <a:chExt cx="192" cy="192"/>
          </a:xfrm>
        </p:grpSpPr>
        <p:sp>
          <p:nvSpPr>
            <p:cNvPr id="26765" name="Oval 7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6" name="Oval 7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7" name="Oval 7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8" name="Oval 7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55" name="Oval 80"/>
          <p:cNvSpPr>
            <a:spLocks noChangeArrowheads="1"/>
          </p:cNvSpPr>
          <p:nvPr/>
        </p:nvSpPr>
        <p:spPr bwMode="auto">
          <a:xfrm>
            <a:off x="5334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6" name="Oval 81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7" name="Oval 82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8" name="Oval 83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59" name="Oval 84"/>
          <p:cNvSpPr>
            <a:spLocks noChangeArrowheads="1"/>
          </p:cNvSpPr>
          <p:nvPr/>
        </p:nvSpPr>
        <p:spPr bwMode="auto"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0" name="Oval 85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1" name="Oval 86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2" name="Oval 87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63" name="Group 88"/>
          <p:cNvGrpSpPr>
            <a:grpSpLocks/>
          </p:cNvGrpSpPr>
          <p:nvPr/>
        </p:nvGrpSpPr>
        <p:grpSpPr bwMode="auto">
          <a:xfrm flipH="1">
            <a:off x="5410200" y="3124200"/>
            <a:ext cx="304800" cy="304800"/>
            <a:chOff x="3696" y="1728"/>
            <a:chExt cx="192" cy="192"/>
          </a:xfrm>
        </p:grpSpPr>
        <p:sp>
          <p:nvSpPr>
            <p:cNvPr id="26761" name="Oval 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2" name="Oval 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3" name="Oval 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4" name="Oval 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64" name="Oval 93"/>
          <p:cNvSpPr>
            <a:spLocks noChangeArrowheads="1"/>
          </p:cNvSpPr>
          <p:nvPr/>
        </p:nvSpPr>
        <p:spPr bwMode="auto">
          <a:xfrm>
            <a:off x="5486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5" name="Oval 94"/>
          <p:cNvSpPr>
            <a:spLocks noChangeArrowheads="1"/>
          </p:cNvSpPr>
          <p:nvPr/>
        </p:nvSpPr>
        <p:spPr bwMode="auto">
          <a:xfrm>
            <a:off x="5638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6" name="Oval 95"/>
          <p:cNvSpPr>
            <a:spLocks noChangeArrowheads="1"/>
          </p:cNvSpPr>
          <p:nvPr/>
        </p:nvSpPr>
        <p:spPr bwMode="auto">
          <a:xfrm>
            <a:off x="5791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7" name="Oval 96"/>
          <p:cNvSpPr>
            <a:spLocks noChangeArrowheads="1"/>
          </p:cNvSpPr>
          <p:nvPr/>
        </p:nvSpPr>
        <p:spPr bwMode="auto">
          <a:xfrm>
            <a:off x="5943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8" name="Oval 97"/>
          <p:cNvSpPr>
            <a:spLocks noChangeArrowheads="1"/>
          </p:cNvSpPr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69" name="Oval 98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0" name="Oval 99"/>
          <p:cNvSpPr>
            <a:spLocks noChangeArrowheads="1"/>
          </p:cNvSpPr>
          <p:nvPr/>
        </p:nvSpPr>
        <p:spPr bwMode="auto">
          <a:xfrm>
            <a:off x="5867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1" name="Oval 100"/>
          <p:cNvSpPr>
            <a:spLocks noChangeArrowheads="1"/>
          </p:cNvSpPr>
          <p:nvPr/>
        </p:nvSpPr>
        <p:spPr bwMode="auto">
          <a:xfrm>
            <a:off x="6019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72" name="Group 101"/>
          <p:cNvGrpSpPr>
            <a:grpSpLocks/>
          </p:cNvGrpSpPr>
          <p:nvPr/>
        </p:nvGrpSpPr>
        <p:grpSpPr bwMode="auto">
          <a:xfrm flipH="1">
            <a:off x="5562600" y="3276600"/>
            <a:ext cx="304800" cy="304800"/>
            <a:chOff x="3696" y="1728"/>
            <a:chExt cx="192" cy="192"/>
          </a:xfrm>
        </p:grpSpPr>
        <p:sp>
          <p:nvSpPr>
            <p:cNvPr id="26757" name="Oval 1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8" name="Oval 1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9" name="Oval 1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60" name="Oval 1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73" name="Oval 106"/>
          <p:cNvSpPr>
            <a:spLocks noChangeArrowheads="1"/>
          </p:cNvSpPr>
          <p:nvPr/>
        </p:nvSpPr>
        <p:spPr bwMode="auto">
          <a:xfrm>
            <a:off x="56388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4" name="Oval 107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5" name="Oval 108"/>
          <p:cNvSpPr>
            <a:spLocks noChangeArrowheads="1"/>
          </p:cNvSpPr>
          <p:nvPr/>
        </p:nvSpPr>
        <p:spPr bwMode="auto">
          <a:xfrm>
            <a:off x="5943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6" name="Oval 109"/>
          <p:cNvSpPr>
            <a:spLocks noChangeArrowheads="1"/>
          </p:cNvSpPr>
          <p:nvPr/>
        </p:nvSpPr>
        <p:spPr bwMode="auto">
          <a:xfrm>
            <a:off x="6096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7" name="Oval 110"/>
          <p:cNvSpPr>
            <a:spLocks noChangeArrowheads="1"/>
          </p:cNvSpPr>
          <p:nvPr/>
        </p:nvSpPr>
        <p:spPr bwMode="auto">
          <a:xfrm>
            <a:off x="57150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8" name="Oval 111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79" name="Oval 112"/>
          <p:cNvSpPr>
            <a:spLocks noChangeArrowheads="1"/>
          </p:cNvSpPr>
          <p:nvPr/>
        </p:nvSpPr>
        <p:spPr bwMode="auto">
          <a:xfrm>
            <a:off x="6019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0" name="Oval 113"/>
          <p:cNvSpPr>
            <a:spLocks noChangeArrowheads="1"/>
          </p:cNvSpPr>
          <p:nvPr/>
        </p:nvSpPr>
        <p:spPr bwMode="auto">
          <a:xfrm>
            <a:off x="6172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81" name="Group 114"/>
          <p:cNvGrpSpPr>
            <a:grpSpLocks/>
          </p:cNvGrpSpPr>
          <p:nvPr/>
        </p:nvGrpSpPr>
        <p:grpSpPr bwMode="auto">
          <a:xfrm flipH="1">
            <a:off x="5715000" y="3200400"/>
            <a:ext cx="304800" cy="304800"/>
            <a:chOff x="3696" y="1728"/>
            <a:chExt cx="192" cy="192"/>
          </a:xfrm>
        </p:grpSpPr>
        <p:sp>
          <p:nvSpPr>
            <p:cNvPr id="26753" name="Oval 11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4" name="Oval 11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5" name="Oval 11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6" name="Oval 11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82" name="Oval 119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3" name="Oval 120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4" name="Oval 121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5" name="Oval 122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6" name="Oval 123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87" name="Oval 124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88" name="Group 125"/>
          <p:cNvGrpSpPr>
            <a:grpSpLocks/>
          </p:cNvGrpSpPr>
          <p:nvPr/>
        </p:nvGrpSpPr>
        <p:grpSpPr bwMode="auto">
          <a:xfrm flipH="1">
            <a:off x="5181600" y="3429000"/>
            <a:ext cx="304800" cy="304800"/>
            <a:chOff x="3696" y="1728"/>
            <a:chExt cx="192" cy="192"/>
          </a:xfrm>
        </p:grpSpPr>
        <p:sp>
          <p:nvSpPr>
            <p:cNvPr id="26749" name="Oval 12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0" name="Oval 12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1" name="Oval 12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52" name="Oval 12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89" name="Oval 130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0" name="Oval 131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1" name="Oval 132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2" name="Oval 133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3" name="Oval 134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4" name="Oval 135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5" name="Oval 136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696" name="Group 137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6745" name="Oval 13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6" name="Oval 13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7" name="Oval 14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8" name="Oval 14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697" name="Oval 142"/>
          <p:cNvSpPr>
            <a:spLocks noChangeArrowheads="1"/>
          </p:cNvSpPr>
          <p:nvPr/>
        </p:nvSpPr>
        <p:spPr bwMode="auto">
          <a:xfrm>
            <a:off x="5410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8" name="Oval 143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699" name="Oval 144"/>
          <p:cNvSpPr>
            <a:spLocks noChangeArrowheads="1"/>
          </p:cNvSpPr>
          <p:nvPr/>
        </p:nvSpPr>
        <p:spPr bwMode="auto">
          <a:xfrm>
            <a:off x="5715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0" name="Oval 145"/>
          <p:cNvSpPr>
            <a:spLocks noChangeArrowheads="1"/>
          </p:cNvSpPr>
          <p:nvPr/>
        </p:nvSpPr>
        <p:spPr bwMode="auto">
          <a:xfrm>
            <a:off x="5638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01" name="Group 146"/>
          <p:cNvGrpSpPr>
            <a:grpSpLocks/>
          </p:cNvGrpSpPr>
          <p:nvPr/>
        </p:nvGrpSpPr>
        <p:grpSpPr bwMode="auto">
          <a:xfrm flipH="1">
            <a:off x="5486400" y="3505200"/>
            <a:ext cx="304800" cy="304800"/>
            <a:chOff x="3696" y="1728"/>
            <a:chExt cx="192" cy="192"/>
          </a:xfrm>
        </p:grpSpPr>
        <p:sp>
          <p:nvSpPr>
            <p:cNvPr id="26741" name="Oval 14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2" name="Oval 14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3" name="Oval 14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4" name="Oval 15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02" name="Oval 151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3" name="Oval 152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4" name="Oval 153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5" name="Oval 154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6" name="Oval 155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7" name="Oval 156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8" name="Oval 157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09" name="Oval 158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0" name="Oval 159"/>
          <p:cNvSpPr>
            <a:spLocks noChangeArrowheads="1"/>
          </p:cNvSpPr>
          <p:nvPr/>
        </p:nvSpPr>
        <p:spPr bwMode="auto">
          <a:xfrm>
            <a:off x="48768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1" name="Oval 160"/>
          <p:cNvSpPr>
            <a:spLocks noChangeArrowheads="1"/>
          </p:cNvSpPr>
          <p:nvPr/>
        </p:nvSpPr>
        <p:spPr bwMode="auto">
          <a:xfrm>
            <a:off x="50292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2" name="Oval 161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3" name="Oval 162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14" name="Group 163"/>
          <p:cNvGrpSpPr>
            <a:grpSpLocks/>
          </p:cNvGrpSpPr>
          <p:nvPr/>
        </p:nvGrpSpPr>
        <p:grpSpPr bwMode="auto">
          <a:xfrm flipH="1">
            <a:off x="4648200" y="2819400"/>
            <a:ext cx="304800" cy="304800"/>
            <a:chOff x="3696" y="1728"/>
            <a:chExt cx="192" cy="192"/>
          </a:xfrm>
        </p:grpSpPr>
        <p:sp>
          <p:nvSpPr>
            <p:cNvPr id="26737" name="Oval 16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8" name="Oval 16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9" name="Oval 16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40" name="Oval 16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15" name="Oval 168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6" name="Oval 169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7" name="Oval 170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8" name="Oval 171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19" name="Oval 172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0" name="Oval 173"/>
          <p:cNvSpPr>
            <a:spLocks noChangeArrowheads="1"/>
          </p:cNvSpPr>
          <p:nvPr/>
        </p:nvSpPr>
        <p:spPr bwMode="auto">
          <a:xfrm>
            <a:off x="4724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1" name="Oval 174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2" name="Oval 175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3" name="Oval 176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4" name="Oval 177"/>
          <p:cNvSpPr>
            <a:spLocks noChangeArrowheads="1"/>
          </p:cNvSpPr>
          <p:nvPr/>
        </p:nvSpPr>
        <p:spPr bwMode="auto">
          <a:xfrm>
            <a:off x="48006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5" name="Oval 178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6" name="Oval 179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27" name="Oval 180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28" name="Group 181"/>
          <p:cNvGrpSpPr>
            <a:grpSpLocks/>
          </p:cNvGrpSpPr>
          <p:nvPr/>
        </p:nvGrpSpPr>
        <p:grpSpPr bwMode="auto">
          <a:xfrm flipH="1">
            <a:off x="4800600" y="3276600"/>
            <a:ext cx="304800" cy="304800"/>
            <a:chOff x="3696" y="1728"/>
            <a:chExt cx="192" cy="192"/>
          </a:xfrm>
        </p:grpSpPr>
        <p:sp>
          <p:nvSpPr>
            <p:cNvPr id="26733" name="Oval 1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4" name="Oval 1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5" name="Oval 1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6" name="Oval 1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29" name="Oval 186"/>
          <p:cNvSpPr>
            <a:spLocks noChangeArrowheads="1"/>
          </p:cNvSpPr>
          <p:nvPr/>
        </p:nvSpPr>
        <p:spPr bwMode="auto">
          <a:xfrm>
            <a:off x="4876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0" name="Oval 187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1" name="Oval 188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2" name="Oval 189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3" name="Oval 190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4" name="Oval 191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5" name="Oval 192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6" name="Oval 193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37" name="Group 194"/>
          <p:cNvGrpSpPr>
            <a:grpSpLocks/>
          </p:cNvGrpSpPr>
          <p:nvPr/>
        </p:nvGrpSpPr>
        <p:grpSpPr bwMode="auto">
          <a:xfrm flipH="1">
            <a:off x="4953000" y="3429000"/>
            <a:ext cx="304800" cy="304800"/>
            <a:chOff x="3696" y="1728"/>
            <a:chExt cx="192" cy="192"/>
          </a:xfrm>
        </p:grpSpPr>
        <p:sp>
          <p:nvSpPr>
            <p:cNvPr id="26729" name="Oval 19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0" name="Oval 19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1" name="Oval 19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32" name="Oval 19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38" name="Oval 199"/>
          <p:cNvSpPr>
            <a:spLocks noChangeArrowheads="1"/>
          </p:cNvSpPr>
          <p:nvPr/>
        </p:nvSpPr>
        <p:spPr bwMode="auto">
          <a:xfrm>
            <a:off x="5029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39" name="Oval 200"/>
          <p:cNvSpPr>
            <a:spLocks noChangeArrowheads="1"/>
          </p:cNvSpPr>
          <p:nvPr/>
        </p:nvSpPr>
        <p:spPr bwMode="auto">
          <a:xfrm>
            <a:off x="5181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0" name="Oval 201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1" name="Oval 202"/>
          <p:cNvSpPr>
            <a:spLocks noChangeArrowheads="1"/>
          </p:cNvSpPr>
          <p:nvPr/>
        </p:nvSpPr>
        <p:spPr bwMode="auto">
          <a:xfrm>
            <a:off x="5486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2" name="Oval 203"/>
          <p:cNvSpPr>
            <a:spLocks noChangeArrowheads="1"/>
          </p:cNvSpPr>
          <p:nvPr/>
        </p:nvSpPr>
        <p:spPr bwMode="auto">
          <a:xfrm>
            <a:off x="5105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3" name="Oval 204"/>
          <p:cNvSpPr>
            <a:spLocks noChangeArrowheads="1"/>
          </p:cNvSpPr>
          <p:nvPr/>
        </p:nvSpPr>
        <p:spPr bwMode="auto">
          <a:xfrm>
            <a:off x="52578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4" name="Oval 205"/>
          <p:cNvSpPr>
            <a:spLocks noChangeArrowheads="1"/>
          </p:cNvSpPr>
          <p:nvPr/>
        </p:nvSpPr>
        <p:spPr bwMode="auto">
          <a:xfrm>
            <a:off x="5410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5" name="Oval 206"/>
          <p:cNvSpPr>
            <a:spLocks noChangeArrowheads="1"/>
          </p:cNvSpPr>
          <p:nvPr/>
        </p:nvSpPr>
        <p:spPr bwMode="auto">
          <a:xfrm>
            <a:off x="5562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46" name="Group 207"/>
          <p:cNvGrpSpPr>
            <a:grpSpLocks/>
          </p:cNvGrpSpPr>
          <p:nvPr/>
        </p:nvGrpSpPr>
        <p:grpSpPr bwMode="auto">
          <a:xfrm flipH="1">
            <a:off x="5105400" y="3352800"/>
            <a:ext cx="304800" cy="304800"/>
            <a:chOff x="3696" y="1728"/>
            <a:chExt cx="192" cy="192"/>
          </a:xfrm>
        </p:grpSpPr>
        <p:sp>
          <p:nvSpPr>
            <p:cNvPr id="26725" name="Oval 2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6" name="Oval 2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7" name="Oval 2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8" name="Oval 2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47" name="Oval 212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8" name="Oval 213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49" name="Oval 214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0" name="Oval 215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1" name="Oval 216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2" name="Oval 217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53" name="Group 218"/>
          <p:cNvGrpSpPr>
            <a:grpSpLocks/>
          </p:cNvGrpSpPr>
          <p:nvPr/>
        </p:nvGrpSpPr>
        <p:grpSpPr bwMode="auto">
          <a:xfrm flipH="1">
            <a:off x="4572000" y="3581400"/>
            <a:ext cx="304800" cy="304800"/>
            <a:chOff x="3696" y="1728"/>
            <a:chExt cx="192" cy="192"/>
          </a:xfrm>
        </p:grpSpPr>
        <p:sp>
          <p:nvSpPr>
            <p:cNvPr id="26721" name="Oval 21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2" name="Oval 22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3" name="Oval 22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4" name="Oval 22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54" name="Oval 223"/>
          <p:cNvSpPr>
            <a:spLocks noChangeArrowheads="1"/>
          </p:cNvSpPr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5" name="Oval 224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6" name="Oval 225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7" name="Oval 226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8" name="Oval 227"/>
          <p:cNvSpPr>
            <a:spLocks noChangeArrowheads="1"/>
          </p:cNvSpPr>
          <p:nvPr/>
        </p:nvSpPr>
        <p:spPr bwMode="auto">
          <a:xfrm>
            <a:off x="4724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59" name="Oval 228"/>
          <p:cNvSpPr>
            <a:spLocks noChangeArrowheads="1"/>
          </p:cNvSpPr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0" name="Oval 229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61" name="Group 230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6717" name="Oval 23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8" name="Oval 23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9" name="Oval 23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20" name="Oval 23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62" name="Oval 235"/>
          <p:cNvSpPr>
            <a:spLocks noChangeArrowheads="1"/>
          </p:cNvSpPr>
          <p:nvPr/>
        </p:nvSpPr>
        <p:spPr bwMode="auto">
          <a:xfrm>
            <a:off x="4800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3" name="Oval 236"/>
          <p:cNvSpPr>
            <a:spLocks noChangeArrowheads="1"/>
          </p:cNvSpPr>
          <p:nvPr/>
        </p:nvSpPr>
        <p:spPr bwMode="auto">
          <a:xfrm>
            <a:off x="4953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4" name="Oval 237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5" name="Oval 238"/>
          <p:cNvSpPr>
            <a:spLocks noChangeArrowheads="1"/>
          </p:cNvSpPr>
          <p:nvPr/>
        </p:nvSpPr>
        <p:spPr bwMode="auto">
          <a:xfrm>
            <a:off x="5029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66" name="Group 239"/>
          <p:cNvGrpSpPr>
            <a:grpSpLocks/>
          </p:cNvGrpSpPr>
          <p:nvPr/>
        </p:nvGrpSpPr>
        <p:grpSpPr bwMode="auto">
          <a:xfrm flipH="1">
            <a:off x="4876800" y="3657600"/>
            <a:ext cx="304800" cy="304800"/>
            <a:chOff x="3696" y="1728"/>
            <a:chExt cx="192" cy="192"/>
          </a:xfrm>
        </p:grpSpPr>
        <p:sp>
          <p:nvSpPr>
            <p:cNvPr id="26713" name="Oval 24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4" name="Oval 24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5" name="Oval 24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6" name="Oval 24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67" name="Oval 244"/>
          <p:cNvSpPr>
            <a:spLocks noChangeArrowheads="1"/>
          </p:cNvSpPr>
          <p:nvPr/>
        </p:nvSpPr>
        <p:spPr bwMode="auto">
          <a:xfrm>
            <a:off x="4267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8" name="Oval 245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69" name="Oval 246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0" name="Oval 247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1" name="Oval 248"/>
          <p:cNvSpPr>
            <a:spLocks noChangeArrowheads="1"/>
          </p:cNvSpPr>
          <p:nvPr/>
        </p:nvSpPr>
        <p:spPr bwMode="auto">
          <a:xfrm>
            <a:off x="4343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2" name="Oval 249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3" name="Oval 250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4" name="Oval 251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75" name="Group 252"/>
          <p:cNvGrpSpPr>
            <a:grpSpLocks/>
          </p:cNvGrpSpPr>
          <p:nvPr/>
        </p:nvGrpSpPr>
        <p:grpSpPr bwMode="auto">
          <a:xfrm flipH="1">
            <a:off x="4343400" y="2971800"/>
            <a:ext cx="304800" cy="304800"/>
            <a:chOff x="3696" y="1728"/>
            <a:chExt cx="192" cy="192"/>
          </a:xfrm>
        </p:grpSpPr>
        <p:sp>
          <p:nvSpPr>
            <p:cNvPr id="26709" name="Oval 25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0" name="Oval 25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1" name="Oval 25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12" name="Oval 25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76" name="Oval 257"/>
          <p:cNvSpPr>
            <a:spLocks noChangeArrowheads="1"/>
          </p:cNvSpPr>
          <p:nvPr/>
        </p:nvSpPr>
        <p:spPr bwMode="auto">
          <a:xfrm>
            <a:off x="4419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7" name="Oval 258"/>
          <p:cNvSpPr>
            <a:spLocks noChangeArrowheads="1"/>
          </p:cNvSpPr>
          <p:nvPr/>
        </p:nvSpPr>
        <p:spPr bwMode="auto">
          <a:xfrm>
            <a:off x="4572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8" name="Oval 259"/>
          <p:cNvSpPr>
            <a:spLocks noChangeArrowheads="1"/>
          </p:cNvSpPr>
          <p:nvPr/>
        </p:nvSpPr>
        <p:spPr bwMode="auto">
          <a:xfrm>
            <a:off x="4724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79" name="Oval 260"/>
          <p:cNvSpPr>
            <a:spLocks noChangeArrowheads="1"/>
          </p:cNvSpPr>
          <p:nvPr/>
        </p:nvSpPr>
        <p:spPr bwMode="auto">
          <a:xfrm>
            <a:off x="4876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0" name="Oval 261"/>
          <p:cNvSpPr>
            <a:spLocks noChangeArrowheads="1"/>
          </p:cNvSpPr>
          <p:nvPr/>
        </p:nvSpPr>
        <p:spPr bwMode="auto">
          <a:xfrm>
            <a:off x="44958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1" name="Oval 262"/>
          <p:cNvSpPr>
            <a:spLocks noChangeArrowheads="1"/>
          </p:cNvSpPr>
          <p:nvPr/>
        </p:nvSpPr>
        <p:spPr bwMode="auto">
          <a:xfrm>
            <a:off x="46482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2" name="Oval 263"/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3" name="Oval 264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84" name="Group 265"/>
          <p:cNvGrpSpPr>
            <a:grpSpLocks/>
          </p:cNvGrpSpPr>
          <p:nvPr/>
        </p:nvGrpSpPr>
        <p:grpSpPr bwMode="auto">
          <a:xfrm flipH="1">
            <a:off x="4495800" y="3124200"/>
            <a:ext cx="304800" cy="304800"/>
            <a:chOff x="3696" y="1728"/>
            <a:chExt cx="192" cy="192"/>
          </a:xfrm>
        </p:grpSpPr>
        <p:sp>
          <p:nvSpPr>
            <p:cNvPr id="26705" name="Oval 2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6" name="Oval 2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7" name="Oval 2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8" name="Oval 2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85" name="Oval 270"/>
          <p:cNvSpPr>
            <a:spLocks noChangeArrowheads="1"/>
          </p:cNvSpPr>
          <p:nvPr/>
        </p:nvSpPr>
        <p:spPr bwMode="auto">
          <a:xfrm>
            <a:off x="45720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6" name="Oval 271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7" name="Oval 272"/>
          <p:cNvSpPr>
            <a:spLocks noChangeArrowheads="1"/>
          </p:cNvSpPr>
          <p:nvPr/>
        </p:nvSpPr>
        <p:spPr bwMode="auto">
          <a:xfrm>
            <a:off x="48768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8" name="Oval 273"/>
          <p:cNvSpPr>
            <a:spLocks noChangeArrowheads="1"/>
          </p:cNvSpPr>
          <p:nvPr/>
        </p:nvSpPr>
        <p:spPr bwMode="auto">
          <a:xfrm>
            <a:off x="5029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89" name="Oval 274"/>
          <p:cNvSpPr>
            <a:spLocks noChangeArrowheads="1"/>
          </p:cNvSpPr>
          <p:nvPr/>
        </p:nvSpPr>
        <p:spPr bwMode="auto">
          <a:xfrm>
            <a:off x="4648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0" name="Oval 275"/>
          <p:cNvSpPr>
            <a:spLocks noChangeArrowheads="1"/>
          </p:cNvSpPr>
          <p:nvPr/>
        </p:nvSpPr>
        <p:spPr bwMode="auto">
          <a:xfrm>
            <a:off x="48006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1" name="Oval 276"/>
          <p:cNvSpPr>
            <a:spLocks noChangeArrowheads="1"/>
          </p:cNvSpPr>
          <p:nvPr/>
        </p:nvSpPr>
        <p:spPr bwMode="auto">
          <a:xfrm>
            <a:off x="49530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2" name="Oval 277"/>
          <p:cNvSpPr>
            <a:spLocks noChangeArrowheads="1"/>
          </p:cNvSpPr>
          <p:nvPr/>
        </p:nvSpPr>
        <p:spPr bwMode="auto">
          <a:xfrm>
            <a:off x="5105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793" name="Group 278"/>
          <p:cNvGrpSpPr>
            <a:grpSpLocks/>
          </p:cNvGrpSpPr>
          <p:nvPr/>
        </p:nvGrpSpPr>
        <p:grpSpPr bwMode="auto">
          <a:xfrm flipH="1">
            <a:off x="4648200" y="3048000"/>
            <a:ext cx="304800" cy="304800"/>
            <a:chOff x="3696" y="1728"/>
            <a:chExt cx="192" cy="192"/>
          </a:xfrm>
        </p:grpSpPr>
        <p:sp>
          <p:nvSpPr>
            <p:cNvPr id="26701" name="Oval 27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2" name="Oval 28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3" name="Oval 28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4" name="Oval 28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794" name="Oval 283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5" name="Oval 284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6" name="Oval 285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7" name="Oval 286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8" name="Oval 287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799" name="Oval 288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00" name="Group 289"/>
          <p:cNvGrpSpPr>
            <a:grpSpLocks/>
          </p:cNvGrpSpPr>
          <p:nvPr/>
        </p:nvGrpSpPr>
        <p:grpSpPr bwMode="auto">
          <a:xfrm flipH="1">
            <a:off x="4114800" y="3276600"/>
            <a:ext cx="304800" cy="304800"/>
            <a:chOff x="3696" y="1728"/>
            <a:chExt cx="192" cy="192"/>
          </a:xfrm>
        </p:grpSpPr>
        <p:sp>
          <p:nvSpPr>
            <p:cNvPr id="26697" name="Oval 29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8" name="Oval 29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9" name="Oval 29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700" name="Oval 29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01" name="Oval 294"/>
          <p:cNvSpPr>
            <a:spLocks noChangeArrowheads="1"/>
          </p:cNvSpPr>
          <p:nvPr/>
        </p:nvSpPr>
        <p:spPr bwMode="auto">
          <a:xfrm>
            <a:off x="4191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2" name="Oval 295"/>
          <p:cNvSpPr>
            <a:spLocks noChangeArrowheads="1"/>
          </p:cNvSpPr>
          <p:nvPr/>
        </p:nvSpPr>
        <p:spPr bwMode="auto">
          <a:xfrm>
            <a:off x="4343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3" name="Oval 296"/>
          <p:cNvSpPr>
            <a:spLocks noChangeArrowheads="1"/>
          </p:cNvSpPr>
          <p:nvPr/>
        </p:nvSpPr>
        <p:spPr bwMode="auto">
          <a:xfrm>
            <a:off x="4495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4" name="Oval 297"/>
          <p:cNvSpPr>
            <a:spLocks noChangeArrowheads="1"/>
          </p:cNvSpPr>
          <p:nvPr/>
        </p:nvSpPr>
        <p:spPr bwMode="auto">
          <a:xfrm>
            <a:off x="4648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5" name="Oval 298"/>
          <p:cNvSpPr>
            <a:spLocks noChangeArrowheads="1"/>
          </p:cNvSpPr>
          <p:nvPr/>
        </p:nvSpPr>
        <p:spPr bwMode="auto">
          <a:xfrm>
            <a:off x="42672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6" name="Oval 299"/>
          <p:cNvSpPr>
            <a:spLocks noChangeArrowheads="1"/>
          </p:cNvSpPr>
          <p:nvPr/>
        </p:nvSpPr>
        <p:spPr bwMode="auto">
          <a:xfrm>
            <a:off x="4419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07" name="Oval 300"/>
          <p:cNvSpPr>
            <a:spLocks noChangeArrowheads="1"/>
          </p:cNvSpPr>
          <p:nvPr/>
        </p:nvSpPr>
        <p:spPr bwMode="auto">
          <a:xfrm>
            <a:off x="457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08" name="Group 301"/>
          <p:cNvGrpSpPr>
            <a:grpSpLocks/>
          </p:cNvGrpSpPr>
          <p:nvPr/>
        </p:nvGrpSpPr>
        <p:grpSpPr bwMode="auto">
          <a:xfrm flipH="1">
            <a:off x="4267200" y="3429000"/>
            <a:ext cx="304800" cy="304800"/>
            <a:chOff x="3696" y="1728"/>
            <a:chExt cx="192" cy="192"/>
          </a:xfrm>
        </p:grpSpPr>
        <p:sp>
          <p:nvSpPr>
            <p:cNvPr id="26693" name="Oval 30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4" name="Oval 30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5" name="Oval 30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6" name="Oval 30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09" name="Oval 306"/>
          <p:cNvSpPr>
            <a:spLocks noChangeArrowheads="1"/>
          </p:cNvSpPr>
          <p:nvPr/>
        </p:nvSpPr>
        <p:spPr bwMode="auto">
          <a:xfrm>
            <a:off x="4343400" y="3124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0" name="Oval 307"/>
          <p:cNvSpPr>
            <a:spLocks noChangeArrowheads="1"/>
          </p:cNvSpPr>
          <p:nvPr/>
        </p:nvSpPr>
        <p:spPr bwMode="auto">
          <a:xfrm>
            <a:off x="4495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1" name="Oval 308"/>
          <p:cNvSpPr>
            <a:spLocks noChangeArrowheads="1"/>
          </p:cNvSpPr>
          <p:nvPr/>
        </p:nvSpPr>
        <p:spPr bwMode="auto">
          <a:xfrm>
            <a:off x="46482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2" name="Oval 309"/>
          <p:cNvSpPr>
            <a:spLocks noChangeArrowheads="1"/>
          </p:cNvSpPr>
          <p:nvPr/>
        </p:nvSpPr>
        <p:spPr bwMode="auto">
          <a:xfrm>
            <a:off x="45720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13" name="Group 310"/>
          <p:cNvGrpSpPr>
            <a:grpSpLocks/>
          </p:cNvGrpSpPr>
          <p:nvPr/>
        </p:nvGrpSpPr>
        <p:grpSpPr bwMode="auto">
          <a:xfrm flipH="1">
            <a:off x="4419600" y="3352800"/>
            <a:ext cx="304800" cy="304800"/>
            <a:chOff x="3696" y="1728"/>
            <a:chExt cx="192" cy="192"/>
          </a:xfrm>
        </p:grpSpPr>
        <p:sp>
          <p:nvSpPr>
            <p:cNvPr id="26689" name="Oval 31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0" name="Oval 31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1" name="Oval 31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92" name="Oval 31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14" name="Oval 315"/>
          <p:cNvSpPr>
            <a:spLocks noChangeArrowheads="1"/>
          </p:cNvSpPr>
          <p:nvPr/>
        </p:nvSpPr>
        <p:spPr bwMode="auto">
          <a:xfrm>
            <a:off x="4724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5" name="Oval 316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6" name="Oval 317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7" name="Oval 318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8" name="Oval 319"/>
          <p:cNvSpPr>
            <a:spLocks noChangeArrowheads="1"/>
          </p:cNvSpPr>
          <p:nvPr/>
        </p:nvSpPr>
        <p:spPr bwMode="auto">
          <a:xfrm>
            <a:off x="48006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19" name="Oval 320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0" name="Oval 321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1" name="Oval 322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22" name="Group 323"/>
          <p:cNvGrpSpPr>
            <a:grpSpLocks/>
          </p:cNvGrpSpPr>
          <p:nvPr/>
        </p:nvGrpSpPr>
        <p:grpSpPr bwMode="auto">
          <a:xfrm flipH="1">
            <a:off x="4800600" y="3505200"/>
            <a:ext cx="304800" cy="304800"/>
            <a:chOff x="3696" y="1728"/>
            <a:chExt cx="192" cy="192"/>
          </a:xfrm>
        </p:grpSpPr>
        <p:sp>
          <p:nvSpPr>
            <p:cNvPr id="26685" name="Oval 32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6" name="Oval 32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7" name="Oval 32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8" name="Oval 32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23" name="Oval 328"/>
          <p:cNvSpPr>
            <a:spLocks noChangeArrowheads="1"/>
          </p:cNvSpPr>
          <p:nvPr/>
        </p:nvSpPr>
        <p:spPr bwMode="auto">
          <a:xfrm>
            <a:off x="4876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4" name="Oval 329"/>
          <p:cNvSpPr>
            <a:spLocks noChangeArrowheads="1"/>
          </p:cNvSpPr>
          <p:nvPr/>
        </p:nvSpPr>
        <p:spPr bwMode="auto">
          <a:xfrm>
            <a:off x="5029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5" name="Oval 330"/>
          <p:cNvSpPr>
            <a:spLocks noChangeArrowheads="1"/>
          </p:cNvSpPr>
          <p:nvPr/>
        </p:nvSpPr>
        <p:spPr bwMode="auto">
          <a:xfrm>
            <a:off x="5181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6" name="Oval 331"/>
          <p:cNvSpPr>
            <a:spLocks noChangeArrowheads="1"/>
          </p:cNvSpPr>
          <p:nvPr/>
        </p:nvSpPr>
        <p:spPr bwMode="auto">
          <a:xfrm>
            <a:off x="5334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7" name="Oval 332"/>
          <p:cNvSpPr>
            <a:spLocks noChangeArrowheads="1"/>
          </p:cNvSpPr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8" name="Oval 333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29" name="Oval 334"/>
          <p:cNvSpPr>
            <a:spLocks noChangeArrowheads="1"/>
          </p:cNvSpPr>
          <p:nvPr/>
        </p:nvSpPr>
        <p:spPr bwMode="auto">
          <a:xfrm>
            <a:off x="5257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0" name="Oval 335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31" name="Group 336"/>
          <p:cNvGrpSpPr>
            <a:grpSpLocks/>
          </p:cNvGrpSpPr>
          <p:nvPr/>
        </p:nvGrpSpPr>
        <p:grpSpPr bwMode="auto">
          <a:xfrm flipH="1">
            <a:off x="4953000" y="3657600"/>
            <a:ext cx="304800" cy="304800"/>
            <a:chOff x="3696" y="1728"/>
            <a:chExt cx="192" cy="192"/>
          </a:xfrm>
        </p:grpSpPr>
        <p:sp>
          <p:nvSpPr>
            <p:cNvPr id="26681" name="Oval 3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2" name="Oval 3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3" name="Oval 3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4" name="Oval 3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32" name="Oval 341"/>
          <p:cNvSpPr>
            <a:spLocks noChangeArrowheads="1"/>
          </p:cNvSpPr>
          <p:nvPr/>
        </p:nvSpPr>
        <p:spPr bwMode="auto">
          <a:xfrm>
            <a:off x="5029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3" name="Oval 342"/>
          <p:cNvSpPr>
            <a:spLocks noChangeArrowheads="1"/>
          </p:cNvSpPr>
          <p:nvPr/>
        </p:nvSpPr>
        <p:spPr bwMode="auto"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4" name="Oval 343"/>
          <p:cNvSpPr>
            <a:spLocks noChangeArrowheads="1"/>
          </p:cNvSpPr>
          <p:nvPr/>
        </p:nvSpPr>
        <p:spPr bwMode="auto">
          <a:xfrm>
            <a:off x="5334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5" name="Oval 344"/>
          <p:cNvSpPr>
            <a:spLocks noChangeArrowheads="1"/>
          </p:cNvSpPr>
          <p:nvPr/>
        </p:nvSpPr>
        <p:spPr bwMode="auto">
          <a:xfrm>
            <a:off x="5486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6" name="Oval 345"/>
          <p:cNvSpPr>
            <a:spLocks noChangeArrowheads="1"/>
          </p:cNvSpPr>
          <p:nvPr/>
        </p:nvSpPr>
        <p:spPr bwMode="auto">
          <a:xfrm>
            <a:off x="51054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7" name="Oval 346"/>
          <p:cNvSpPr>
            <a:spLocks noChangeArrowheads="1"/>
          </p:cNvSpPr>
          <p:nvPr/>
        </p:nvSpPr>
        <p:spPr bwMode="auto">
          <a:xfrm>
            <a:off x="5257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8" name="Oval 347"/>
          <p:cNvSpPr>
            <a:spLocks noChangeArrowheads="1"/>
          </p:cNvSpPr>
          <p:nvPr/>
        </p:nvSpPr>
        <p:spPr bwMode="auto">
          <a:xfrm>
            <a:off x="5410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39" name="Oval 348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40" name="Group 349"/>
          <p:cNvGrpSpPr>
            <a:grpSpLocks/>
          </p:cNvGrpSpPr>
          <p:nvPr/>
        </p:nvGrpSpPr>
        <p:grpSpPr bwMode="auto">
          <a:xfrm flipH="1">
            <a:off x="5105400" y="3581400"/>
            <a:ext cx="304800" cy="304800"/>
            <a:chOff x="3696" y="1728"/>
            <a:chExt cx="192" cy="192"/>
          </a:xfrm>
        </p:grpSpPr>
        <p:sp>
          <p:nvSpPr>
            <p:cNvPr id="26677" name="Oval 35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8" name="Oval 35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9" name="Oval 35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80" name="Oval 35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41" name="Oval 35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2" name="Oval 35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3" name="Oval 35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4" name="Oval 357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5" name="Oval 358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6" name="Oval 359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47" name="Group 360"/>
          <p:cNvGrpSpPr>
            <a:grpSpLocks/>
          </p:cNvGrpSpPr>
          <p:nvPr/>
        </p:nvGrpSpPr>
        <p:grpSpPr bwMode="auto">
          <a:xfrm flipH="1">
            <a:off x="4572000" y="3810000"/>
            <a:ext cx="304800" cy="304800"/>
            <a:chOff x="3696" y="1728"/>
            <a:chExt cx="192" cy="192"/>
          </a:xfrm>
        </p:grpSpPr>
        <p:sp>
          <p:nvSpPr>
            <p:cNvPr id="26673" name="Oval 36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4" name="Oval 36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5" name="Oval 36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6" name="Oval 36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48" name="Oval 365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49" name="Oval 366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0" name="Oval 367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1" name="Oval 368"/>
          <p:cNvSpPr>
            <a:spLocks noChangeArrowheads="1"/>
          </p:cNvSpPr>
          <p:nvPr/>
        </p:nvSpPr>
        <p:spPr bwMode="auto">
          <a:xfrm>
            <a:off x="5105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2" name="Oval 369"/>
          <p:cNvSpPr>
            <a:spLocks noChangeArrowheads="1"/>
          </p:cNvSpPr>
          <p:nvPr/>
        </p:nvSpPr>
        <p:spPr bwMode="auto">
          <a:xfrm>
            <a:off x="4724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3" name="Oval 370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4" name="Oval 371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55" name="Group 372"/>
          <p:cNvGrpSpPr>
            <a:grpSpLocks/>
          </p:cNvGrpSpPr>
          <p:nvPr/>
        </p:nvGrpSpPr>
        <p:grpSpPr bwMode="auto">
          <a:xfrm flipH="1">
            <a:off x="4724400" y="3962400"/>
            <a:ext cx="304800" cy="304800"/>
            <a:chOff x="3696" y="1728"/>
            <a:chExt cx="192" cy="192"/>
          </a:xfrm>
        </p:grpSpPr>
        <p:sp>
          <p:nvSpPr>
            <p:cNvPr id="26669" name="Oval 37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0" name="Oval 37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1" name="Oval 37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72" name="Oval 37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56" name="Oval 377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7" name="Oval 378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8" name="Oval 379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59" name="Oval 380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60" name="Group 381"/>
          <p:cNvGrpSpPr>
            <a:grpSpLocks/>
          </p:cNvGrpSpPr>
          <p:nvPr/>
        </p:nvGrpSpPr>
        <p:grpSpPr bwMode="auto">
          <a:xfrm flipH="1">
            <a:off x="4876800" y="3886200"/>
            <a:ext cx="304800" cy="304800"/>
            <a:chOff x="3696" y="1728"/>
            <a:chExt cx="192" cy="192"/>
          </a:xfrm>
        </p:grpSpPr>
        <p:sp>
          <p:nvSpPr>
            <p:cNvPr id="26665" name="Oval 38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6" name="Oval 38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7" name="Oval 38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8" name="Oval 38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61" name="Oval 386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2" name="Oval 387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3" name="Oval 388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4" name="Oval 389"/>
          <p:cNvSpPr>
            <a:spLocks noChangeArrowheads="1"/>
          </p:cNvSpPr>
          <p:nvPr/>
        </p:nvSpPr>
        <p:spPr bwMode="auto">
          <a:xfrm>
            <a:off x="3962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5" name="Oval 39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6" name="Oval 391"/>
          <p:cNvSpPr>
            <a:spLocks noChangeArrowheads="1"/>
          </p:cNvSpPr>
          <p:nvPr/>
        </p:nvSpPr>
        <p:spPr bwMode="auto">
          <a:xfrm>
            <a:off x="4267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7" name="Oval 392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8" name="Oval 393"/>
          <p:cNvSpPr>
            <a:spLocks noChangeArrowheads="1"/>
          </p:cNvSpPr>
          <p:nvPr/>
        </p:nvSpPr>
        <p:spPr bwMode="auto">
          <a:xfrm>
            <a:off x="4343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69" name="Oval 394"/>
          <p:cNvSpPr>
            <a:spLocks noChangeArrowheads="1"/>
          </p:cNvSpPr>
          <p:nvPr/>
        </p:nvSpPr>
        <p:spPr bwMode="auto">
          <a:xfrm>
            <a:off x="42672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0" name="Oval 395"/>
          <p:cNvSpPr>
            <a:spLocks noChangeArrowheads="1"/>
          </p:cNvSpPr>
          <p:nvPr/>
        </p:nvSpPr>
        <p:spPr bwMode="auto">
          <a:xfrm>
            <a:off x="44196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1" name="Oval 396"/>
          <p:cNvSpPr>
            <a:spLocks noChangeArrowheads="1"/>
          </p:cNvSpPr>
          <p:nvPr/>
        </p:nvSpPr>
        <p:spPr bwMode="auto">
          <a:xfrm>
            <a:off x="43434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2" name="Oval 397"/>
          <p:cNvSpPr>
            <a:spLocks noChangeArrowheads="1"/>
          </p:cNvSpPr>
          <p:nvPr/>
        </p:nvSpPr>
        <p:spPr bwMode="auto">
          <a:xfrm>
            <a:off x="4495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73" name="Group 398"/>
          <p:cNvGrpSpPr>
            <a:grpSpLocks/>
          </p:cNvGrpSpPr>
          <p:nvPr/>
        </p:nvGrpSpPr>
        <p:grpSpPr bwMode="auto">
          <a:xfrm flipH="1">
            <a:off x="4038600" y="3200400"/>
            <a:ext cx="304800" cy="304800"/>
            <a:chOff x="3696" y="1728"/>
            <a:chExt cx="192" cy="192"/>
          </a:xfrm>
        </p:grpSpPr>
        <p:sp>
          <p:nvSpPr>
            <p:cNvPr id="26661" name="Oval 39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2" name="Oval 40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3" name="Oval 40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4" name="Oval 40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74" name="Oval 403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5" name="Oval 404"/>
          <p:cNvSpPr>
            <a:spLocks noChangeArrowheads="1"/>
          </p:cNvSpPr>
          <p:nvPr/>
        </p:nvSpPr>
        <p:spPr bwMode="auto">
          <a:xfrm>
            <a:off x="4038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6" name="Oval 405"/>
          <p:cNvSpPr>
            <a:spLocks noChangeArrowheads="1"/>
          </p:cNvSpPr>
          <p:nvPr/>
        </p:nvSpPr>
        <p:spPr bwMode="auto">
          <a:xfrm>
            <a:off x="3962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7" name="Oval 406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8" name="Oval 407"/>
          <p:cNvSpPr>
            <a:spLocks noChangeArrowheads="1"/>
          </p:cNvSpPr>
          <p:nvPr/>
        </p:nvSpPr>
        <p:spPr bwMode="auto">
          <a:xfrm>
            <a:off x="3962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79" name="Oval 408"/>
          <p:cNvSpPr>
            <a:spLocks noChangeArrowheads="1"/>
          </p:cNvSpPr>
          <p:nvPr/>
        </p:nvSpPr>
        <p:spPr bwMode="auto">
          <a:xfrm>
            <a:off x="4114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0" name="Oval 409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1" name="Oval 410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2" name="Oval 411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3" name="Oval 412"/>
          <p:cNvSpPr>
            <a:spLocks noChangeArrowheads="1"/>
          </p:cNvSpPr>
          <p:nvPr/>
        </p:nvSpPr>
        <p:spPr bwMode="auto">
          <a:xfrm>
            <a:off x="4191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4" name="Oval 413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5" name="Oval 414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6" name="Oval 415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87" name="Group 416"/>
          <p:cNvGrpSpPr>
            <a:grpSpLocks/>
          </p:cNvGrpSpPr>
          <p:nvPr/>
        </p:nvGrpSpPr>
        <p:grpSpPr bwMode="auto">
          <a:xfrm flipH="1">
            <a:off x="4191000" y="3657600"/>
            <a:ext cx="304800" cy="304800"/>
            <a:chOff x="3696" y="1728"/>
            <a:chExt cx="192" cy="192"/>
          </a:xfrm>
        </p:grpSpPr>
        <p:sp>
          <p:nvSpPr>
            <p:cNvPr id="26657" name="Oval 4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8" name="Oval 4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9" name="Oval 4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60" name="Oval 4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88" name="Oval 421"/>
          <p:cNvSpPr>
            <a:spLocks noChangeArrowheads="1"/>
          </p:cNvSpPr>
          <p:nvPr/>
        </p:nvSpPr>
        <p:spPr bwMode="auto">
          <a:xfrm>
            <a:off x="4267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89" name="Oval 422"/>
          <p:cNvSpPr>
            <a:spLocks noChangeArrowheads="1"/>
          </p:cNvSpPr>
          <p:nvPr/>
        </p:nvSpPr>
        <p:spPr bwMode="auto">
          <a:xfrm>
            <a:off x="4419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0" name="Oval 423"/>
          <p:cNvSpPr>
            <a:spLocks noChangeArrowheads="1"/>
          </p:cNvSpPr>
          <p:nvPr/>
        </p:nvSpPr>
        <p:spPr bwMode="auto">
          <a:xfrm>
            <a:off x="4572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1" name="Oval 424"/>
          <p:cNvSpPr>
            <a:spLocks noChangeArrowheads="1"/>
          </p:cNvSpPr>
          <p:nvPr/>
        </p:nvSpPr>
        <p:spPr bwMode="auto">
          <a:xfrm>
            <a:off x="4724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2" name="Oval 425"/>
          <p:cNvSpPr>
            <a:spLocks noChangeArrowheads="1"/>
          </p:cNvSpPr>
          <p:nvPr/>
        </p:nvSpPr>
        <p:spPr bwMode="auto">
          <a:xfrm>
            <a:off x="4343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3" name="Oval 426"/>
          <p:cNvSpPr>
            <a:spLocks noChangeArrowheads="1"/>
          </p:cNvSpPr>
          <p:nvPr/>
        </p:nvSpPr>
        <p:spPr bwMode="auto">
          <a:xfrm>
            <a:off x="44958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4" name="Oval 427"/>
          <p:cNvSpPr>
            <a:spLocks noChangeArrowheads="1"/>
          </p:cNvSpPr>
          <p:nvPr/>
        </p:nvSpPr>
        <p:spPr bwMode="auto">
          <a:xfrm>
            <a:off x="4648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5" name="Oval 428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896" name="Group 429"/>
          <p:cNvGrpSpPr>
            <a:grpSpLocks/>
          </p:cNvGrpSpPr>
          <p:nvPr/>
        </p:nvGrpSpPr>
        <p:grpSpPr bwMode="auto">
          <a:xfrm flipH="1">
            <a:off x="4343400" y="3810000"/>
            <a:ext cx="304800" cy="304800"/>
            <a:chOff x="3696" y="1728"/>
            <a:chExt cx="192" cy="192"/>
          </a:xfrm>
        </p:grpSpPr>
        <p:sp>
          <p:nvSpPr>
            <p:cNvPr id="26653" name="Oval 43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4" name="Oval 43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5" name="Oval 43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6" name="Oval 43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897" name="Oval 434"/>
          <p:cNvSpPr>
            <a:spLocks noChangeArrowheads="1"/>
          </p:cNvSpPr>
          <p:nvPr/>
        </p:nvSpPr>
        <p:spPr bwMode="auto">
          <a:xfrm>
            <a:off x="4419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8" name="Oval 435"/>
          <p:cNvSpPr>
            <a:spLocks noChangeArrowheads="1"/>
          </p:cNvSpPr>
          <p:nvPr/>
        </p:nvSpPr>
        <p:spPr bwMode="auto">
          <a:xfrm>
            <a:off x="4572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899" name="Oval 436"/>
          <p:cNvSpPr>
            <a:spLocks noChangeArrowheads="1"/>
          </p:cNvSpPr>
          <p:nvPr/>
        </p:nvSpPr>
        <p:spPr bwMode="auto">
          <a:xfrm>
            <a:off x="4724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0" name="Oval 437"/>
          <p:cNvSpPr>
            <a:spLocks noChangeArrowheads="1"/>
          </p:cNvSpPr>
          <p:nvPr/>
        </p:nvSpPr>
        <p:spPr bwMode="auto">
          <a:xfrm>
            <a:off x="4876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1" name="Oval 438"/>
          <p:cNvSpPr>
            <a:spLocks noChangeArrowheads="1"/>
          </p:cNvSpPr>
          <p:nvPr/>
        </p:nvSpPr>
        <p:spPr bwMode="auto">
          <a:xfrm>
            <a:off x="44958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2" name="Oval 439"/>
          <p:cNvSpPr>
            <a:spLocks noChangeArrowheads="1"/>
          </p:cNvSpPr>
          <p:nvPr/>
        </p:nvSpPr>
        <p:spPr bwMode="auto">
          <a:xfrm>
            <a:off x="4648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3" name="Oval 440"/>
          <p:cNvSpPr>
            <a:spLocks noChangeArrowheads="1"/>
          </p:cNvSpPr>
          <p:nvPr/>
        </p:nvSpPr>
        <p:spPr bwMode="auto">
          <a:xfrm>
            <a:off x="4800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4" name="Oval 441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05" name="Group 442"/>
          <p:cNvGrpSpPr>
            <a:grpSpLocks/>
          </p:cNvGrpSpPr>
          <p:nvPr/>
        </p:nvGrpSpPr>
        <p:grpSpPr bwMode="auto">
          <a:xfrm flipH="1">
            <a:off x="4495800" y="3733800"/>
            <a:ext cx="304800" cy="304800"/>
            <a:chOff x="3696" y="1728"/>
            <a:chExt cx="192" cy="192"/>
          </a:xfrm>
        </p:grpSpPr>
        <p:sp>
          <p:nvSpPr>
            <p:cNvPr id="26649" name="Oval 443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0" name="Oval 444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1" name="Oval 445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52" name="Oval 446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06" name="Oval 447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7" name="Oval 448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8" name="Oval 449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09" name="Oval 450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0" name="Oval 451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1" name="Oval 452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12" name="Group 453"/>
          <p:cNvGrpSpPr>
            <a:grpSpLocks/>
          </p:cNvGrpSpPr>
          <p:nvPr/>
        </p:nvGrpSpPr>
        <p:grpSpPr bwMode="auto">
          <a:xfrm flipH="1">
            <a:off x="3962400" y="3962400"/>
            <a:ext cx="304800" cy="304800"/>
            <a:chOff x="3696" y="1728"/>
            <a:chExt cx="192" cy="192"/>
          </a:xfrm>
        </p:grpSpPr>
        <p:sp>
          <p:nvSpPr>
            <p:cNvPr id="26645" name="Oval 45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6" name="Oval 45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7" name="Oval 45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8" name="Oval 45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13" name="Oval 458"/>
          <p:cNvSpPr>
            <a:spLocks noChangeArrowheads="1"/>
          </p:cNvSpPr>
          <p:nvPr/>
        </p:nvSpPr>
        <p:spPr bwMode="auto">
          <a:xfrm>
            <a:off x="4038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4" name="Oval 459"/>
          <p:cNvSpPr>
            <a:spLocks noChangeArrowheads="1"/>
          </p:cNvSpPr>
          <p:nvPr/>
        </p:nvSpPr>
        <p:spPr bwMode="auto">
          <a:xfrm>
            <a:off x="4191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5" name="Oval 460"/>
          <p:cNvSpPr>
            <a:spLocks noChangeArrowheads="1"/>
          </p:cNvSpPr>
          <p:nvPr/>
        </p:nvSpPr>
        <p:spPr bwMode="auto">
          <a:xfrm>
            <a:off x="4343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6" name="Oval 461"/>
          <p:cNvSpPr>
            <a:spLocks noChangeArrowheads="1"/>
          </p:cNvSpPr>
          <p:nvPr/>
        </p:nvSpPr>
        <p:spPr bwMode="auto">
          <a:xfrm>
            <a:off x="4495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7" name="Oval 462"/>
          <p:cNvSpPr>
            <a:spLocks noChangeArrowheads="1"/>
          </p:cNvSpPr>
          <p:nvPr/>
        </p:nvSpPr>
        <p:spPr bwMode="auto">
          <a:xfrm>
            <a:off x="4114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8" name="Oval 463"/>
          <p:cNvSpPr>
            <a:spLocks noChangeArrowheads="1"/>
          </p:cNvSpPr>
          <p:nvPr/>
        </p:nvSpPr>
        <p:spPr bwMode="auto">
          <a:xfrm>
            <a:off x="4267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19" name="Oval 464"/>
          <p:cNvSpPr>
            <a:spLocks noChangeArrowheads="1"/>
          </p:cNvSpPr>
          <p:nvPr/>
        </p:nvSpPr>
        <p:spPr bwMode="auto">
          <a:xfrm>
            <a:off x="4419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20" name="Group 465"/>
          <p:cNvGrpSpPr>
            <a:grpSpLocks/>
          </p:cNvGrpSpPr>
          <p:nvPr/>
        </p:nvGrpSpPr>
        <p:grpSpPr bwMode="auto">
          <a:xfrm flipH="1">
            <a:off x="4114800" y="4114800"/>
            <a:ext cx="304800" cy="304800"/>
            <a:chOff x="3696" y="1728"/>
            <a:chExt cx="192" cy="192"/>
          </a:xfrm>
        </p:grpSpPr>
        <p:sp>
          <p:nvSpPr>
            <p:cNvPr id="26641" name="Oval 46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2" name="Oval 46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3" name="Oval 46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4" name="Oval 46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21" name="Oval 470"/>
          <p:cNvSpPr>
            <a:spLocks noChangeArrowheads="1"/>
          </p:cNvSpPr>
          <p:nvPr/>
        </p:nvSpPr>
        <p:spPr bwMode="auto">
          <a:xfrm>
            <a:off x="4191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2" name="Oval 471"/>
          <p:cNvSpPr>
            <a:spLocks noChangeArrowheads="1"/>
          </p:cNvSpPr>
          <p:nvPr/>
        </p:nvSpPr>
        <p:spPr bwMode="auto">
          <a:xfrm>
            <a:off x="4343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3" name="Oval 472"/>
          <p:cNvSpPr>
            <a:spLocks noChangeArrowheads="1"/>
          </p:cNvSpPr>
          <p:nvPr/>
        </p:nvSpPr>
        <p:spPr bwMode="auto">
          <a:xfrm>
            <a:off x="4495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4" name="Oval 473"/>
          <p:cNvSpPr>
            <a:spLocks noChangeArrowheads="1"/>
          </p:cNvSpPr>
          <p:nvPr/>
        </p:nvSpPr>
        <p:spPr bwMode="auto">
          <a:xfrm>
            <a:off x="4419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25" name="Group 474"/>
          <p:cNvGrpSpPr>
            <a:grpSpLocks/>
          </p:cNvGrpSpPr>
          <p:nvPr/>
        </p:nvGrpSpPr>
        <p:grpSpPr bwMode="auto">
          <a:xfrm flipH="1">
            <a:off x="4267200" y="4038600"/>
            <a:ext cx="304800" cy="304800"/>
            <a:chOff x="3696" y="1728"/>
            <a:chExt cx="192" cy="192"/>
          </a:xfrm>
        </p:grpSpPr>
        <p:sp>
          <p:nvSpPr>
            <p:cNvPr id="26637" name="Oval 47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8" name="Oval 47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9" name="Oval 47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40" name="Oval 47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26" name="Oval 479"/>
          <p:cNvSpPr>
            <a:spLocks noChangeArrowheads="1"/>
          </p:cNvSpPr>
          <p:nvPr/>
        </p:nvSpPr>
        <p:spPr bwMode="auto">
          <a:xfrm>
            <a:off x="495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7" name="Oval 480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8" name="Oval 481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29" name="Oval 482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0" name="Oval 483"/>
          <p:cNvSpPr>
            <a:spLocks noChangeArrowheads="1"/>
          </p:cNvSpPr>
          <p:nvPr/>
        </p:nvSpPr>
        <p:spPr bwMode="auto">
          <a:xfrm>
            <a:off x="5029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1" name="Oval 484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2" name="Oval 485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3" name="Oval 486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34" name="Group 487"/>
          <p:cNvGrpSpPr>
            <a:grpSpLocks/>
          </p:cNvGrpSpPr>
          <p:nvPr/>
        </p:nvGrpSpPr>
        <p:grpSpPr bwMode="auto">
          <a:xfrm flipH="1">
            <a:off x="5029200" y="3505200"/>
            <a:ext cx="304800" cy="304800"/>
            <a:chOff x="3696" y="1728"/>
            <a:chExt cx="192" cy="192"/>
          </a:xfrm>
        </p:grpSpPr>
        <p:sp>
          <p:nvSpPr>
            <p:cNvPr id="26633" name="Oval 48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4" name="Oval 48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5" name="Oval 49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6" name="Oval 49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35" name="Oval 492"/>
          <p:cNvSpPr>
            <a:spLocks noChangeArrowheads="1"/>
          </p:cNvSpPr>
          <p:nvPr/>
        </p:nvSpPr>
        <p:spPr bwMode="auto">
          <a:xfrm>
            <a:off x="5105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6" name="Oval 493"/>
          <p:cNvSpPr>
            <a:spLocks noChangeArrowheads="1"/>
          </p:cNvSpPr>
          <p:nvPr/>
        </p:nvSpPr>
        <p:spPr bwMode="auto">
          <a:xfrm>
            <a:off x="5257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7" name="Oval 494"/>
          <p:cNvSpPr>
            <a:spLocks noChangeArrowheads="1"/>
          </p:cNvSpPr>
          <p:nvPr/>
        </p:nvSpPr>
        <p:spPr bwMode="auto">
          <a:xfrm>
            <a:off x="5410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8" name="Oval 495"/>
          <p:cNvSpPr>
            <a:spLocks noChangeArrowheads="1"/>
          </p:cNvSpPr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39" name="Oval 496"/>
          <p:cNvSpPr>
            <a:spLocks noChangeArrowheads="1"/>
          </p:cNvSpPr>
          <p:nvPr/>
        </p:nvSpPr>
        <p:spPr bwMode="auto">
          <a:xfrm>
            <a:off x="5181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0" name="Oval 497"/>
          <p:cNvSpPr>
            <a:spLocks noChangeArrowheads="1"/>
          </p:cNvSpPr>
          <p:nvPr/>
        </p:nvSpPr>
        <p:spPr bwMode="auto">
          <a:xfrm>
            <a:off x="53340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1" name="Oval 498"/>
          <p:cNvSpPr>
            <a:spLocks noChangeArrowheads="1"/>
          </p:cNvSpPr>
          <p:nvPr/>
        </p:nvSpPr>
        <p:spPr bwMode="auto">
          <a:xfrm>
            <a:off x="54864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2" name="Oval 499"/>
          <p:cNvSpPr>
            <a:spLocks noChangeArrowheads="1"/>
          </p:cNvSpPr>
          <p:nvPr/>
        </p:nvSpPr>
        <p:spPr bwMode="auto">
          <a:xfrm>
            <a:off x="5638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43" name="Group 500"/>
          <p:cNvGrpSpPr>
            <a:grpSpLocks/>
          </p:cNvGrpSpPr>
          <p:nvPr/>
        </p:nvGrpSpPr>
        <p:grpSpPr bwMode="auto">
          <a:xfrm flipH="1">
            <a:off x="5181600" y="3657600"/>
            <a:ext cx="304800" cy="304800"/>
            <a:chOff x="3696" y="1728"/>
            <a:chExt cx="192" cy="192"/>
          </a:xfrm>
        </p:grpSpPr>
        <p:sp>
          <p:nvSpPr>
            <p:cNvPr id="26629" name="Oval 5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0" name="Oval 5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1" name="Oval 5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32" name="Oval 5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44" name="Oval 505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5" name="Oval 506"/>
          <p:cNvSpPr>
            <a:spLocks noChangeArrowheads="1"/>
          </p:cNvSpPr>
          <p:nvPr/>
        </p:nvSpPr>
        <p:spPr bwMode="auto">
          <a:xfrm>
            <a:off x="5410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6" name="Oval 507"/>
          <p:cNvSpPr>
            <a:spLocks noChangeArrowheads="1"/>
          </p:cNvSpPr>
          <p:nvPr/>
        </p:nvSpPr>
        <p:spPr bwMode="auto">
          <a:xfrm>
            <a:off x="55626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7" name="Oval 508"/>
          <p:cNvSpPr>
            <a:spLocks noChangeArrowheads="1"/>
          </p:cNvSpPr>
          <p:nvPr/>
        </p:nvSpPr>
        <p:spPr bwMode="auto">
          <a:xfrm>
            <a:off x="5715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8" name="Oval 509"/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49" name="Oval 510"/>
          <p:cNvSpPr>
            <a:spLocks noChangeArrowheads="1"/>
          </p:cNvSpPr>
          <p:nvPr/>
        </p:nvSpPr>
        <p:spPr bwMode="auto">
          <a:xfrm>
            <a:off x="54864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0" name="Oval 511"/>
          <p:cNvSpPr>
            <a:spLocks noChangeArrowheads="1"/>
          </p:cNvSpPr>
          <p:nvPr/>
        </p:nvSpPr>
        <p:spPr bwMode="auto">
          <a:xfrm>
            <a:off x="56388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1" name="Oval 512"/>
          <p:cNvSpPr>
            <a:spLocks noChangeArrowheads="1"/>
          </p:cNvSpPr>
          <p:nvPr/>
        </p:nvSpPr>
        <p:spPr bwMode="auto">
          <a:xfrm>
            <a:off x="5791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52" name="Group 513"/>
          <p:cNvGrpSpPr>
            <a:grpSpLocks/>
          </p:cNvGrpSpPr>
          <p:nvPr/>
        </p:nvGrpSpPr>
        <p:grpSpPr bwMode="auto">
          <a:xfrm flipH="1">
            <a:off x="5334000" y="3581400"/>
            <a:ext cx="304800" cy="304800"/>
            <a:chOff x="3696" y="1728"/>
            <a:chExt cx="192" cy="192"/>
          </a:xfrm>
        </p:grpSpPr>
        <p:sp>
          <p:nvSpPr>
            <p:cNvPr id="26625" name="Oval 51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6" name="Oval 51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7" name="Oval 51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8" name="Oval 51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53" name="Oval 518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4" name="Oval 519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5" name="Oval 520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6" name="Oval 521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7" name="Oval 522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58" name="Oval 523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59" name="Group 524"/>
          <p:cNvGrpSpPr>
            <a:grpSpLocks/>
          </p:cNvGrpSpPr>
          <p:nvPr/>
        </p:nvGrpSpPr>
        <p:grpSpPr bwMode="auto">
          <a:xfrm flipH="1">
            <a:off x="4800600" y="3810000"/>
            <a:ext cx="304800" cy="304800"/>
            <a:chOff x="3696" y="1728"/>
            <a:chExt cx="192" cy="192"/>
          </a:xfrm>
        </p:grpSpPr>
        <p:sp>
          <p:nvSpPr>
            <p:cNvPr id="26621" name="Oval 52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2" name="Oval 52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3" name="Oval 52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4" name="Oval 52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60" name="Oval 529"/>
          <p:cNvSpPr>
            <a:spLocks noChangeArrowheads="1"/>
          </p:cNvSpPr>
          <p:nvPr/>
        </p:nvSpPr>
        <p:spPr bwMode="auto">
          <a:xfrm>
            <a:off x="4876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1" name="Oval 530"/>
          <p:cNvSpPr>
            <a:spLocks noChangeArrowheads="1"/>
          </p:cNvSpPr>
          <p:nvPr/>
        </p:nvSpPr>
        <p:spPr bwMode="auto">
          <a:xfrm>
            <a:off x="5029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2" name="Oval 531"/>
          <p:cNvSpPr>
            <a:spLocks noChangeArrowheads="1"/>
          </p:cNvSpPr>
          <p:nvPr/>
        </p:nvSpPr>
        <p:spPr bwMode="auto">
          <a:xfrm>
            <a:off x="51816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3" name="Oval 532"/>
          <p:cNvSpPr>
            <a:spLocks noChangeArrowheads="1"/>
          </p:cNvSpPr>
          <p:nvPr/>
        </p:nvSpPr>
        <p:spPr bwMode="auto">
          <a:xfrm>
            <a:off x="5334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4" name="Oval 533"/>
          <p:cNvSpPr>
            <a:spLocks noChangeArrowheads="1"/>
          </p:cNvSpPr>
          <p:nvPr/>
        </p:nvSpPr>
        <p:spPr bwMode="auto">
          <a:xfrm>
            <a:off x="4953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5" name="Oval 534"/>
          <p:cNvSpPr>
            <a:spLocks noChangeArrowheads="1"/>
          </p:cNvSpPr>
          <p:nvPr/>
        </p:nvSpPr>
        <p:spPr bwMode="auto">
          <a:xfrm>
            <a:off x="51054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6" name="Oval 535"/>
          <p:cNvSpPr>
            <a:spLocks noChangeArrowheads="1"/>
          </p:cNvSpPr>
          <p:nvPr/>
        </p:nvSpPr>
        <p:spPr bwMode="auto">
          <a:xfrm>
            <a:off x="52578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67" name="Group 536"/>
          <p:cNvGrpSpPr>
            <a:grpSpLocks/>
          </p:cNvGrpSpPr>
          <p:nvPr/>
        </p:nvGrpSpPr>
        <p:grpSpPr bwMode="auto">
          <a:xfrm flipH="1">
            <a:off x="4953000" y="3962400"/>
            <a:ext cx="304800" cy="304800"/>
            <a:chOff x="3696" y="1728"/>
            <a:chExt cx="192" cy="192"/>
          </a:xfrm>
        </p:grpSpPr>
        <p:sp>
          <p:nvSpPr>
            <p:cNvPr id="26617" name="Oval 53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8" name="Oval 53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9" name="Oval 53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20" name="Oval 54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68" name="Oval 541"/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69" name="Oval 542"/>
          <p:cNvSpPr>
            <a:spLocks noChangeArrowheads="1"/>
          </p:cNvSpPr>
          <p:nvPr/>
        </p:nvSpPr>
        <p:spPr bwMode="auto">
          <a:xfrm>
            <a:off x="5181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0" name="Oval 543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1" name="Oval 544"/>
          <p:cNvSpPr>
            <a:spLocks noChangeArrowheads="1"/>
          </p:cNvSpPr>
          <p:nvPr/>
        </p:nvSpPr>
        <p:spPr bwMode="auto">
          <a:xfrm>
            <a:off x="5257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72" name="Group 545"/>
          <p:cNvGrpSpPr>
            <a:grpSpLocks/>
          </p:cNvGrpSpPr>
          <p:nvPr/>
        </p:nvGrpSpPr>
        <p:grpSpPr bwMode="auto">
          <a:xfrm flipH="1">
            <a:off x="5105400" y="3886200"/>
            <a:ext cx="304800" cy="304800"/>
            <a:chOff x="3696" y="1728"/>
            <a:chExt cx="192" cy="192"/>
          </a:xfrm>
        </p:grpSpPr>
        <p:sp>
          <p:nvSpPr>
            <p:cNvPr id="26613" name="Oval 54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4" name="Oval 54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5" name="Oval 54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6" name="Oval 54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73" name="Oval 550"/>
          <p:cNvSpPr>
            <a:spLocks noChangeArrowheads="1"/>
          </p:cNvSpPr>
          <p:nvPr/>
        </p:nvSpPr>
        <p:spPr bwMode="auto">
          <a:xfrm>
            <a:off x="5410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4" name="Oval 551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5" name="Oval 552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6" name="Oval 553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7" name="Oval 554"/>
          <p:cNvSpPr>
            <a:spLocks noChangeArrowheads="1"/>
          </p:cNvSpPr>
          <p:nvPr/>
        </p:nvSpPr>
        <p:spPr bwMode="auto">
          <a:xfrm>
            <a:off x="5486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8" name="Oval 555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79" name="Oval 55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0" name="Oval 557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81" name="Group 558"/>
          <p:cNvGrpSpPr>
            <a:grpSpLocks/>
          </p:cNvGrpSpPr>
          <p:nvPr/>
        </p:nvGrpSpPr>
        <p:grpSpPr bwMode="auto">
          <a:xfrm flipH="1">
            <a:off x="5486400" y="4038600"/>
            <a:ext cx="304800" cy="304800"/>
            <a:chOff x="3696" y="1728"/>
            <a:chExt cx="192" cy="192"/>
          </a:xfrm>
        </p:grpSpPr>
        <p:sp>
          <p:nvSpPr>
            <p:cNvPr id="26609" name="Oval 55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0" name="Oval 56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1" name="Oval 56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12" name="Oval 56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82" name="Oval 563"/>
          <p:cNvSpPr>
            <a:spLocks noChangeArrowheads="1"/>
          </p:cNvSpPr>
          <p:nvPr/>
        </p:nvSpPr>
        <p:spPr bwMode="auto">
          <a:xfrm>
            <a:off x="5562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3" name="Oval 564"/>
          <p:cNvSpPr>
            <a:spLocks noChangeArrowheads="1"/>
          </p:cNvSpPr>
          <p:nvPr/>
        </p:nvSpPr>
        <p:spPr bwMode="auto">
          <a:xfrm>
            <a:off x="5715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4" name="Oval 565"/>
          <p:cNvSpPr>
            <a:spLocks noChangeArrowheads="1"/>
          </p:cNvSpPr>
          <p:nvPr/>
        </p:nvSpPr>
        <p:spPr bwMode="auto">
          <a:xfrm>
            <a:off x="5867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5" name="Oval 566"/>
          <p:cNvSpPr>
            <a:spLocks noChangeArrowheads="1"/>
          </p:cNvSpPr>
          <p:nvPr/>
        </p:nvSpPr>
        <p:spPr bwMode="auto">
          <a:xfrm>
            <a:off x="6019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6" name="Oval 567"/>
          <p:cNvSpPr>
            <a:spLocks noChangeArrowheads="1"/>
          </p:cNvSpPr>
          <p:nvPr/>
        </p:nvSpPr>
        <p:spPr bwMode="auto">
          <a:xfrm>
            <a:off x="5638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7" name="Oval 568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8" name="Oval 569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89" name="Oval 570"/>
          <p:cNvSpPr>
            <a:spLocks noChangeArrowheads="1"/>
          </p:cNvSpPr>
          <p:nvPr/>
        </p:nvSpPr>
        <p:spPr bwMode="auto">
          <a:xfrm>
            <a:off x="6096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90" name="Group 571"/>
          <p:cNvGrpSpPr>
            <a:grpSpLocks/>
          </p:cNvGrpSpPr>
          <p:nvPr/>
        </p:nvGrpSpPr>
        <p:grpSpPr bwMode="auto">
          <a:xfrm flipH="1">
            <a:off x="5638800" y="4191000"/>
            <a:ext cx="304800" cy="304800"/>
            <a:chOff x="3696" y="1728"/>
            <a:chExt cx="192" cy="192"/>
          </a:xfrm>
        </p:grpSpPr>
        <p:sp>
          <p:nvSpPr>
            <p:cNvPr id="26605" name="Oval 57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6" name="Oval 57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7" name="Oval 57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8" name="Oval 57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5991" name="Oval 576"/>
          <p:cNvSpPr>
            <a:spLocks noChangeArrowheads="1"/>
          </p:cNvSpPr>
          <p:nvPr/>
        </p:nvSpPr>
        <p:spPr bwMode="auto">
          <a:xfrm>
            <a:off x="57150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2" name="Oval 577"/>
          <p:cNvSpPr>
            <a:spLocks noChangeArrowheads="1"/>
          </p:cNvSpPr>
          <p:nvPr/>
        </p:nvSpPr>
        <p:spPr bwMode="auto">
          <a:xfrm>
            <a:off x="5867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3" name="Oval 578"/>
          <p:cNvSpPr>
            <a:spLocks noChangeArrowheads="1"/>
          </p:cNvSpPr>
          <p:nvPr/>
        </p:nvSpPr>
        <p:spPr bwMode="auto">
          <a:xfrm>
            <a:off x="6019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4" name="Oval 579"/>
          <p:cNvSpPr>
            <a:spLocks noChangeArrowheads="1"/>
          </p:cNvSpPr>
          <p:nvPr/>
        </p:nvSpPr>
        <p:spPr bwMode="auto">
          <a:xfrm>
            <a:off x="6172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5" name="Oval 580"/>
          <p:cNvSpPr>
            <a:spLocks noChangeArrowheads="1"/>
          </p:cNvSpPr>
          <p:nvPr/>
        </p:nvSpPr>
        <p:spPr bwMode="auto">
          <a:xfrm>
            <a:off x="57912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6" name="Oval 581"/>
          <p:cNvSpPr>
            <a:spLocks noChangeArrowheads="1"/>
          </p:cNvSpPr>
          <p:nvPr/>
        </p:nvSpPr>
        <p:spPr bwMode="auto">
          <a:xfrm>
            <a:off x="5943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7" name="Oval 582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5998" name="Oval 583"/>
          <p:cNvSpPr>
            <a:spLocks noChangeArrowheads="1"/>
          </p:cNvSpPr>
          <p:nvPr/>
        </p:nvSpPr>
        <p:spPr bwMode="auto">
          <a:xfrm>
            <a:off x="624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5999" name="Group 584"/>
          <p:cNvGrpSpPr>
            <a:grpSpLocks/>
          </p:cNvGrpSpPr>
          <p:nvPr/>
        </p:nvGrpSpPr>
        <p:grpSpPr bwMode="auto">
          <a:xfrm flipH="1">
            <a:off x="5791200" y="4114800"/>
            <a:ext cx="304800" cy="304800"/>
            <a:chOff x="3696" y="1728"/>
            <a:chExt cx="192" cy="192"/>
          </a:xfrm>
        </p:grpSpPr>
        <p:sp>
          <p:nvSpPr>
            <p:cNvPr id="26601" name="Oval 58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2" name="Oval 58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3" name="Oval 58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4" name="Oval 58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00" name="Oval 589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1" name="Oval 590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2" name="Oval 591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3" name="Oval 592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4" name="Oval 593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5" name="Oval 594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06" name="Group 595"/>
          <p:cNvGrpSpPr>
            <a:grpSpLocks/>
          </p:cNvGrpSpPr>
          <p:nvPr/>
        </p:nvGrpSpPr>
        <p:grpSpPr bwMode="auto">
          <a:xfrm flipH="1">
            <a:off x="5257800" y="4343400"/>
            <a:ext cx="304800" cy="304800"/>
            <a:chOff x="3696" y="1728"/>
            <a:chExt cx="192" cy="192"/>
          </a:xfrm>
        </p:grpSpPr>
        <p:sp>
          <p:nvSpPr>
            <p:cNvPr id="26597" name="Oval 596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8" name="Oval 597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9" name="Oval 598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600" name="Oval 599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07" name="Oval 600"/>
          <p:cNvSpPr>
            <a:spLocks noChangeArrowheads="1"/>
          </p:cNvSpPr>
          <p:nvPr/>
        </p:nvSpPr>
        <p:spPr bwMode="auto">
          <a:xfrm>
            <a:off x="5334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8" name="Oval 601"/>
          <p:cNvSpPr>
            <a:spLocks noChangeArrowheads="1"/>
          </p:cNvSpPr>
          <p:nvPr/>
        </p:nvSpPr>
        <p:spPr bwMode="auto">
          <a:xfrm>
            <a:off x="5486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09" name="Oval 602"/>
          <p:cNvSpPr>
            <a:spLocks noChangeArrowheads="1"/>
          </p:cNvSpPr>
          <p:nvPr/>
        </p:nvSpPr>
        <p:spPr bwMode="auto">
          <a:xfrm>
            <a:off x="5638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0" name="Oval 603"/>
          <p:cNvSpPr>
            <a:spLocks noChangeArrowheads="1"/>
          </p:cNvSpPr>
          <p:nvPr/>
        </p:nvSpPr>
        <p:spPr bwMode="auto">
          <a:xfrm>
            <a:off x="579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1" name="Oval 604"/>
          <p:cNvSpPr>
            <a:spLocks noChangeArrowheads="1"/>
          </p:cNvSpPr>
          <p:nvPr/>
        </p:nvSpPr>
        <p:spPr bwMode="auto">
          <a:xfrm>
            <a:off x="5410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2" name="Oval 605"/>
          <p:cNvSpPr>
            <a:spLocks noChangeArrowheads="1"/>
          </p:cNvSpPr>
          <p:nvPr/>
        </p:nvSpPr>
        <p:spPr bwMode="auto">
          <a:xfrm>
            <a:off x="5562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3" name="Oval 606"/>
          <p:cNvSpPr>
            <a:spLocks noChangeArrowheads="1"/>
          </p:cNvSpPr>
          <p:nvPr/>
        </p:nvSpPr>
        <p:spPr bwMode="auto">
          <a:xfrm>
            <a:off x="5715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14" name="Group 607"/>
          <p:cNvGrpSpPr>
            <a:grpSpLocks/>
          </p:cNvGrpSpPr>
          <p:nvPr/>
        </p:nvGrpSpPr>
        <p:grpSpPr bwMode="auto">
          <a:xfrm flipH="1">
            <a:off x="5410200" y="4495800"/>
            <a:ext cx="304800" cy="304800"/>
            <a:chOff x="3696" y="1728"/>
            <a:chExt cx="192" cy="192"/>
          </a:xfrm>
        </p:grpSpPr>
        <p:sp>
          <p:nvSpPr>
            <p:cNvPr id="26593" name="Oval 60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4" name="Oval 60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5" name="Oval 61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6" name="Oval 61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15" name="Oval 612"/>
          <p:cNvSpPr>
            <a:spLocks noChangeArrowheads="1"/>
          </p:cNvSpPr>
          <p:nvPr/>
        </p:nvSpPr>
        <p:spPr bwMode="auto">
          <a:xfrm>
            <a:off x="5486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6" name="Oval 613"/>
          <p:cNvSpPr>
            <a:spLocks noChangeArrowheads="1"/>
          </p:cNvSpPr>
          <p:nvPr/>
        </p:nvSpPr>
        <p:spPr bwMode="auto">
          <a:xfrm>
            <a:off x="5638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7" name="Oval 614"/>
          <p:cNvSpPr>
            <a:spLocks noChangeArrowheads="1"/>
          </p:cNvSpPr>
          <p:nvPr/>
        </p:nvSpPr>
        <p:spPr bwMode="auto">
          <a:xfrm>
            <a:off x="5791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18" name="Oval 615"/>
          <p:cNvSpPr>
            <a:spLocks noChangeArrowheads="1"/>
          </p:cNvSpPr>
          <p:nvPr/>
        </p:nvSpPr>
        <p:spPr bwMode="auto">
          <a:xfrm>
            <a:off x="57150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19" name="Group 616"/>
          <p:cNvGrpSpPr>
            <a:grpSpLocks/>
          </p:cNvGrpSpPr>
          <p:nvPr/>
        </p:nvGrpSpPr>
        <p:grpSpPr bwMode="auto">
          <a:xfrm flipH="1">
            <a:off x="5562600" y="4419600"/>
            <a:ext cx="304800" cy="304800"/>
            <a:chOff x="3696" y="1728"/>
            <a:chExt cx="192" cy="192"/>
          </a:xfrm>
        </p:grpSpPr>
        <p:sp>
          <p:nvSpPr>
            <p:cNvPr id="26589" name="Oval 617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0" name="Oval 618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1" name="Oval 619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92" name="Oval 620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20" name="Oval 621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1" name="Oval 622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2" name="Oval 623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3" name="Oval 624"/>
          <p:cNvSpPr>
            <a:spLocks noChangeArrowheads="1"/>
          </p:cNvSpPr>
          <p:nvPr/>
        </p:nvSpPr>
        <p:spPr bwMode="auto">
          <a:xfrm>
            <a:off x="4648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4" name="Oval 625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5" name="Oval 626"/>
          <p:cNvSpPr>
            <a:spLocks noChangeArrowheads="1"/>
          </p:cNvSpPr>
          <p:nvPr/>
        </p:nvSpPr>
        <p:spPr bwMode="auto">
          <a:xfrm>
            <a:off x="4953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6" name="Oval 627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7" name="Oval 628"/>
          <p:cNvSpPr>
            <a:spLocks noChangeArrowheads="1"/>
          </p:cNvSpPr>
          <p:nvPr/>
        </p:nvSpPr>
        <p:spPr bwMode="auto">
          <a:xfrm>
            <a:off x="50292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8" name="Oval 629"/>
          <p:cNvSpPr>
            <a:spLocks noChangeArrowheads="1"/>
          </p:cNvSpPr>
          <p:nvPr/>
        </p:nvSpPr>
        <p:spPr bwMode="auto">
          <a:xfrm>
            <a:off x="49530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29" name="Oval 630"/>
          <p:cNvSpPr>
            <a:spLocks noChangeArrowheads="1"/>
          </p:cNvSpPr>
          <p:nvPr/>
        </p:nvSpPr>
        <p:spPr bwMode="auto">
          <a:xfrm>
            <a:off x="5105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0" name="Oval 631"/>
          <p:cNvSpPr>
            <a:spLocks noChangeArrowheads="1"/>
          </p:cNvSpPr>
          <p:nvPr/>
        </p:nvSpPr>
        <p:spPr bwMode="auto">
          <a:xfrm>
            <a:off x="502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1" name="Oval 632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32" name="Group 633"/>
          <p:cNvGrpSpPr>
            <a:grpSpLocks/>
          </p:cNvGrpSpPr>
          <p:nvPr/>
        </p:nvGrpSpPr>
        <p:grpSpPr bwMode="auto">
          <a:xfrm flipH="1">
            <a:off x="4724400" y="3733800"/>
            <a:ext cx="304800" cy="304800"/>
            <a:chOff x="3696" y="1728"/>
            <a:chExt cx="192" cy="192"/>
          </a:xfrm>
        </p:grpSpPr>
        <p:sp>
          <p:nvSpPr>
            <p:cNvPr id="26585" name="Oval 634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6" name="Oval 635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7" name="Oval 636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8" name="Oval 637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33" name="Oval 638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4" name="Oval 639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5" name="Oval 640"/>
          <p:cNvSpPr>
            <a:spLocks noChangeArrowheads="1"/>
          </p:cNvSpPr>
          <p:nvPr/>
        </p:nvSpPr>
        <p:spPr bwMode="auto">
          <a:xfrm>
            <a:off x="4648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6" name="Oval 641"/>
          <p:cNvSpPr>
            <a:spLocks noChangeArrowheads="1"/>
          </p:cNvSpPr>
          <p:nvPr/>
        </p:nvSpPr>
        <p:spPr bwMode="auto">
          <a:xfrm>
            <a:off x="4724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7" name="Oval 642"/>
          <p:cNvSpPr>
            <a:spLocks noChangeArrowheads="1"/>
          </p:cNvSpPr>
          <p:nvPr/>
        </p:nvSpPr>
        <p:spPr bwMode="auto">
          <a:xfrm>
            <a:off x="46482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8" name="Oval 643"/>
          <p:cNvSpPr>
            <a:spLocks noChangeArrowheads="1"/>
          </p:cNvSpPr>
          <p:nvPr/>
        </p:nvSpPr>
        <p:spPr bwMode="auto">
          <a:xfrm>
            <a:off x="4800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39" name="Oval 644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0" name="Oval 645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1" name="Oval 646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2" name="Oval 647"/>
          <p:cNvSpPr>
            <a:spLocks noChangeArrowheads="1"/>
          </p:cNvSpPr>
          <p:nvPr/>
        </p:nvSpPr>
        <p:spPr bwMode="auto">
          <a:xfrm>
            <a:off x="48768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3" name="Oval 648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4" name="Oval 649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5" name="Oval 650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46" name="Group 651"/>
          <p:cNvGrpSpPr>
            <a:grpSpLocks/>
          </p:cNvGrpSpPr>
          <p:nvPr/>
        </p:nvGrpSpPr>
        <p:grpSpPr bwMode="auto">
          <a:xfrm flipH="1">
            <a:off x="4876800" y="4191000"/>
            <a:ext cx="304800" cy="304800"/>
            <a:chOff x="3696" y="1728"/>
            <a:chExt cx="192" cy="192"/>
          </a:xfrm>
        </p:grpSpPr>
        <p:sp>
          <p:nvSpPr>
            <p:cNvPr id="26581" name="Oval 652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2" name="Oval 653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3" name="Oval 654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4" name="Oval 655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47" name="Oval 656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8" name="Oval 657"/>
          <p:cNvSpPr>
            <a:spLocks noChangeArrowheads="1"/>
          </p:cNvSpPr>
          <p:nvPr/>
        </p:nvSpPr>
        <p:spPr bwMode="auto">
          <a:xfrm>
            <a:off x="5105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49" name="Oval 658"/>
          <p:cNvSpPr>
            <a:spLocks noChangeArrowheads="1"/>
          </p:cNvSpPr>
          <p:nvPr/>
        </p:nvSpPr>
        <p:spPr bwMode="auto">
          <a:xfrm>
            <a:off x="5257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0" name="Oval 659"/>
          <p:cNvSpPr>
            <a:spLocks noChangeArrowheads="1"/>
          </p:cNvSpPr>
          <p:nvPr/>
        </p:nvSpPr>
        <p:spPr bwMode="auto">
          <a:xfrm>
            <a:off x="5410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1" name="Oval 660"/>
          <p:cNvSpPr>
            <a:spLocks noChangeArrowheads="1"/>
          </p:cNvSpPr>
          <p:nvPr/>
        </p:nvSpPr>
        <p:spPr bwMode="auto">
          <a:xfrm>
            <a:off x="5029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2" name="Oval 661"/>
          <p:cNvSpPr>
            <a:spLocks noChangeArrowheads="1"/>
          </p:cNvSpPr>
          <p:nvPr/>
        </p:nvSpPr>
        <p:spPr bwMode="auto">
          <a:xfrm>
            <a:off x="5181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3" name="Oval 662"/>
          <p:cNvSpPr>
            <a:spLocks noChangeArrowheads="1"/>
          </p:cNvSpPr>
          <p:nvPr/>
        </p:nvSpPr>
        <p:spPr bwMode="auto">
          <a:xfrm>
            <a:off x="53340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4" name="Oval 663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55" name="Group 664"/>
          <p:cNvGrpSpPr>
            <a:grpSpLocks/>
          </p:cNvGrpSpPr>
          <p:nvPr/>
        </p:nvGrpSpPr>
        <p:grpSpPr bwMode="auto">
          <a:xfrm flipH="1">
            <a:off x="5029200" y="4343400"/>
            <a:ext cx="304800" cy="304800"/>
            <a:chOff x="3696" y="1728"/>
            <a:chExt cx="192" cy="192"/>
          </a:xfrm>
        </p:grpSpPr>
        <p:sp>
          <p:nvSpPr>
            <p:cNvPr id="26577" name="Oval 665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8" name="Oval 666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9" name="Oval 667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80" name="Oval 668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56" name="Oval 669"/>
          <p:cNvSpPr>
            <a:spLocks noChangeArrowheads="1"/>
          </p:cNvSpPr>
          <p:nvPr/>
        </p:nvSpPr>
        <p:spPr bwMode="auto">
          <a:xfrm>
            <a:off x="5105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7" name="Oval 670"/>
          <p:cNvSpPr>
            <a:spLocks noChangeArrowheads="1"/>
          </p:cNvSpPr>
          <p:nvPr/>
        </p:nvSpPr>
        <p:spPr bwMode="auto">
          <a:xfrm>
            <a:off x="52578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8" name="Oval 671"/>
          <p:cNvSpPr>
            <a:spLocks noChangeArrowheads="1"/>
          </p:cNvSpPr>
          <p:nvPr/>
        </p:nvSpPr>
        <p:spPr bwMode="auto">
          <a:xfrm>
            <a:off x="5410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59" name="Oval 672"/>
          <p:cNvSpPr>
            <a:spLocks noChangeArrowheads="1"/>
          </p:cNvSpPr>
          <p:nvPr/>
        </p:nvSpPr>
        <p:spPr bwMode="auto">
          <a:xfrm>
            <a:off x="5562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0" name="Oval 673"/>
          <p:cNvSpPr>
            <a:spLocks noChangeArrowheads="1"/>
          </p:cNvSpPr>
          <p:nvPr/>
        </p:nvSpPr>
        <p:spPr bwMode="auto">
          <a:xfrm>
            <a:off x="51816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1" name="Oval 674"/>
          <p:cNvSpPr>
            <a:spLocks noChangeArrowheads="1"/>
          </p:cNvSpPr>
          <p:nvPr/>
        </p:nvSpPr>
        <p:spPr bwMode="auto">
          <a:xfrm>
            <a:off x="53340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2" name="Oval 675"/>
          <p:cNvSpPr>
            <a:spLocks noChangeArrowheads="1"/>
          </p:cNvSpPr>
          <p:nvPr/>
        </p:nvSpPr>
        <p:spPr bwMode="auto">
          <a:xfrm>
            <a:off x="5486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3" name="Oval 676"/>
          <p:cNvSpPr>
            <a:spLocks noChangeArrowheads="1"/>
          </p:cNvSpPr>
          <p:nvPr/>
        </p:nvSpPr>
        <p:spPr bwMode="auto">
          <a:xfrm>
            <a:off x="5638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64" name="Group 677"/>
          <p:cNvGrpSpPr>
            <a:grpSpLocks/>
          </p:cNvGrpSpPr>
          <p:nvPr/>
        </p:nvGrpSpPr>
        <p:grpSpPr bwMode="auto">
          <a:xfrm flipH="1">
            <a:off x="5181600" y="4267200"/>
            <a:ext cx="304800" cy="304800"/>
            <a:chOff x="3696" y="1728"/>
            <a:chExt cx="192" cy="192"/>
          </a:xfrm>
        </p:grpSpPr>
        <p:sp>
          <p:nvSpPr>
            <p:cNvPr id="26573" name="Oval 678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4" name="Oval 679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5" name="Oval 680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6" name="Oval 681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65" name="Oval 682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6" name="Oval 683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7" name="Oval 684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8" name="Oval 685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69" name="Oval 686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0" name="Oval 687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71" name="Group 688"/>
          <p:cNvGrpSpPr>
            <a:grpSpLocks/>
          </p:cNvGrpSpPr>
          <p:nvPr/>
        </p:nvGrpSpPr>
        <p:grpSpPr bwMode="auto">
          <a:xfrm flipH="1">
            <a:off x="4648200" y="4495800"/>
            <a:ext cx="304800" cy="304800"/>
            <a:chOff x="3696" y="1728"/>
            <a:chExt cx="192" cy="192"/>
          </a:xfrm>
        </p:grpSpPr>
        <p:sp>
          <p:nvSpPr>
            <p:cNvPr id="26569" name="Oval 689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0" name="Oval 690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1" name="Oval 691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72" name="Oval 692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72" name="Oval 693"/>
          <p:cNvSpPr>
            <a:spLocks noChangeArrowheads="1"/>
          </p:cNvSpPr>
          <p:nvPr/>
        </p:nvSpPr>
        <p:spPr bwMode="auto">
          <a:xfrm>
            <a:off x="4724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3" name="Oval 694"/>
          <p:cNvSpPr>
            <a:spLocks noChangeArrowheads="1"/>
          </p:cNvSpPr>
          <p:nvPr/>
        </p:nvSpPr>
        <p:spPr bwMode="auto">
          <a:xfrm>
            <a:off x="4876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4" name="Oval 695"/>
          <p:cNvSpPr>
            <a:spLocks noChangeArrowheads="1"/>
          </p:cNvSpPr>
          <p:nvPr/>
        </p:nvSpPr>
        <p:spPr bwMode="auto">
          <a:xfrm>
            <a:off x="5029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5" name="Oval 696"/>
          <p:cNvSpPr>
            <a:spLocks noChangeArrowheads="1"/>
          </p:cNvSpPr>
          <p:nvPr/>
        </p:nvSpPr>
        <p:spPr bwMode="auto">
          <a:xfrm>
            <a:off x="51816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6" name="Oval 697"/>
          <p:cNvSpPr>
            <a:spLocks noChangeArrowheads="1"/>
          </p:cNvSpPr>
          <p:nvPr/>
        </p:nvSpPr>
        <p:spPr bwMode="auto">
          <a:xfrm>
            <a:off x="4800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7" name="Oval 698"/>
          <p:cNvSpPr>
            <a:spLocks noChangeArrowheads="1"/>
          </p:cNvSpPr>
          <p:nvPr/>
        </p:nvSpPr>
        <p:spPr bwMode="auto">
          <a:xfrm>
            <a:off x="4953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78" name="Oval 69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79" name="Group 700"/>
          <p:cNvGrpSpPr>
            <a:grpSpLocks/>
          </p:cNvGrpSpPr>
          <p:nvPr/>
        </p:nvGrpSpPr>
        <p:grpSpPr bwMode="auto">
          <a:xfrm flipH="1">
            <a:off x="4800600" y="4648200"/>
            <a:ext cx="304800" cy="304800"/>
            <a:chOff x="3696" y="1728"/>
            <a:chExt cx="192" cy="192"/>
          </a:xfrm>
        </p:grpSpPr>
        <p:sp>
          <p:nvSpPr>
            <p:cNvPr id="26565" name="Oval 701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6" name="Oval 702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7" name="Oval 703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8" name="Oval 704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080" name="Oval 705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1" name="Oval 706"/>
          <p:cNvSpPr>
            <a:spLocks noChangeArrowheads="1"/>
          </p:cNvSpPr>
          <p:nvPr/>
        </p:nvSpPr>
        <p:spPr bwMode="auto">
          <a:xfrm>
            <a:off x="5029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2" name="Oval 707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083" name="Oval 708"/>
          <p:cNvSpPr>
            <a:spLocks noChangeArrowheads="1"/>
          </p:cNvSpPr>
          <p:nvPr/>
        </p:nvSpPr>
        <p:spPr bwMode="auto">
          <a:xfrm>
            <a:off x="51054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084" name="Group 709"/>
          <p:cNvGrpSpPr>
            <a:grpSpLocks/>
          </p:cNvGrpSpPr>
          <p:nvPr/>
        </p:nvGrpSpPr>
        <p:grpSpPr bwMode="auto">
          <a:xfrm flipH="1">
            <a:off x="4953000" y="4572000"/>
            <a:ext cx="304800" cy="304800"/>
            <a:chOff x="3696" y="1728"/>
            <a:chExt cx="192" cy="192"/>
          </a:xfrm>
        </p:grpSpPr>
        <p:sp>
          <p:nvSpPr>
            <p:cNvPr id="26561" name="Oval 710"/>
            <p:cNvSpPr>
              <a:spLocks noChangeArrowheads="1"/>
            </p:cNvSpPr>
            <p:nvPr/>
          </p:nvSpPr>
          <p:spPr bwMode="auto">
            <a:xfrm>
              <a:off x="369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2" name="Oval 711"/>
            <p:cNvSpPr>
              <a:spLocks noChangeArrowheads="1"/>
            </p:cNvSpPr>
            <p:nvPr/>
          </p:nvSpPr>
          <p:spPr bwMode="auto">
            <a:xfrm>
              <a:off x="3792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3" name="Oval 712"/>
            <p:cNvSpPr>
              <a:spLocks noChangeArrowheads="1"/>
            </p:cNvSpPr>
            <p:nvPr/>
          </p:nvSpPr>
          <p:spPr bwMode="auto">
            <a:xfrm>
              <a:off x="3744" y="17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4" name="Oval 713"/>
            <p:cNvSpPr>
              <a:spLocks noChangeArrowheads="1"/>
            </p:cNvSpPr>
            <p:nvPr/>
          </p:nvSpPr>
          <p:spPr bwMode="auto">
            <a:xfrm>
              <a:off x="3840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5" name="Group 714"/>
          <p:cNvGrpSpPr>
            <a:grpSpLocks/>
          </p:cNvGrpSpPr>
          <p:nvPr/>
        </p:nvGrpSpPr>
        <p:grpSpPr bwMode="auto">
          <a:xfrm>
            <a:off x="2438400" y="3657600"/>
            <a:ext cx="533400" cy="533400"/>
            <a:chOff x="1104" y="1632"/>
            <a:chExt cx="336" cy="336"/>
          </a:xfrm>
        </p:grpSpPr>
        <p:sp>
          <p:nvSpPr>
            <p:cNvPr id="26557" name="AutoShape 7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8" name="AutoShape 7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9" name="AutoShape 7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60" name="AutoShape 7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6" name="Group 719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6553" name="AutoShape 7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4" name="AutoShape 7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5" name="AutoShape 7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6" name="AutoShape 7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7" name="Group 724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6549" name="AutoShape 7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0" name="AutoShape 7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1" name="AutoShape 7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52" name="AutoShape 7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8" name="Group 729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6545" name="AutoShape 7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6" name="AutoShape 7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7" name="AutoShape 7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8" name="AutoShape 7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89" name="Group 73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104" y="1632"/>
            <a:chExt cx="336" cy="336"/>
          </a:xfrm>
        </p:grpSpPr>
        <p:sp>
          <p:nvSpPr>
            <p:cNvPr id="26541" name="AutoShape 7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2" name="AutoShape 7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3" name="AutoShape 7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4" name="AutoShape 7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0" name="Group 739"/>
          <p:cNvGrpSpPr>
            <a:grpSpLocks/>
          </p:cNvGrpSpPr>
          <p:nvPr/>
        </p:nvGrpSpPr>
        <p:grpSpPr bwMode="auto">
          <a:xfrm rot="-5400000">
            <a:off x="2438400" y="4038600"/>
            <a:ext cx="533400" cy="533400"/>
            <a:chOff x="1104" y="1632"/>
            <a:chExt cx="336" cy="336"/>
          </a:xfrm>
        </p:grpSpPr>
        <p:sp>
          <p:nvSpPr>
            <p:cNvPr id="26537" name="AutoShape 7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8" name="AutoShape 7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9" name="AutoShape 7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40" name="AutoShape 7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1" name="Group 74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6533" name="AutoShape 7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4" name="AutoShape 7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5" name="AutoShape 7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6" name="AutoShape 7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2" name="Group 749"/>
          <p:cNvGrpSpPr>
            <a:grpSpLocks/>
          </p:cNvGrpSpPr>
          <p:nvPr/>
        </p:nvGrpSpPr>
        <p:grpSpPr bwMode="auto">
          <a:xfrm>
            <a:off x="2590800" y="3810000"/>
            <a:ext cx="533400" cy="533400"/>
            <a:chOff x="1104" y="1632"/>
            <a:chExt cx="336" cy="336"/>
          </a:xfrm>
        </p:grpSpPr>
        <p:sp>
          <p:nvSpPr>
            <p:cNvPr id="26529" name="AutoShape 7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0" name="AutoShape 7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1" name="AutoShape 7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32" name="AutoShape 7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3" name="Group 754"/>
          <p:cNvGrpSpPr>
            <a:grpSpLocks/>
          </p:cNvGrpSpPr>
          <p:nvPr/>
        </p:nvGrpSpPr>
        <p:grpSpPr bwMode="auto">
          <a:xfrm rot="-5400000">
            <a:off x="2743200" y="3962400"/>
            <a:ext cx="533400" cy="533400"/>
            <a:chOff x="1104" y="1632"/>
            <a:chExt cx="336" cy="336"/>
          </a:xfrm>
        </p:grpSpPr>
        <p:sp>
          <p:nvSpPr>
            <p:cNvPr id="26525" name="AutoShape 7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6" name="AutoShape 7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7" name="AutoShape 7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8" name="AutoShape 7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4" name="Group 75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6521" name="AutoShape 7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2" name="AutoShape 7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3" name="AutoShape 7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4" name="AutoShape 7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5" name="Group 764"/>
          <p:cNvGrpSpPr>
            <a:grpSpLocks/>
          </p:cNvGrpSpPr>
          <p:nvPr/>
        </p:nvGrpSpPr>
        <p:grpSpPr bwMode="auto">
          <a:xfrm>
            <a:off x="2438400" y="4038600"/>
            <a:ext cx="533400" cy="533400"/>
            <a:chOff x="1104" y="1632"/>
            <a:chExt cx="336" cy="336"/>
          </a:xfrm>
        </p:grpSpPr>
        <p:sp>
          <p:nvSpPr>
            <p:cNvPr id="26517" name="AutoShape 7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8" name="AutoShape 7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9" name="AutoShape 7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20" name="AutoShape 7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6" name="Group 769"/>
          <p:cNvGrpSpPr>
            <a:grpSpLocks/>
          </p:cNvGrpSpPr>
          <p:nvPr/>
        </p:nvGrpSpPr>
        <p:grpSpPr bwMode="auto">
          <a:xfrm rot="-5400000">
            <a:off x="2590800" y="4191000"/>
            <a:ext cx="533400" cy="533400"/>
            <a:chOff x="1104" y="1632"/>
            <a:chExt cx="336" cy="336"/>
          </a:xfrm>
        </p:grpSpPr>
        <p:sp>
          <p:nvSpPr>
            <p:cNvPr id="26513" name="AutoShape 7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4" name="AutoShape 7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5" name="AutoShape 7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6" name="AutoShape 7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7" name="Group 77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6509" name="AutoShape 7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0" name="AutoShape 7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1" name="AutoShape 7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12" name="AutoShape 7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8" name="Group 779"/>
          <p:cNvGrpSpPr>
            <a:grpSpLocks/>
          </p:cNvGrpSpPr>
          <p:nvPr/>
        </p:nvGrpSpPr>
        <p:grpSpPr bwMode="auto">
          <a:xfrm>
            <a:off x="2743200" y="3962400"/>
            <a:ext cx="533400" cy="533400"/>
            <a:chOff x="1104" y="1632"/>
            <a:chExt cx="336" cy="336"/>
          </a:xfrm>
        </p:grpSpPr>
        <p:sp>
          <p:nvSpPr>
            <p:cNvPr id="26505" name="AutoShape 7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6" name="AutoShape 7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7" name="AutoShape 7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8" name="AutoShape 7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099" name="Group 784"/>
          <p:cNvGrpSpPr>
            <a:grpSpLocks/>
          </p:cNvGrpSpPr>
          <p:nvPr/>
        </p:nvGrpSpPr>
        <p:grpSpPr bwMode="auto">
          <a:xfrm rot="-5400000">
            <a:off x="2895600" y="4114800"/>
            <a:ext cx="533400" cy="533400"/>
            <a:chOff x="1104" y="1632"/>
            <a:chExt cx="336" cy="336"/>
          </a:xfrm>
        </p:grpSpPr>
        <p:sp>
          <p:nvSpPr>
            <p:cNvPr id="26501" name="AutoShape 7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2" name="AutoShape 7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3" name="AutoShape 7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4" name="AutoShape 7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0" name="Group 78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6497" name="AutoShape 7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8" name="AutoShape 7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9" name="AutoShape 7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500" name="AutoShape 7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1" name="Group 794"/>
          <p:cNvGrpSpPr>
            <a:grpSpLocks/>
          </p:cNvGrpSpPr>
          <p:nvPr/>
        </p:nvGrpSpPr>
        <p:grpSpPr bwMode="auto">
          <a:xfrm>
            <a:off x="2590800" y="4191000"/>
            <a:ext cx="533400" cy="533400"/>
            <a:chOff x="1104" y="1632"/>
            <a:chExt cx="336" cy="336"/>
          </a:xfrm>
        </p:grpSpPr>
        <p:sp>
          <p:nvSpPr>
            <p:cNvPr id="26493" name="AutoShape 7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4" name="AutoShape 7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5" name="AutoShape 7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6" name="AutoShape 7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2" name="Group 799"/>
          <p:cNvGrpSpPr>
            <a:grpSpLocks/>
          </p:cNvGrpSpPr>
          <p:nvPr/>
        </p:nvGrpSpPr>
        <p:grpSpPr bwMode="auto">
          <a:xfrm rot="-5400000">
            <a:off x="2743200" y="4343400"/>
            <a:ext cx="533400" cy="533400"/>
            <a:chOff x="1104" y="1632"/>
            <a:chExt cx="336" cy="336"/>
          </a:xfrm>
        </p:grpSpPr>
        <p:sp>
          <p:nvSpPr>
            <p:cNvPr id="26489" name="AutoShape 8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0" name="AutoShape 8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1" name="AutoShape 8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92" name="AutoShape 8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3" name="Group 80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6485" name="AutoShape 8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6" name="AutoShape 8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7" name="AutoShape 8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8" name="AutoShape 8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4" name="Group 809"/>
          <p:cNvGrpSpPr>
            <a:grpSpLocks/>
          </p:cNvGrpSpPr>
          <p:nvPr/>
        </p:nvGrpSpPr>
        <p:grpSpPr bwMode="auto">
          <a:xfrm>
            <a:off x="2895600" y="4114800"/>
            <a:ext cx="533400" cy="533400"/>
            <a:chOff x="1104" y="1632"/>
            <a:chExt cx="336" cy="336"/>
          </a:xfrm>
        </p:grpSpPr>
        <p:sp>
          <p:nvSpPr>
            <p:cNvPr id="26481" name="AutoShape 8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2" name="AutoShape 8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3" name="AutoShape 8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4" name="AutoShape 8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5" name="Group 814"/>
          <p:cNvGrpSpPr>
            <a:grpSpLocks/>
          </p:cNvGrpSpPr>
          <p:nvPr/>
        </p:nvGrpSpPr>
        <p:grpSpPr bwMode="auto">
          <a:xfrm rot="-5400000">
            <a:off x="3048000" y="4267200"/>
            <a:ext cx="533400" cy="533400"/>
            <a:chOff x="1104" y="1632"/>
            <a:chExt cx="336" cy="336"/>
          </a:xfrm>
        </p:grpSpPr>
        <p:sp>
          <p:nvSpPr>
            <p:cNvPr id="26477" name="AutoShape 8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8" name="AutoShape 8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9" name="AutoShape 8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80" name="AutoShape 8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6" name="Group 81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73" name="AutoShape 8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4" name="AutoShape 8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5" name="AutoShape 8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6" name="AutoShape 8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7" name="Group 824"/>
          <p:cNvGrpSpPr>
            <a:grpSpLocks/>
          </p:cNvGrpSpPr>
          <p:nvPr/>
        </p:nvGrpSpPr>
        <p:grpSpPr bwMode="auto">
          <a:xfrm>
            <a:off x="2743200" y="4343400"/>
            <a:ext cx="533400" cy="533400"/>
            <a:chOff x="1104" y="1632"/>
            <a:chExt cx="336" cy="336"/>
          </a:xfrm>
        </p:grpSpPr>
        <p:sp>
          <p:nvSpPr>
            <p:cNvPr id="26469" name="AutoShape 8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0" name="AutoShape 8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1" name="AutoShape 8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72" name="AutoShape 8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8" name="Group 829"/>
          <p:cNvGrpSpPr>
            <a:grpSpLocks/>
          </p:cNvGrpSpPr>
          <p:nvPr/>
        </p:nvGrpSpPr>
        <p:grpSpPr bwMode="auto">
          <a:xfrm rot="-5400000">
            <a:off x="2895600" y="4495800"/>
            <a:ext cx="533400" cy="533400"/>
            <a:chOff x="1104" y="1632"/>
            <a:chExt cx="336" cy="336"/>
          </a:xfrm>
        </p:grpSpPr>
        <p:sp>
          <p:nvSpPr>
            <p:cNvPr id="26465" name="AutoShape 8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6" name="AutoShape 8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7" name="AutoShape 8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8" name="AutoShape 8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09" name="Group 83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61" name="AutoShape 8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2" name="AutoShape 8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3" name="AutoShape 8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4" name="AutoShape 8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0" name="Group 83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57" name="AutoShape 8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8" name="AutoShape 8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9" name="AutoShape 8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60" name="AutoShape 8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1" name="Group 84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6453" name="AutoShape 84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4" name="AutoShape 84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5" name="AutoShape 84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6" name="AutoShape 84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2" name="Group 84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49" name="AutoShape 85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0" name="AutoShape 85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1" name="AutoShape 85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52" name="AutoShape 85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3" name="Group 854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45" name="AutoShape 85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6" name="AutoShape 85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7" name="AutoShape 85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8" name="AutoShape 85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4" name="Group 859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6441" name="AutoShape 86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2" name="AutoShape 86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3" name="AutoShape 86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4" name="AutoShape 86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5" name="Group 864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437" name="AutoShape 86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8" name="AutoShape 86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9" name="AutoShape 86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40" name="AutoShape 86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6" name="Group 869"/>
          <p:cNvGrpSpPr>
            <a:grpSpLocks/>
          </p:cNvGrpSpPr>
          <p:nvPr/>
        </p:nvGrpSpPr>
        <p:grpSpPr bwMode="auto">
          <a:xfrm>
            <a:off x="3048000" y="4267200"/>
            <a:ext cx="533400" cy="533400"/>
            <a:chOff x="1104" y="1632"/>
            <a:chExt cx="336" cy="336"/>
          </a:xfrm>
        </p:grpSpPr>
        <p:sp>
          <p:nvSpPr>
            <p:cNvPr id="26433" name="AutoShape 87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4" name="AutoShape 87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5" name="AutoShape 87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6" name="AutoShape 87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7" name="Group 874"/>
          <p:cNvGrpSpPr>
            <a:grpSpLocks/>
          </p:cNvGrpSpPr>
          <p:nvPr/>
        </p:nvGrpSpPr>
        <p:grpSpPr bwMode="auto">
          <a:xfrm rot="-5400000">
            <a:off x="3200400" y="4419600"/>
            <a:ext cx="533400" cy="533400"/>
            <a:chOff x="1104" y="1632"/>
            <a:chExt cx="336" cy="336"/>
          </a:xfrm>
        </p:grpSpPr>
        <p:sp>
          <p:nvSpPr>
            <p:cNvPr id="26429" name="AutoShape 87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0" name="AutoShape 87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1" name="AutoShape 87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32" name="AutoShape 87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8" name="Group 879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25" name="AutoShape 88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6" name="AutoShape 88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7" name="AutoShape 88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8" name="AutoShape 88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19" name="Group 884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6421" name="AutoShape 88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2" name="AutoShape 88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3" name="AutoShape 88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4" name="AutoShape 88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0" name="Group 889"/>
          <p:cNvGrpSpPr>
            <a:grpSpLocks/>
          </p:cNvGrpSpPr>
          <p:nvPr/>
        </p:nvGrpSpPr>
        <p:grpSpPr bwMode="auto">
          <a:xfrm>
            <a:off x="2895600" y="4495800"/>
            <a:ext cx="533400" cy="533400"/>
            <a:chOff x="1104" y="1632"/>
            <a:chExt cx="336" cy="336"/>
          </a:xfrm>
        </p:grpSpPr>
        <p:sp>
          <p:nvSpPr>
            <p:cNvPr id="26417" name="AutoShape 89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8" name="AutoShape 89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9" name="AutoShape 89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20" name="AutoShape 89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1" name="Group 894"/>
          <p:cNvGrpSpPr>
            <a:grpSpLocks/>
          </p:cNvGrpSpPr>
          <p:nvPr/>
        </p:nvGrpSpPr>
        <p:grpSpPr bwMode="auto">
          <a:xfrm rot="-5400000">
            <a:off x="3048000" y="4648200"/>
            <a:ext cx="533400" cy="533400"/>
            <a:chOff x="1104" y="1632"/>
            <a:chExt cx="336" cy="336"/>
          </a:xfrm>
        </p:grpSpPr>
        <p:sp>
          <p:nvSpPr>
            <p:cNvPr id="26413" name="AutoShape 89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4" name="AutoShape 89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5" name="AutoShape 89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6" name="AutoShape 89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2" name="Group 89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409" name="AutoShape 90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0" name="AutoShape 90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1" name="AutoShape 90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12" name="AutoShape 90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3" name="Group 904"/>
          <p:cNvGrpSpPr>
            <a:grpSpLocks/>
          </p:cNvGrpSpPr>
          <p:nvPr/>
        </p:nvGrpSpPr>
        <p:grpSpPr bwMode="auto">
          <a:xfrm>
            <a:off x="3200400" y="4419600"/>
            <a:ext cx="533400" cy="533400"/>
            <a:chOff x="1104" y="1632"/>
            <a:chExt cx="336" cy="336"/>
          </a:xfrm>
        </p:grpSpPr>
        <p:sp>
          <p:nvSpPr>
            <p:cNvPr id="26405" name="AutoShape 90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6" name="AutoShape 90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7" name="AutoShape 90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8" name="AutoShape 90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4" name="Group 909"/>
          <p:cNvGrpSpPr>
            <a:grpSpLocks/>
          </p:cNvGrpSpPr>
          <p:nvPr/>
        </p:nvGrpSpPr>
        <p:grpSpPr bwMode="auto">
          <a:xfrm rot="-5400000">
            <a:off x="3352800" y="4572000"/>
            <a:ext cx="533400" cy="533400"/>
            <a:chOff x="1104" y="1632"/>
            <a:chExt cx="336" cy="336"/>
          </a:xfrm>
        </p:grpSpPr>
        <p:sp>
          <p:nvSpPr>
            <p:cNvPr id="26401" name="AutoShape 91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2" name="AutoShape 91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3" name="AutoShape 91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4" name="AutoShape 91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5" name="Group 91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6397" name="AutoShape 91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8" name="AutoShape 91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9" name="AutoShape 91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400" name="AutoShape 91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6" name="Group 919"/>
          <p:cNvGrpSpPr>
            <a:grpSpLocks/>
          </p:cNvGrpSpPr>
          <p:nvPr/>
        </p:nvGrpSpPr>
        <p:grpSpPr bwMode="auto">
          <a:xfrm>
            <a:off x="3048000" y="4648200"/>
            <a:ext cx="533400" cy="533400"/>
            <a:chOff x="1104" y="1632"/>
            <a:chExt cx="336" cy="336"/>
          </a:xfrm>
        </p:grpSpPr>
        <p:sp>
          <p:nvSpPr>
            <p:cNvPr id="26393" name="AutoShape 92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4" name="AutoShape 92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5" name="AutoShape 92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6" name="AutoShape 92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7" name="Group 924"/>
          <p:cNvGrpSpPr>
            <a:grpSpLocks/>
          </p:cNvGrpSpPr>
          <p:nvPr/>
        </p:nvGrpSpPr>
        <p:grpSpPr bwMode="auto">
          <a:xfrm rot="-5400000">
            <a:off x="3276600" y="3505200"/>
            <a:ext cx="533400" cy="533400"/>
            <a:chOff x="1104" y="1632"/>
            <a:chExt cx="336" cy="336"/>
          </a:xfrm>
        </p:grpSpPr>
        <p:sp>
          <p:nvSpPr>
            <p:cNvPr id="26389" name="AutoShape 92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0" name="AutoShape 92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1" name="AutoShape 92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92" name="AutoShape 92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8" name="Group 92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6385" name="AutoShape 93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6" name="AutoShape 93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7" name="AutoShape 93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8" name="AutoShape 93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29" name="Group 934"/>
          <p:cNvGrpSpPr>
            <a:grpSpLocks/>
          </p:cNvGrpSpPr>
          <p:nvPr/>
        </p:nvGrpSpPr>
        <p:grpSpPr bwMode="auto">
          <a:xfrm>
            <a:off x="3352800" y="4572000"/>
            <a:ext cx="533400" cy="533400"/>
            <a:chOff x="1104" y="1632"/>
            <a:chExt cx="336" cy="336"/>
          </a:xfrm>
        </p:grpSpPr>
        <p:sp>
          <p:nvSpPr>
            <p:cNvPr id="26381" name="AutoShape 935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2" name="AutoShape 936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3" name="AutoShape 937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4" name="AutoShape 938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30" name="Group 939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104" y="1632"/>
            <a:chExt cx="336" cy="336"/>
          </a:xfrm>
        </p:grpSpPr>
        <p:sp>
          <p:nvSpPr>
            <p:cNvPr id="26377" name="AutoShape 940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8" name="AutoShape 941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9" name="AutoShape 942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80" name="AutoShape 943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131" name="Oval 944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2" name="Oval 945"/>
          <p:cNvSpPr>
            <a:spLocks noChangeArrowheads="1"/>
          </p:cNvSpPr>
          <p:nvPr/>
        </p:nvSpPr>
        <p:spPr bwMode="auto">
          <a:xfrm>
            <a:off x="4800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3" name="Oval 946"/>
          <p:cNvSpPr>
            <a:spLocks noChangeArrowheads="1"/>
          </p:cNvSpPr>
          <p:nvPr/>
        </p:nvSpPr>
        <p:spPr bwMode="auto">
          <a:xfrm>
            <a:off x="4724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4" name="Oval 947"/>
          <p:cNvSpPr>
            <a:spLocks noChangeArrowheads="1"/>
          </p:cNvSpPr>
          <p:nvPr/>
        </p:nvSpPr>
        <p:spPr bwMode="auto">
          <a:xfrm>
            <a:off x="4800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5" name="Oval 948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6" name="Oval 949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7" name="Oval 950"/>
          <p:cNvSpPr>
            <a:spLocks noChangeArrowheads="1"/>
          </p:cNvSpPr>
          <p:nvPr/>
        </p:nvSpPr>
        <p:spPr bwMode="auto">
          <a:xfrm>
            <a:off x="4800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38" name="Oval 951"/>
          <p:cNvSpPr>
            <a:spLocks noChangeArrowheads="1"/>
          </p:cNvSpPr>
          <p:nvPr/>
        </p:nvSpPr>
        <p:spPr bwMode="auto">
          <a:xfrm>
            <a:off x="48768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6139" name="Group 952"/>
          <p:cNvGrpSpPr>
            <a:grpSpLocks/>
          </p:cNvGrpSpPr>
          <p:nvPr/>
        </p:nvGrpSpPr>
        <p:grpSpPr bwMode="auto">
          <a:xfrm>
            <a:off x="3200400" y="3657600"/>
            <a:ext cx="533400" cy="533400"/>
            <a:chOff x="1104" y="1632"/>
            <a:chExt cx="336" cy="336"/>
          </a:xfrm>
        </p:grpSpPr>
        <p:sp>
          <p:nvSpPr>
            <p:cNvPr id="26373" name="AutoShape 9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4" name="AutoShape 9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5" name="AutoShape 9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6" name="AutoShape 9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0" name="Group 957"/>
          <p:cNvGrpSpPr>
            <a:grpSpLocks/>
          </p:cNvGrpSpPr>
          <p:nvPr/>
        </p:nvGrpSpPr>
        <p:grpSpPr bwMode="auto">
          <a:xfrm rot="-5400000">
            <a:off x="3429000" y="3657600"/>
            <a:ext cx="533400" cy="533400"/>
            <a:chOff x="1104" y="1632"/>
            <a:chExt cx="336" cy="336"/>
          </a:xfrm>
        </p:grpSpPr>
        <p:sp>
          <p:nvSpPr>
            <p:cNvPr id="26369" name="AutoShape 9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0" name="AutoShape 9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1" name="AutoShape 9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72" name="AutoShape 9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1" name="Group 962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6365" name="AutoShape 9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6" name="AutoShape 9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7" name="AutoShape 9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8" name="AutoShape 9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2" name="Group 967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6361" name="AutoShape 9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2" name="AutoShape 9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3" name="AutoShape 9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4" name="AutoShape 9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3" name="Group 972"/>
          <p:cNvGrpSpPr>
            <a:grpSpLocks/>
          </p:cNvGrpSpPr>
          <p:nvPr/>
        </p:nvGrpSpPr>
        <p:grpSpPr bwMode="auto">
          <a:xfrm>
            <a:off x="3200400" y="3886200"/>
            <a:ext cx="533400" cy="533400"/>
            <a:chOff x="1104" y="1632"/>
            <a:chExt cx="336" cy="336"/>
          </a:xfrm>
        </p:grpSpPr>
        <p:sp>
          <p:nvSpPr>
            <p:cNvPr id="26357" name="AutoShape 9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8" name="AutoShape 9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9" name="AutoShape 9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60" name="AutoShape 9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4" name="Group 977"/>
          <p:cNvGrpSpPr>
            <a:grpSpLocks/>
          </p:cNvGrpSpPr>
          <p:nvPr/>
        </p:nvGrpSpPr>
        <p:grpSpPr bwMode="auto">
          <a:xfrm rot="-5400000">
            <a:off x="3200400" y="4038600"/>
            <a:ext cx="533400" cy="533400"/>
            <a:chOff x="1104" y="1632"/>
            <a:chExt cx="336" cy="336"/>
          </a:xfrm>
        </p:grpSpPr>
        <p:sp>
          <p:nvSpPr>
            <p:cNvPr id="26353" name="AutoShape 9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4" name="AutoShape 9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5" name="AutoShape 9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6" name="AutoShape 9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5" name="Group 98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6349" name="AutoShape 9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0" name="AutoShape 9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1" name="AutoShape 9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52" name="AutoShape 9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6" name="Group 987"/>
          <p:cNvGrpSpPr>
            <a:grpSpLocks/>
          </p:cNvGrpSpPr>
          <p:nvPr/>
        </p:nvGrpSpPr>
        <p:grpSpPr bwMode="auto">
          <a:xfrm>
            <a:off x="3352800" y="3810000"/>
            <a:ext cx="533400" cy="533400"/>
            <a:chOff x="1104" y="1632"/>
            <a:chExt cx="336" cy="336"/>
          </a:xfrm>
        </p:grpSpPr>
        <p:sp>
          <p:nvSpPr>
            <p:cNvPr id="26345" name="AutoShape 9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6" name="AutoShape 9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7" name="AutoShape 9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8" name="AutoShape 9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7" name="Group 992"/>
          <p:cNvGrpSpPr>
            <a:grpSpLocks/>
          </p:cNvGrpSpPr>
          <p:nvPr/>
        </p:nvGrpSpPr>
        <p:grpSpPr bwMode="auto">
          <a:xfrm rot="-5400000">
            <a:off x="3505200" y="3962400"/>
            <a:ext cx="533400" cy="533400"/>
            <a:chOff x="1104" y="1632"/>
            <a:chExt cx="336" cy="336"/>
          </a:xfrm>
        </p:grpSpPr>
        <p:sp>
          <p:nvSpPr>
            <p:cNvPr id="26341" name="AutoShape 9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2" name="AutoShape 9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3" name="AutoShape 9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4" name="AutoShape 9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8" name="Group 99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6337" name="AutoShape 9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8" name="AutoShape 9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9" name="AutoShape 10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40" name="AutoShape 10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49" name="Group 1002"/>
          <p:cNvGrpSpPr>
            <a:grpSpLocks/>
          </p:cNvGrpSpPr>
          <p:nvPr/>
        </p:nvGrpSpPr>
        <p:grpSpPr bwMode="auto">
          <a:xfrm>
            <a:off x="3200400" y="4038600"/>
            <a:ext cx="533400" cy="533400"/>
            <a:chOff x="1104" y="1632"/>
            <a:chExt cx="336" cy="336"/>
          </a:xfrm>
        </p:grpSpPr>
        <p:sp>
          <p:nvSpPr>
            <p:cNvPr id="26333" name="AutoShape 10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4" name="AutoShape 10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5" name="AutoShape 10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6" name="AutoShape 10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0" name="Group 1007"/>
          <p:cNvGrpSpPr>
            <a:grpSpLocks/>
          </p:cNvGrpSpPr>
          <p:nvPr/>
        </p:nvGrpSpPr>
        <p:grpSpPr bwMode="auto">
          <a:xfrm rot="-5400000">
            <a:off x="3352800" y="4191000"/>
            <a:ext cx="533400" cy="533400"/>
            <a:chOff x="1104" y="1632"/>
            <a:chExt cx="336" cy="336"/>
          </a:xfrm>
        </p:grpSpPr>
        <p:sp>
          <p:nvSpPr>
            <p:cNvPr id="26329" name="AutoShape 10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0" name="AutoShape 10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1" name="AutoShape 10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32" name="AutoShape 10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1" name="Group 101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6325" name="AutoShape 10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6" name="AutoShape 10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7" name="AutoShape 10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8" name="AutoShape 10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2" name="Group 1017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1104" y="1632"/>
            <a:chExt cx="336" cy="336"/>
          </a:xfrm>
        </p:grpSpPr>
        <p:sp>
          <p:nvSpPr>
            <p:cNvPr id="26321" name="AutoShape 10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2" name="AutoShape 10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3" name="AutoShape 10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4" name="AutoShape 10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3" name="Group 1022"/>
          <p:cNvGrpSpPr>
            <a:grpSpLocks/>
          </p:cNvGrpSpPr>
          <p:nvPr/>
        </p:nvGrpSpPr>
        <p:grpSpPr bwMode="auto">
          <a:xfrm rot="-5400000">
            <a:off x="3657600" y="4114800"/>
            <a:ext cx="533400" cy="533400"/>
            <a:chOff x="1104" y="1632"/>
            <a:chExt cx="336" cy="336"/>
          </a:xfrm>
        </p:grpSpPr>
        <p:sp>
          <p:nvSpPr>
            <p:cNvPr id="26317" name="AutoShape 10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8" name="AutoShape 10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9" name="AutoShape 10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20" name="AutoShape 10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4" name="Group 102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6313" name="AutoShape 10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4" name="AutoShape 10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5" name="AutoShape 10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6" name="AutoShape 10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5" name="Group 1032"/>
          <p:cNvGrpSpPr>
            <a:grpSpLocks/>
          </p:cNvGrpSpPr>
          <p:nvPr/>
        </p:nvGrpSpPr>
        <p:grpSpPr bwMode="auto">
          <a:xfrm>
            <a:off x="3352800" y="4191000"/>
            <a:ext cx="533400" cy="533400"/>
            <a:chOff x="1104" y="1632"/>
            <a:chExt cx="336" cy="336"/>
          </a:xfrm>
        </p:grpSpPr>
        <p:sp>
          <p:nvSpPr>
            <p:cNvPr id="26309" name="AutoShape 10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0" name="AutoShape 10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1" name="AutoShape 10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12" name="AutoShape 10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6" name="Group 1037"/>
          <p:cNvGrpSpPr>
            <a:grpSpLocks/>
          </p:cNvGrpSpPr>
          <p:nvPr/>
        </p:nvGrpSpPr>
        <p:grpSpPr bwMode="auto">
          <a:xfrm rot="-5400000">
            <a:off x="3352800" y="4343400"/>
            <a:ext cx="533400" cy="533400"/>
            <a:chOff x="1104" y="1632"/>
            <a:chExt cx="336" cy="336"/>
          </a:xfrm>
        </p:grpSpPr>
        <p:sp>
          <p:nvSpPr>
            <p:cNvPr id="26305" name="AutoShape 10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6" name="AutoShape 10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7" name="AutoShape 10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8" name="AutoShape 10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7" name="Group 104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6301" name="AutoShape 10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2" name="AutoShape 10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3" name="AutoShape 10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4" name="AutoShape 10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8" name="Group 1047"/>
          <p:cNvGrpSpPr>
            <a:grpSpLocks/>
          </p:cNvGrpSpPr>
          <p:nvPr/>
        </p:nvGrpSpPr>
        <p:grpSpPr bwMode="auto">
          <a:xfrm>
            <a:off x="3657600" y="4114800"/>
            <a:ext cx="533400" cy="533400"/>
            <a:chOff x="1104" y="1632"/>
            <a:chExt cx="336" cy="336"/>
          </a:xfrm>
        </p:grpSpPr>
        <p:sp>
          <p:nvSpPr>
            <p:cNvPr id="26297" name="AutoShape 10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8" name="AutoShape 10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9" name="AutoShape 10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300" name="AutoShape 10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59" name="Group 1052"/>
          <p:cNvGrpSpPr>
            <a:grpSpLocks/>
          </p:cNvGrpSpPr>
          <p:nvPr/>
        </p:nvGrpSpPr>
        <p:grpSpPr bwMode="auto">
          <a:xfrm rot="-5400000">
            <a:off x="3810000" y="4267200"/>
            <a:ext cx="533400" cy="533400"/>
            <a:chOff x="1104" y="1632"/>
            <a:chExt cx="336" cy="336"/>
          </a:xfrm>
        </p:grpSpPr>
        <p:sp>
          <p:nvSpPr>
            <p:cNvPr id="26293" name="AutoShape 10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4" name="AutoShape 10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5" name="AutoShape 10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6" name="AutoShape 10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0" name="Group 105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89" name="AutoShape 10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0" name="AutoShape 10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1" name="AutoShape 10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92" name="AutoShape 10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1" name="Group 1062"/>
          <p:cNvGrpSpPr>
            <a:grpSpLocks/>
          </p:cNvGrpSpPr>
          <p:nvPr/>
        </p:nvGrpSpPr>
        <p:grpSpPr bwMode="auto">
          <a:xfrm>
            <a:off x="3352800" y="4343400"/>
            <a:ext cx="533400" cy="533400"/>
            <a:chOff x="1104" y="1632"/>
            <a:chExt cx="336" cy="336"/>
          </a:xfrm>
        </p:grpSpPr>
        <p:sp>
          <p:nvSpPr>
            <p:cNvPr id="26285" name="AutoShape 10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6" name="AutoShape 10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7" name="AutoShape 10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8" name="AutoShape 10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2" name="Group 1067"/>
          <p:cNvGrpSpPr>
            <a:grpSpLocks/>
          </p:cNvGrpSpPr>
          <p:nvPr/>
        </p:nvGrpSpPr>
        <p:grpSpPr bwMode="auto">
          <a:xfrm rot="-5400000">
            <a:off x="3657600" y="4495800"/>
            <a:ext cx="533400" cy="533400"/>
            <a:chOff x="1104" y="1632"/>
            <a:chExt cx="336" cy="336"/>
          </a:xfrm>
        </p:grpSpPr>
        <p:sp>
          <p:nvSpPr>
            <p:cNvPr id="26281" name="AutoShape 10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2" name="AutoShape 10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3" name="AutoShape 10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4" name="AutoShape 10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3" name="Group 107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77" name="AutoShape 10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8" name="AutoShape 10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9" name="AutoShape 10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80" name="AutoShape 10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4" name="Group 107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73" name="AutoShape 10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4" name="AutoShape 10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5" name="AutoShape 10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6" name="AutoShape 10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5" name="Group 1082"/>
          <p:cNvGrpSpPr>
            <a:grpSpLocks/>
          </p:cNvGrpSpPr>
          <p:nvPr/>
        </p:nvGrpSpPr>
        <p:grpSpPr bwMode="auto">
          <a:xfrm rot="-5400000">
            <a:off x="3962400" y="4419600"/>
            <a:ext cx="533400" cy="533400"/>
            <a:chOff x="1104" y="1632"/>
            <a:chExt cx="336" cy="336"/>
          </a:xfrm>
        </p:grpSpPr>
        <p:sp>
          <p:nvSpPr>
            <p:cNvPr id="26269" name="AutoShape 10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0" name="AutoShape 10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1" name="AutoShape 10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72" name="AutoShape 10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6" name="Group 108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65" name="AutoShape 108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6" name="AutoShape 108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7" name="AutoShape 109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8" name="AutoShape 109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7" name="Group 1092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61" name="AutoShape 109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2" name="AutoShape 109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3" name="AutoShape 109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4" name="AutoShape 109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8" name="Group 1097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6257" name="AutoShape 109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8" name="AutoShape 109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9" name="AutoShape 110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60" name="AutoShape 110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69" name="Group 1102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53" name="AutoShape 110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4" name="AutoShape 110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5" name="AutoShape 110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6" name="AutoShape 110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0" name="Group 1107"/>
          <p:cNvGrpSpPr>
            <a:grpSpLocks/>
          </p:cNvGrpSpPr>
          <p:nvPr/>
        </p:nvGrpSpPr>
        <p:grpSpPr bwMode="auto">
          <a:xfrm>
            <a:off x="3810000" y="4267200"/>
            <a:ext cx="533400" cy="533400"/>
            <a:chOff x="1104" y="1632"/>
            <a:chExt cx="336" cy="336"/>
          </a:xfrm>
        </p:grpSpPr>
        <p:sp>
          <p:nvSpPr>
            <p:cNvPr id="26249" name="AutoShape 110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0" name="AutoShape 110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1" name="AutoShape 111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52" name="AutoShape 111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1" name="Group 1112"/>
          <p:cNvGrpSpPr>
            <a:grpSpLocks/>
          </p:cNvGrpSpPr>
          <p:nvPr/>
        </p:nvGrpSpPr>
        <p:grpSpPr bwMode="auto">
          <a:xfrm rot="-5400000">
            <a:off x="4038600" y="4267200"/>
            <a:ext cx="533400" cy="533400"/>
            <a:chOff x="1104" y="1632"/>
            <a:chExt cx="336" cy="336"/>
          </a:xfrm>
        </p:grpSpPr>
        <p:sp>
          <p:nvSpPr>
            <p:cNvPr id="26245" name="AutoShape 111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6" name="AutoShape 111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7" name="AutoShape 111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8" name="AutoShape 111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2" name="Group 1117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41" name="AutoShape 111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2" name="AutoShape 111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3" name="AutoShape 112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4" name="AutoShape 112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3" name="Group 1122"/>
          <p:cNvGrpSpPr>
            <a:grpSpLocks/>
          </p:cNvGrpSpPr>
          <p:nvPr/>
        </p:nvGrpSpPr>
        <p:grpSpPr bwMode="auto">
          <a:xfrm rot="-5400000">
            <a:off x="4114800" y="4572000"/>
            <a:ext cx="533400" cy="533400"/>
            <a:chOff x="1104" y="1632"/>
            <a:chExt cx="336" cy="336"/>
          </a:xfrm>
        </p:grpSpPr>
        <p:sp>
          <p:nvSpPr>
            <p:cNvPr id="26237" name="AutoShape 112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8" name="AutoShape 112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9" name="AutoShape 112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40" name="AutoShape 112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4" name="Group 1127"/>
          <p:cNvGrpSpPr>
            <a:grpSpLocks/>
          </p:cNvGrpSpPr>
          <p:nvPr/>
        </p:nvGrpSpPr>
        <p:grpSpPr bwMode="auto">
          <a:xfrm>
            <a:off x="3657600" y="4495800"/>
            <a:ext cx="533400" cy="533400"/>
            <a:chOff x="1104" y="1632"/>
            <a:chExt cx="336" cy="336"/>
          </a:xfrm>
        </p:grpSpPr>
        <p:sp>
          <p:nvSpPr>
            <p:cNvPr id="26233" name="AutoShape 112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4" name="AutoShape 112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5" name="AutoShape 113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6" name="AutoShape 113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5" name="Group 1132"/>
          <p:cNvGrpSpPr>
            <a:grpSpLocks/>
          </p:cNvGrpSpPr>
          <p:nvPr/>
        </p:nvGrpSpPr>
        <p:grpSpPr bwMode="auto">
          <a:xfrm rot="-5400000">
            <a:off x="3810000" y="4648200"/>
            <a:ext cx="533400" cy="533400"/>
            <a:chOff x="1104" y="1632"/>
            <a:chExt cx="336" cy="336"/>
          </a:xfrm>
        </p:grpSpPr>
        <p:sp>
          <p:nvSpPr>
            <p:cNvPr id="26229" name="AutoShape 113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0" name="AutoShape 113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1" name="AutoShape 113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32" name="AutoShape 113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6" name="Group 113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25" name="AutoShape 113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6" name="AutoShape 113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7" name="AutoShape 114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8" name="AutoShape 114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7" name="Group 1142"/>
          <p:cNvGrpSpPr>
            <a:grpSpLocks/>
          </p:cNvGrpSpPr>
          <p:nvPr/>
        </p:nvGrpSpPr>
        <p:grpSpPr bwMode="auto">
          <a:xfrm>
            <a:off x="3962400" y="4419600"/>
            <a:ext cx="533400" cy="533400"/>
            <a:chOff x="1104" y="1632"/>
            <a:chExt cx="336" cy="336"/>
          </a:xfrm>
        </p:grpSpPr>
        <p:sp>
          <p:nvSpPr>
            <p:cNvPr id="26221" name="AutoShape 114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2" name="AutoShape 114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3" name="AutoShape 114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4" name="AutoShape 114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8" name="Group 1147"/>
          <p:cNvGrpSpPr>
            <a:grpSpLocks/>
          </p:cNvGrpSpPr>
          <p:nvPr/>
        </p:nvGrpSpPr>
        <p:grpSpPr bwMode="auto">
          <a:xfrm rot="-5400000">
            <a:off x="4114800" y="4419600"/>
            <a:ext cx="533400" cy="533400"/>
            <a:chOff x="1104" y="1632"/>
            <a:chExt cx="336" cy="336"/>
          </a:xfrm>
        </p:grpSpPr>
        <p:sp>
          <p:nvSpPr>
            <p:cNvPr id="26217" name="AutoShape 114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8" name="AutoShape 114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9" name="AutoShape 115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20" name="AutoShape 115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79" name="Group 115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6213" name="AutoShape 115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4" name="AutoShape 115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5" name="AutoShape 115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6" name="AutoShape 115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0" name="Group 1157"/>
          <p:cNvGrpSpPr>
            <a:grpSpLocks/>
          </p:cNvGrpSpPr>
          <p:nvPr/>
        </p:nvGrpSpPr>
        <p:grpSpPr bwMode="auto">
          <a:xfrm>
            <a:off x="3810000" y="4648200"/>
            <a:ext cx="533400" cy="533400"/>
            <a:chOff x="1104" y="1632"/>
            <a:chExt cx="336" cy="336"/>
          </a:xfrm>
        </p:grpSpPr>
        <p:sp>
          <p:nvSpPr>
            <p:cNvPr id="26209" name="AutoShape 115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0" name="AutoShape 115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1" name="AutoShape 116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12" name="AutoShape 116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1" name="Group 1162"/>
          <p:cNvGrpSpPr>
            <a:grpSpLocks/>
          </p:cNvGrpSpPr>
          <p:nvPr/>
        </p:nvGrpSpPr>
        <p:grpSpPr bwMode="auto">
          <a:xfrm rot="-5400000">
            <a:off x="3962400" y="4800600"/>
            <a:ext cx="533400" cy="533400"/>
            <a:chOff x="1104" y="1632"/>
            <a:chExt cx="336" cy="336"/>
          </a:xfrm>
        </p:grpSpPr>
        <p:sp>
          <p:nvSpPr>
            <p:cNvPr id="26205" name="AutoShape 116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6" name="AutoShape 116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7" name="AutoShape 116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8" name="AutoShape 116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2" name="Group 116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6201" name="AutoShape 116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2" name="AutoShape 116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3" name="AutoShape 117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4" name="AutoShape 117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3" name="Group 1172"/>
          <p:cNvGrpSpPr>
            <a:grpSpLocks/>
          </p:cNvGrpSpPr>
          <p:nvPr/>
        </p:nvGrpSpPr>
        <p:grpSpPr bwMode="auto">
          <a:xfrm>
            <a:off x="4114800" y="4572000"/>
            <a:ext cx="533400" cy="533400"/>
            <a:chOff x="1104" y="1632"/>
            <a:chExt cx="336" cy="336"/>
          </a:xfrm>
        </p:grpSpPr>
        <p:sp>
          <p:nvSpPr>
            <p:cNvPr id="26197" name="AutoShape 117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8" name="AutoShape 117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9" name="AutoShape 117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200" name="AutoShape 117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4" name="Group 1177"/>
          <p:cNvGrpSpPr>
            <a:grpSpLocks/>
          </p:cNvGrpSpPr>
          <p:nvPr/>
        </p:nvGrpSpPr>
        <p:grpSpPr bwMode="auto">
          <a:xfrm>
            <a:off x="3962400" y="4800600"/>
            <a:ext cx="533400" cy="533400"/>
            <a:chOff x="1104" y="1632"/>
            <a:chExt cx="336" cy="336"/>
          </a:xfrm>
        </p:grpSpPr>
        <p:sp>
          <p:nvSpPr>
            <p:cNvPr id="26193" name="AutoShape 1178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4" name="AutoShape 1179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5" name="AutoShape 1180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6" name="AutoShape 1181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26185" name="Group 1182"/>
          <p:cNvGrpSpPr>
            <a:grpSpLocks/>
          </p:cNvGrpSpPr>
          <p:nvPr/>
        </p:nvGrpSpPr>
        <p:grpSpPr bwMode="auto">
          <a:xfrm flipH="1">
            <a:off x="3276600" y="3276600"/>
            <a:ext cx="533400" cy="533400"/>
            <a:chOff x="1104" y="1632"/>
            <a:chExt cx="336" cy="336"/>
          </a:xfrm>
        </p:grpSpPr>
        <p:sp>
          <p:nvSpPr>
            <p:cNvPr id="26189" name="AutoShape 1183"/>
            <p:cNvSpPr>
              <a:spLocks noChangeArrowheads="1"/>
            </p:cNvSpPr>
            <p:nvPr/>
          </p:nvSpPr>
          <p:spPr bwMode="auto">
            <a:xfrm>
              <a:off x="1104" y="1632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0" name="AutoShape 1184"/>
            <p:cNvSpPr>
              <a:spLocks noChangeArrowheads="1"/>
            </p:cNvSpPr>
            <p:nvPr/>
          </p:nvSpPr>
          <p:spPr bwMode="auto">
            <a:xfrm>
              <a:off x="1200" y="172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1" name="AutoShape 1185"/>
            <p:cNvSpPr>
              <a:spLocks noChangeArrowheads="1"/>
            </p:cNvSpPr>
            <p:nvPr/>
          </p:nvSpPr>
          <p:spPr bwMode="auto">
            <a:xfrm>
              <a:off x="1296" y="182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26192" name="AutoShape 1186"/>
            <p:cNvSpPr>
              <a:spLocks noChangeArrowheads="1"/>
            </p:cNvSpPr>
            <p:nvPr/>
          </p:nvSpPr>
          <p:spPr bwMode="auto">
            <a:xfrm>
              <a:off x="1392" y="1920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26186" name="Freeform 1187"/>
          <p:cNvSpPr>
            <a:spLocks/>
          </p:cNvSpPr>
          <p:nvPr/>
        </p:nvSpPr>
        <p:spPr bwMode="auto">
          <a:xfrm>
            <a:off x="2286000" y="1981200"/>
            <a:ext cx="2557463" cy="3605213"/>
          </a:xfrm>
          <a:custGeom>
            <a:avLst/>
            <a:gdLst>
              <a:gd name="T0" fmla="*/ 2147483647 w 1611"/>
              <a:gd name="T1" fmla="*/ 0 h 2271"/>
              <a:gd name="T2" fmla="*/ 2147483647 w 1611"/>
              <a:gd name="T3" fmla="*/ 2147483647 h 2271"/>
              <a:gd name="T4" fmla="*/ 2147483647 w 1611"/>
              <a:gd name="T5" fmla="*/ 2147483647 h 2271"/>
              <a:gd name="T6" fmla="*/ 2147483647 w 1611"/>
              <a:gd name="T7" fmla="*/ 2147483647 h 2271"/>
              <a:gd name="T8" fmla="*/ 2147483647 w 1611"/>
              <a:gd name="T9" fmla="*/ 2147483647 h 2271"/>
              <a:gd name="T10" fmla="*/ 2147483647 w 1611"/>
              <a:gd name="T11" fmla="*/ 2147483647 h 2271"/>
              <a:gd name="T12" fmla="*/ 2147483647 w 1611"/>
              <a:gd name="T13" fmla="*/ 2147483647 h 2271"/>
              <a:gd name="T14" fmla="*/ 2147483647 w 1611"/>
              <a:gd name="T15" fmla="*/ 2147483647 h 2271"/>
              <a:gd name="T16" fmla="*/ 2147483647 w 1611"/>
              <a:gd name="T17" fmla="*/ 2147483647 h 2271"/>
              <a:gd name="T18" fmla="*/ 2147483647 w 1611"/>
              <a:gd name="T19" fmla="*/ 2147483647 h 2271"/>
              <a:gd name="T20" fmla="*/ 0 w 1611"/>
              <a:gd name="T21" fmla="*/ 2147483647 h 22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11"/>
              <a:gd name="T34" fmla="*/ 0 h 2271"/>
              <a:gd name="T35" fmla="*/ 1611 w 1611"/>
              <a:gd name="T36" fmla="*/ 2271 h 22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11" h="2271">
                <a:moveTo>
                  <a:pt x="1200" y="0"/>
                </a:moveTo>
                <a:cubicBezTo>
                  <a:pt x="1076" y="332"/>
                  <a:pt x="979" y="735"/>
                  <a:pt x="960" y="912"/>
                </a:cubicBezTo>
                <a:cubicBezTo>
                  <a:pt x="941" y="1089"/>
                  <a:pt x="1075" y="999"/>
                  <a:pt x="1089" y="1062"/>
                </a:cubicBezTo>
                <a:cubicBezTo>
                  <a:pt x="1103" y="1125"/>
                  <a:pt x="1020" y="1247"/>
                  <a:pt x="1043" y="1292"/>
                </a:cubicBezTo>
                <a:cubicBezTo>
                  <a:pt x="1066" y="1337"/>
                  <a:pt x="1186" y="1308"/>
                  <a:pt x="1227" y="1332"/>
                </a:cubicBezTo>
                <a:cubicBezTo>
                  <a:pt x="1268" y="1356"/>
                  <a:pt x="1253" y="1418"/>
                  <a:pt x="1290" y="1436"/>
                </a:cubicBezTo>
                <a:cubicBezTo>
                  <a:pt x="1327" y="1454"/>
                  <a:pt x="1417" y="1415"/>
                  <a:pt x="1452" y="1442"/>
                </a:cubicBezTo>
                <a:cubicBezTo>
                  <a:pt x="1487" y="1469"/>
                  <a:pt x="1499" y="1528"/>
                  <a:pt x="1503" y="1597"/>
                </a:cubicBezTo>
                <a:cubicBezTo>
                  <a:pt x="1507" y="1666"/>
                  <a:pt x="1498" y="1753"/>
                  <a:pt x="1475" y="1857"/>
                </a:cubicBezTo>
                <a:cubicBezTo>
                  <a:pt x="1452" y="1961"/>
                  <a:pt x="1611" y="2169"/>
                  <a:pt x="1365" y="2220"/>
                </a:cubicBezTo>
                <a:cubicBezTo>
                  <a:pt x="1119" y="2271"/>
                  <a:pt x="284" y="2174"/>
                  <a:pt x="0" y="2162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6187" name="Text Box 1188"/>
          <p:cNvSpPr txBox="1">
            <a:spLocks noChangeArrowheads="1"/>
          </p:cNvSpPr>
          <p:nvPr/>
        </p:nvSpPr>
        <p:spPr bwMode="auto">
          <a:xfrm>
            <a:off x="7299325" y="61325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verde</a:t>
            </a:r>
            <a:endParaRPr lang="en-US"/>
          </a:p>
        </p:txBody>
      </p:sp>
      <p:sp>
        <p:nvSpPr>
          <p:cNvPr id="26188" name="Text Box 1189"/>
          <p:cNvSpPr txBox="1">
            <a:spLocks noChangeArrowheads="1"/>
          </p:cNvSpPr>
          <p:nvPr/>
        </p:nvSpPr>
        <p:spPr bwMode="auto">
          <a:xfrm>
            <a:off x="2270125" y="6208713"/>
            <a:ext cx="309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SOBREENTRENAMIENTO!!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680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Medición del tamaño es una buena alternativa: (</a:t>
            </a:r>
            <a:r>
              <a:rPr lang="es-CL" i="1"/>
              <a:t>las mandarinas son más pequeñas</a:t>
            </a:r>
            <a:r>
              <a:rPr lang="es-CL"/>
              <a:t>)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15.457 pixeles</a:t>
            </a:r>
            <a:endParaRPr lang="en-US"/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18.583 pixeles</a:t>
            </a:r>
            <a:endParaRPr 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74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Recolección de información: Área en Pixeles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7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199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1" name="Line 34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7203" name="Line 36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465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La separación es buena pero no es perfecta</a:t>
            </a:r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209800" y="2667000"/>
            <a:ext cx="609600" cy="685800"/>
            <a:chOff x="1392" y="1680"/>
            <a:chExt cx="384" cy="432"/>
          </a:xfrm>
        </p:grpSpPr>
        <p:sp>
          <p:nvSpPr>
            <p:cNvPr id="8228" name="Line 6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9" name="Line 7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5791200" y="4267200"/>
            <a:ext cx="609600" cy="685800"/>
            <a:chOff x="1392" y="1680"/>
            <a:chExt cx="384" cy="432"/>
          </a:xfrm>
        </p:grpSpPr>
        <p:sp>
          <p:nvSpPr>
            <p:cNvPr id="8226" name="Line 10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7" name="Line 11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0" name="Group 12"/>
          <p:cNvGrpSpPr>
            <a:grpSpLocks/>
          </p:cNvGrpSpPr>
          <p:nvPr/>
        </p:nvGrpSpPr>
        <p:grpSpPr bwMode="auto">
          <a:xfrm>
            <a:off x="5715000" y="3124200"/>
            <a:ext cx="304800" cy="381000"/>
            <a:chOff x="1392" y="1680"/>
            <a:chExt cx="384" cy="432"/>
          </a:xfrm>
        </p:grpSpPr>
        <p:sp>
          <p:nvSpPr>
            <p:cNvPr id="8224" name="Line 13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5" name="Line 14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1" name="Group 18"/>
          <p:cNvGrpSpPr>
            <a:grpSpLocks/>
          </p:cNvGrpSpPr>
          <p:nvPr/>
        </p:nvGrpSpPr>
        <p:grpSpPr bwMode="auto">
          <a:xfrm>
            <a:off x="1752600" y="4267200"/>
            <a:ext cx="304800" cy="381000"/>
            <a:chOff x="1392" y="1680"/>
            <a:chExt cx="384" cy="432"/>
          </a:xfrm>
        </p:grpSpPr>
        <p:sp>
          <p:nvSpPr>
            <p:cNvPr id="8222" name="Line 19"/>
            <p:cNvSpPr>
              <a:spLocks noChangeShapeType="1"/>
            </p:cNvSpPr>
            <p:nvPr/>
          </p:nvSpPr>
          <p:spPr bwMode="auto">
            <a:xfrm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3" name="Line 20"/>
            <p:cNvSpPr>
              <a:spLocks noChangeShapeType="1"/>
            </p:cNvSpPr>
            <p:nvPr/>
          </p:nvSpPr>
          <p:spPr bwMode="auto">
            <a:xfrm flipH="1">
              <a:off x="1392" y="1680"/>
              <a:ext cx="384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02" name="Freeform 21"/>
          <p:cNvSpPr>
            <a:spLocks/>
          </p:cNvSpPr>
          <p:nvPr/>
        </p:nvSpPr>
        <p:spPr bwMode="auto">
          <a:xfrm>
            <a:off x="838200" y="16764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3" name="Freeform 22"/>
          <p:cNvSpPr>
            <a:spLocks/>
          </p:cNvSpPr>
          <p:nvPr/>
        </p:nvSpPr>
        <p:spPr bwMode="auto">
          <a:xfrm>
            <a:off x="5638800" y="18288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4" name="Freeform 23"/>
          <p:cNvSpPr>
            <a:spLocks/>
          </p:cNvSpPr>
          <p:nvPr/>
        </p:nvSpPr>
        <p:spPr bwMode="auto">
          <a:xfrm>
            <a:off x="533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5" name="Freeform 24"/>
          <p:cNvSpPr>
            <a:spLocks/>
          </p:cNvSpPr>
          <p:nvPr/>
        </p:nvSpPr>
        <p:spPr bwMode="auto">
          <a:xfrm>
            <a:off x="4419600" y="2743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6" name="Freeform 25"/>
          <p:cNvSpPr>
            <a:spLocks/>
          </p:cNvSpPr>
          <p:nvPr/>
        </p:nvSpPr>
        <p:spPr bwMode="auto">
          <a:xfrm>
            <a:off x="3429000" y="3810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7" name="Freeform 26"/>
          <p:cNvSpPr>
            <a:spLocks/>
          </p:cNvSpPr>
          <p:nvPr/>
        </p:nvSpPr>
        <p:spPr bwMode="auto">
          <a:xfrm>
            <a:off x="6705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8" name="Freeform 27"/>
          <p:cNvSpPr>
            <a:spLocks/>
          </p:cNvSpPr>
          <p:nvPr/>
        </p:nvSpPr>
        <p:spPr bwMode="auto">
          <a:xfrm>
            <a:off x="7848600" y="31242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09" name="Freeform 28"/>
          <p:cNvSpPr>
            <a:spLocks/>
          </p:cNvSpPr>
          <p:nvPr/>
        </p:nvSpPr>
        <p:spPr bwMode="auto">
          <a:xfrm>
            <a:off x="7010400" y="4191000"/>
            <a:ext cx="685800" cy="762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0" name="Freeform 29"/>
          <p:cNvSpPr>
            <a:spLocks/>
          </p:cNvSpPr>
          <p:nvPr/>
        </p:nvSpPr>
        <p:spPr bwMode="auto">
          <a:xfrm>
            <a:off x="2133600" y="1828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1" name="Freeform 31"/>
          <p:cNvSpPr>
            <a:spLocks/>
          </p:cNvSpPr>
          <p:nvPr/>
        </p:nvSpPr>
        <p:spPr bwMode="auto">
          <a:xfrm>
            <a:off x="3352800" y="1981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2" name="Freeform 32"/>
          <p:cNvSpPr>
            <a:spLocks/>
          </p:cNvSpPr>
          <p:nvPr/>
        </p:nvSpPr>
        <p:spPr bwMode="auto">
          <a:xfrm>
            <a:off x="4419600" y="1905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3" name="Freeform 33"/>
          <p:cNvSpPr>
            <a:spLocks/>
          </p:cNvSpPr>
          <p:nvPr/>
        </p:nvSpPr>
        <p:spPr bwMode="auto">
          <a:xfrm>
            <a:off x="6781800" y="2057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4" name="Freeform 34"/>
          <p:cNvSpPr>
            <a:spLocks/>
          </p:cNvSpPr>
          <p:nvPr/>
        </p:nvSpPr>
        <p:spPr bwMode="auto">
          <a:xfrm>
            <a:off x="7620000" y="22860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5" name="Freeform 35"/>
          <p:cNvSpPr>
            <a:spLocks/>
          </p:cNvSpPr>
          <p:nvPr/>
        </p:nvSpPr>
        <p:spPr bwMode="auto">
          <a:xfrm>
            <a:off x="8229600" y="4419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6" name="Freeform 36"/>
          <p:cNvSpPr>
            <a:spLocks/>
          </p:cNvSpPr>
          <p:nvPr/>
        </p:nvSpPr>
        <p:spPr bwMode="auto">
          <a:xfrm>
            <a:off x="4800600" y="40386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7" name="Freeform 45"/>
          <p:cNvSpPr>
            <a:spLocks/>
          </p:cNvSpPr>
          <p:nvPr/>
        </p:nvSpPr>
        <p:spPr bwMode="auto">
          <a:xfrm>
            <a:off x="3429000" y="2819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8" name="Freeform 46"/>
          <p:cNvSpPr>
            <a:spLocks/>
          </p:cNvSpPr>
          <p:nvPr/>
        </p:nvSpPr>
        <p:spPr bwMode="auto">
          <a:xfrm>
            <a:off x="2590800" y="37338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19" name="Freeform 47"/>
          <p:cNvSpPr>
            <a:spLocks/>
          </p:cNvSpPr>
          <p:nvPr/>
        </p:nvSpPr>
        <p:spPr bwMode="auto">
          <a:xfrm>
            <a:off x="1219200" y="3124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20" name="Freeform 48"/>
          <p:cNvSpPr>
            <a:spLocks/>
          </p:cNvSpPr>
          <p:nvPr/>
        </p:nvSpPr>
        <p:spPr bwMode="auto">
          <a:xfrm>
            <a:off x="304800" y="32004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8221" name="Freeform 49"/>
          <p:cNvSpPr>
            <a:spLocks/>
          </p:cNvSpPr>
          <p:nvPr/>
        </p:nvSpPr>
        <p:spPr bwMode="auto">
          <a:xfrm>
            <a:off x="2590800" y="4648200"/>
            <a:ext cx="228600" cy="381000"/>
          </a:xfrm>
          <a:custGeom>
            <a:avLst/>
            <a:gdLst>
              <a:gd name="T0" fmla="*/ 0 w 432"/>
              <a:gd name="T1" fmla="*/ 2147483647 h 480"/>
              <a:gd name="T2" fmla="*/ 2147483647 w 432"/>
              <a:gd name="T3" fmla="*/ 2147483647 h 480"/>
              <a:gd name="T4" fmla="*/ 2147483647 w 432"/>
              <a:gd name="T5" fmla="*/ 0 h 480"/>
              <a:gd name="T6" fmla="*/ 0 60000 65536"/>
              <a:gd name="T7" fmla="*/ 0 60000 65536"/>
              <a:gd name="T8" fmla="*/ 0 60000 65536"/>
              <a:gd name="T9" fmla="*/ 0 w 432"/>
              <a:gd name="T10" fmla="*/ 0 h 480"/>
              <a:gd name="T11" fmla="*/ 432 w 43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0">
                <a:moveTo>
                  <a:pt x="0" y="336"/>
                </a:moveTo>
                <a:lnTo>
                  <a:pt x="96" y="480"/>
                </a:lnTo>
                <a:lnTo>
                  <a:pt x="432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>
            <a:off x="51816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51816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53340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 flipH="1">
            <a:off x="42672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38100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9253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 rot="-1663695">
            <a:off x="-29527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las mandarinas son mucho</a:t>
            </a:r>
          </a:p>
          <a:p>
            <a:r>
              <a:rPr lang="es-CL"/>
              <a:t>más caras que las naranjas?</a:t>
            </a:r>
            <a:endParaRPr lang="en-US"/>
          </a:p>
        </p:txBody>
      </p:sp>
      <p:sp>
        <p:nvSpPr>
          <p:cNvPr id="9255" name="Text Box 41"/>
          <p:cNvSpPr txBox="1">
            <a:spLocks noChangeArrowheads="1"/>
          </p:cNvSpPr>
          <p:nvPr/>
        </p:nvSpPr>
        <p:spPr bwMode="auto">
          <a:xfrm>
            <a:off x="4743450" y="3962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solidFill>
                  <a:srgbClr val="FF3300"/>
                </a:solidFill>
              </a:rPr>
              <a:t>?????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9256" name="Line 42"/>
          <p:cNvSpPr>
            <a:spLocks noChangeShapeType="1"/>
          </p:cNvSpPr>
          <p:nvPr/>
        </p:nvSpPr>
        <p:spPr bwMode="auto">
          <a:xfrm>
            <a:off x="51816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7" name="Line 43"/>
          <p:cNvSpPr>
            <a:spLocks noChangeShapeType="1"/>
          </p:cNvSpPr>
          <p:nvPr/>
        </p:nvSpPr>
        <p:spPr bwMode="auto">
          <a:xfrm flipH="1">
            <a:off x="4267200" y="43434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Un ejemplo práctico</a:t>
            </a:r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2038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Línea de decisión: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Rectangle 27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7" name="Rectangle 28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8" name="Rectangle 29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9" name="Rectangle 30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0" name="Rectangle 31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1" name="Rectangle 32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72" name="Line 33"/>
          <p:cNvSpPr>
            <a:spLocks noChangeShapeType="1"/>
          </p:cNvSpPr>
          <p:nvPr/>
        </p:nvSpPr>
        <p:spPr bwMode="auto">
          <a:xfrm>
            <a:off x="5867400" y="1295400"/>
            <a:ext cx="0" cy="4953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>
            <a:off x="58674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4" name="Text Box 35"/>
          <p:cNvSpPr txBox="1">
            <a:spLocks noChangeArrowheads="1"/>
          </p:cNvSpPr>
          <p:nvPr/>
        </p:nvSpPr>
        <p:spPr bwMode="auto">
          <a:xfrm>
            <a:off x="6019800" y="1447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</a:t>
            </a:r>
            <a:endParaRPr lang="en-US"/>
          </a:p>
        </p:txBody>
      </p:sp>
      <p:sp>
        <p:nvSpPr>
          <p:cNvPr id="10275" name="Line 36"/>
          <p:cNvSpPr>
            <a:spLocks noChangeShapeType="1"/>
          </p:cNvSpPr>
          <p:nvPr/>
        </p:nvSpPr>
        <p:spPr bwMode="auto">
          <a:xfrm flipH="1">
            <a:off x="4953000" y="19050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Text Box 37"/>
          <p:cNvSpPr txBox="1">
            <a:spLocks noChangeArrowheads="1"/>
          </p:cNvSpPr>
          <p:nvPr/>
        </p:nvSpPr>
        <p:spPr bwMode="auto">
          <a:xfrm>
            <a:off x="4495800" y="144780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</a:t>
            </a:r>
            <a:endParaRPr lang="en-US"/>
          </a:p>
        </p:txBody>
      </p:sp>
      <p:sp>
        <p:nvSpPr>
          <p:cNvPr id="10277" name="Text Box 38"/>
          <p:cNvSpPr txBox="1">
            <a:spLocks noChangeArrowheads="1"/>
          </p:cNvSpPr>
          <p:nvPr/>
        </p:nvSpPr>
        <p:spPr bwMode="auto">
          <a:xfrm>
            <a:off x="7772400" y="63246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pixeles</a:t>
            </a:r>
            <a:endParaRPr lang="en-US"/>
          </a:p>
        </p:txBody>
      </p:sp>
      <p:sp>
        <p:nvSpPr>
          <p:cNvPr id="10278" name="Rectangle 39"/>
          <p:cNvSpPr>
            <a:spLocks noChangeArrowheads="1"/>
          </p:cNvSpPr>
          <p:nvPr/>
        </p:nvSpPr>
        <p:spPr bwMode="auto">
          <a:xfrm rot="-1663695">
            <a:off x="-295275" y="2397125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/>
              <a:t>¿Y si las mandarinas son mucho</a:t>
            </a:r>
          </a:p>
          <a:p>
            <a:r>
              <a:rPr lang="es-CL"/>
              <a:t>más caras que las naranjas?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D484F4-347F-6947-B2BC-048C3665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199"/>
            <a:ext cx="457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s-CL" sz="4000" dirty="0">
                <a:solidFill>
                  <a:srgbClr val="7030A0"/>
                </a:solidFill>
              </a:rPr>
              <a:t>¿Es ético esto?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525</Words>
  <Application>Microsoft Macintosh PowerPoint</Application>
  <PresentationFormat>On-screen Show (4:3)</PresentationFormat>
  <Paragraphs>233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23</cp:revision>
  <dcterms:created xsi:type="dcterms:W3CDTF">2013-03-14T12:02:24Z</dcterms:created>
  <dcterms:modified xsi:type="dcterms:W3CDTF">2020-03-09T16:39:06Z</dcterms:modified>
</cp:coreProperties>
</file>