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59" r:id="rId2"/>
    <p:sldId id="447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25"/>
    <p:restoredTop sz="90730" autoAdjust="0"/>
  </p:normalViewPr>
  <p:slideViewPr>
    <p:cSldViewPr snapToGrid="0" snapToObjects="1">
      <p:cViewPr varScale="1">
        <p:scale>
          <a:sx n="107" d="100"/>
          <a:sy n="107" d="100"/>
        </p:scale>
        <p:origin x="10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Clustering: K-means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397913" y="1119194"/>
            <a:ext cx="4223151" cy="386715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8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397913" y="1119194"/>
            <a:ext cx="4223151" cy="386715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0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56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until convergence</a:t>
            </a:r>
          </a:p>
        </p:txBody>
      </p:sp>
      <p:sp>
        <p:nvSpPr>
          <p:cNvPr id="28" name="Oval 27"/>
          <p:cNvSpPr/>
          <p:nvPr/>
        </p:nvSpPr>
        <p:spPr>
          <a:xfrm>
            <a:off x="5941231" y="391003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76597" y="2076462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14269"/>
            <a:ext cx="7070590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Algorithm: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400" dirty="0"/>
              <a:t>Input Data X = {x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} and number of clusters K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Centroids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en-US" sz="2400" dirty="0"/>
              <a:t>}  = random K points of X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For each data point x</a:t>
            </a:r>
            <a:r>
              <a:rPr lang="en-US" sz="2400" baseline="-25000" dirty="0"/>
              <a:t>i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      Compute distance </a:t>
            </a:r>
            <a:r>
              <a:rPr lang="en-US" sz="2400" dirty="0" err="1"/>
              <a:t>d</a:t>
            </a:r>
            <a:r>
              <a:rPr lang="en-US" sz="2400" baseline="-25000" dirty="0" err="1"/>
              <a:t>ij</a:t>
            </a:r>
            <a:r>
              <a:rPr lang="en-US" sz="2400" dirty="0"/>
              <a:t> = d(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,c</a:t>
            </a:r>
            <a:r>
              <a:rPr lang="en-US" sz="2400" baseline="-25000" dirty="0" err="1"/>
              <a:t>j</a:t>
            </a:r>
            <a:r>
              <a:rPr lang="en-US" sz="2400" dirty="0"/>
              <a:t>)  </a:t>
            </a:r>
            <a:r>
              <a:rPr lang="en-US" sz="2400" dirty="0" err="1"/>
              <a:t>i</a:t>
            </a:r>
            <a:r>
              <a:rPr lang="en-US" sz="2400" dirty="0"/>
              <a:t>=1,...,N, j=1,...K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      Assign x</a:t>
            </a:r>
            <a:r>
              <a:rPr lang="en-US" sz="2400" baseline="-25000" dirty="0"/>
              <a:t>i</a:t>
            </a:r>
            <a:r>
              <a:rPr lang="en-US" sz="2400" dirty="0"/>
              <a:t> to the nearest centroid: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argmin</a:t>
            </a:r>
            <a:r>
              <a:rPr lang="en-US" sz="2400" baseline="-25000" dirty="0" err="1"/>
              <a:t>j</a:t>
            </a:r>
            <a:r>
              <a:rPr lang="en-US" sz="2400" dirty="0"/>
              <a:t>{</a:t>
            </a:r>
            <a:r>
              <a:rPr lang="en-US" sz="2400" dirty="0" err="1"/>
              <a:t>d</a:t>
            </a:r>
            <a:r>
              <a:rPr lang="en-US" sz="2400" baseline="-25000" dirty="0" err="1"/>
              <a:t>ij</a:t>
            </a:r>
            <a:r>
              <a:rPr lang="en-US" sz="2400" dirty="0"/>
              <a:t>}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Compute the new centroids of each cluster</a:t>
            </a:r>
          </a:p>
          <a:p>
            <a:r>
              <a:rPr lang="en-US" sz="2400" dirty="0"/>
              <a:t>	      c</a:t>
            </a:r>
            <a:r>
              <a:rPr lang="en-US" sz="16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= mean(x</a:t>
            </a:r>
            <a:r>
              <a:rPr lang="en-US" sz="2400" baseline="-25000" dirty="0"/>
              <a:t>i</a:t>
            </a:r>
            <a:r>
              <a:rPr lang="en-US" sz="2400" dirty="0"/>
              <a:t>)  for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= j</a:t>
            </a:r>
          </a:p>
          <a:p>
            <a:endParaRPr lang="en-US" sz="2400" dirty="0"/>
          </a:p>
          <a:p>
            <a:pPr marL="457200" indent="-457200">
              <a:buAutoNum type="arabicPeriod" startAt="7"/>
            </a:pPr>
            <a:r>
              <a:rPr lang="en-US" sz="2400" dirty="0"/>
              <a:t>if c</a:t>
            </a:r>
            <a:r>
              <a:rPr lang="en-US" sz="16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     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baseline="-25000" dirty="0"/>
              <a:t> </a:t>
            </a:r>
            <a:r>
              <a:rPr lang="en-US" sz="2400" dirty="0"/>
              <a:t>then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dirty="0"/>
              <a:t> = c</a:t>
            </a:r>
            <a:r>
              <a:rPr lang="en-US" sz="16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  go to step 3</a:t>
            </a:r>
          </a:p>
          <a:p>
            <a:pPr marL="457200" indent="-457200">
              <a:buAutoNum type="arabicPeriod" startAt="7"/>
            </a:pPr>
            <a:endParaRPr lang="en-US" sz="2400" dirty="0"/>
          </a:p>
          <a:p>
            <a:pPr marL="457200" indent="-457200">
              <a:buAutoNum type="arabicPeriod" startAt="7"/>
            </a:pPr>
            <a:r>
              <a:rPr lang="en-US" sz="2400" dirty="0"/>
              <a:t>Output: {c</a:t>
            </a:r>
            <a:r>
              <a:rPr lang="en-US" sz="2400" baseline="30000" dirty="0"/>
              <a:t>*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30000" dirty="0"/>
              <a:t>*</a:t>
            </a:r>
            <a:r>
              <a:rPr lang="en-US" sz="2400" baseline="-25000" dirty="0"/>
              <a:t>2</a:t>
            </a:r>
            <a:r>
              <a:rPr lang="en-US" sz="2400" dirty="0"/>
              <a:t>, ... c</a:t>
            </a:r>
            <a:r>
              <a:rPr lang="en-US" sz="2400" baseline="30000" dirty="0"/>
              <a:t>*</a:t>
            </a:r>
            <a:r>
              <a:rPr lang="en-US" sz="2400" baseline="-25000" dirty="0"/>
              <a:t>K</a:t>
            </a:r>
            <a:r>
              <a:rPr lang="en-US" sz="2400" dirty="0"/>
              <a:t>} and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for </a:t>
            </a:r>
            <a:r>
              <a:rPr lang="en-US" sz="2400" dirty="0" err="1"/>
              <a:t>i</a:t>
            </a:r>
            <a:r>
              <a:rPr lang="en-US" sz="2400" dirty="0"/>
              <a:t>=1,...,N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29" y="5619748"/>
            <a:ext cx="257184" cy="3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3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14269"/>
            <a:ext cx="7070590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Algorithm: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400" dirty="0"/>
              <a:t>Input Data X = {x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} and number of clusters K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Centroids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en-US" sz="2400" dirty="0"/>
              <a:t>}  = random K points of X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For each data point x</a:t>
            </a:r>
            <a:r>
              <a:rPr lang="en-US" sz="2400" baseline="-25000" dirty="0"/>
              <a:t>i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      Compute distance </a:t>
            </a:r>
            <a:r>
              <a:rPr lang="en-US" sz="2400" dirty="0" err="1"/>
              <a:t>d</a:t>
            </a:r>
            <a:r>
              <a:rPr lang="en-US" sz="2400" baseline="-25000" dirty="0" err="1"/>
              <a:t>ij</a:t>
            </a:r>
            <a:r>
              <a:rPr lang="en-US" sz="2400" dirty="0"/>
              <a:t> = d(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,c</a:t>
            </a:r>
            <a:r>
              <a:rPr lang="en-US" sz="2400" baseline="-25000" dirty="0" err="1"/>
              <a:t>j</a:t>
            </a:r>
            <a:r>
              <a:rPr lang="en-US" sz="2400" dirty="0"/>
              <a:t>)  </a:t>
            </a:r>
            <a:r>
              <a:rPr lang="en-US" sz="2400" dirty="0" err="1"/>
              <a:t>i</a:t>
            </a:r>
            <a:r>
              <a:rPr lang="en-US" sz="2400" dirty="0"/>
              <a:t>=1,...,N, j=1,...K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      Assign x</a:t>
            </a:r>
            <a:r>
              <a:rPr lang="en-US" sz="2400" baseline="-25000" dirty="0"/>
              <a:t>i</a:t>
            </a:r>
            <a:r>
              <a:rPr lang="en-US" sz="2400" dirty="0"/>
              <a:t> to the nearest centroid: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argmin</a:t>
            </a:r>
            <a:r>
              <a:rPr lang="en-US" sz="2400" baseline="-25000" dirty="0" err="1"/>
              <a:t>j</a:t>
            </a:r>
            <a:r>
              <a:rPr lang="en-US" sz="2400" dirty="0"/>
              <a:t>{</a:t>
            </a:r>
            <a:r>
              <a:rPr lang="en-US" sz="2400" dirty="0" err="1"/>
              <a:t>d</a:t>
            </a:r>
            <a:r>
              <a:rPr lang="en-US" sz="2400" baseline="-25000" dirty="0" err="1"/>
              <a:t>ij</a:t>
            </a:r>
            <a:r>
              <a:rPr lang="en-US" sz="2400" dirty="0"/>
              <a:t>}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Compute the new centroids of each cluster</a:t>
            </a:r>
          </a:p>
          <a:p>
            <a:r>
              <a:rPr lang="en-US" sz="2400" dirty="0"/>
              <a:t>	      c</a:t>
            </a:r>
            <a:r>
              <a:rPr lang="en-US" sz="16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= mean(x</a:t>
            </a:r>
            <a:r>
              <a:rPr lang="en-US" sz="2400" baseline="-25000" dirty="0"/>
              <a:t>i</a:t>
            </a:r>
            <a:r>
              <a:rPr lang="en-US" sz="2400" dirty="0"/>
              <a:t>)  for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= j</a:t>
            </a:r>
          </a:p>
          <a:p>
            <a:endParaRPr lang="en-US" sz="2400" dirty="0"/>
          </a:p>
          <a:p>
            <a:pPr marL="457200" indent="-457200">
              <a:buAutoNum type="arabicPeriod" startAt="7"/>
            </a:pPr>
            <a:r>
              <a:rPr lang="en-US" sz="2400" dirty="0"/>
              <a:t>if c</a:t>
            </a:r>
            <a:r>
              <a:rPr lang="en-US" sz="16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     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baseline="-25000" dirty="0"/>
              <a:t> </a:t>
            </a:r>
            <a:r>
              <a:rPr lang="en-US" sz="2400" dirty="0"/>
              <a:t>then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dirty="0"/>
              <a:t> = c</a:t>
            </a:r>
            <a:r>
              <a:rPr lang="en-US" sz="16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  go to step 3</a:t>
            </a:r>
          </a:p>
          <a:p>
            <a:pPr marL="457200" indent="-457200">
              <a:buAutoNum type="arabicPeriod" startAt="7"/>
            </a:pPr>
            <a:endParaRPr lang="en-US" sz="2400" dirty="0"/>
          </a:p>
          <a:p>
            <a:pPr marL="457200" indent="-457200">
              <a:buAutoNum type="arabicPeriod" startAt="7"/>
            </a:pPr>
            <a:r>
              <a:rPr lang="en-US" sz="2400" dirty="0"/>
              <a:t>Output: {c</a:t>
            </a:r>
            <a:r>
              <a:rPr lang="en-US" sz="2400" baseline="30000" dirty="0"/>
              <a:t>*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30000" dirty="0"/>
              <a:t>*</a:t>
            </a:r>
            <a:r>
              <a:rPr lang="en-US" sz="2400" baseline="-25000" dirty="0"/>
              <a:t>2</a:t>
            </a:r>
            <a:r>
              <a:rPr lang="en-US" sz="2400" dirty="0"/>
              <a:t>, ... c</a:t>
            </a:r>
            <a:r>
              <a:rPr lang="en-US" sz="2400" baseline="30000" dirty="0"/>
              <a:t>*</a:t>
            </a:r>
            <a:r>
              <a:rPr lang="en-US" sz="2400" baseline="-25000" dirty="0"/>
              <a:t>K</a:t>
            </a:r>
            <a:r>
              <a:rPr lang="en-US" sz="2400" dirty="0"/>
              <a:t>} and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for </a:t>
            </a:r>
            <a:r>
              <a:rPr lang="en-US" sz="2400" dirty="0" err="1"/>
              <a:t>i</a:t>
            </a:r>
            <a:r>
              <a:rPr lang="en-US" sz="2400" dirty="0"/>
              <a:t>=1,...,N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29" y="5619748"/>
            <a:ext cx="257184" cy="3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93467" y="1028700"/>
            <a:ext cx="377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random </a:t>
            </a:r>
            <a:r>
              <a:rPr lang="en-US"/>
              <a:t>K=2 points (centroids)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</p:spTree>
    <p:extLst>
      <p:ext uri="{BB962C8B-B14F-4D97-AF65-F5344CB8AC3E}">
        <p14:creationId xmlns:p14="http://schemas.microsoft.com/office/powerpoint/2010/main" val="195491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43000" y="800100"/>
            <a:ext cx="5041105" cy="26527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5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43000" y="800100"/>
            <a:ext cx="5041105" cy="265270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6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22121" y="1028700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new centroids</a:t>
            </a:r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6233</TotalTime>
  <Words>231</Words>
  <Application>Microsoft Macintosh PowerPoint</Application>
  <PresentationFormat>On-screen Show (4:3)</PresentationFormat>
  <Paragraphs>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157</cp:revision>
  <dcterms:created xsi:type="dcterms:W3CDTF">2013-11-07T20:27:34Z</dcterms:created>
  <dcterms:modified xsi:type="dcterms:W3CDTF">2019-06-04T14:28:39Z</dcterms:modified>
</cp:coreProperties>
</file>