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9" r:id="rId22"/>
    <p:sldId id="311" r:id="rId23"/>
    <p:sldId id="313" r:id="rId24"/>
    <p:sldId id="312" r:id="rId25"/>
    <p:sldId id="314" r:id="rId26"/>
    <p:sldId id="315" r:id="rId27"/>
    <p:sldId id="317" r:id="rId28"/>
    <p:sldId id="318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7764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175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170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2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17.emf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Naranja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Característica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Mandarinas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Naranjas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Frutas (naranjas y mandarinas)</a:t>
            </a:r>
            <a:endParaRPr lang="en-US" dirty="0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7104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Frutas (naranjas y mandarinas)</a:t>
            </a:r>
            <a:endParaRPr lang="en-US" dirty="0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17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18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19</a:t>
            </a:fld>
            <a:endParaRPr lang="es-E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¿cómo separar las mandarinas de las naranjas?</a:t>
            </a:r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21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Naranja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Característica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Mandarinas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 de x para </a:t>
            </a:r>
            <a:r>
              <a:rPr lang="en-US" dirty="0" err="1"/>
              <a:t>Naranjas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Probabilidad</a:t>
            </a:r>
            <a:r>
              <a:rPr lang="en-US" dirty="0"/>
              <a:t> a priori de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Probabilidad</a:t>
            </a:r>
            <a:r>
              <a:rPr lang="en-US" dirty="0"/>
              <a:t> a priori de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3029312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2959456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2594129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2557664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3029312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F4F96F-9AAD-EB46-B6E6-65B07E2B0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594129"/>
            <a:ext cx="965200" cy="31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8634FC-B7E0-FA44-A9F8-739627D82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1029" y="2557664"/>
            <a:ext cx="965200" cy="3175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CA2EB2A-9A85-AF4F-824A-43C1B31082B3}"/>
              </a:ext>
            </a:extLst>
          </p:cNvPr>
          <p:cNvSpPr/>
          <p:nvPr/>
        </p:nvSpPr>
        <p:spPr>
          <a:xfrm>
            <a:off x="4340772" y="2959456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32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Naranjas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Mandarinas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9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46869" cy="1794187"/>
            <a:chOff x="3124200" y="4451038"/>
            <a:chExt cx="494686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Naranjas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Mandarinas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   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D1AC7DD3-A661-A745-B1B4-CA7FCB19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s-ES" dirty="0"/>
              <a:t>PAT04_Bayes.pptx</a:t>
            </a:r>
          </a:p>
        </p:txBody>
      </p:sp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FAFED262-F585-9E4C-9C10-E77B023B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Clasificación por tamaño: (</a:t>
            </a:r>
            <a:r>
              <a:rPr lang="es-CL" i="1" dirty="0"/>
              <a:t>las mandarinas son más pequeñas</a:t>
            </a:r>
            <a:r>
              <a:rPr lang="es-CL" dirty="0"/>
              <a:t>)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15.457 pixeles</a:t>
            </a:r>
            <a:endParaRPr lang="en-US"/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 = 18.583 pixeles</a:t>
            </a:r>
            <a:endParaRPr lang="en-US"/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Extracción de Característica: Área en Pixeles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Frutas (naranjas y mandarinas)</a:t>
            </a:r>
            <a:endParaRPr lang="en-US" dirty="0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Histogramas:</a:t>
            </a:r>
          </a:p>
          <a:p>
            <a:pPr algn="l"/>
            <a:endParaRPr lang="es-CL"/>
          </a:p>
          <a:p>
            <a:pPr algn="l"/>
            <a:endParaRPr 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Naranja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Característica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723</Words>
  <Application>Microsoft Macintosh PowerPoint</Application>
  <PresentationFormat>On-screen Show (4:3)</PresentationFormat>
  <Paragraphs>250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35</cp:revision>
  <dcterms:created xsi:type="dcterms:W3CDTF">2010-05-25T21:48:43Z</dcterms:created>
  <dcterms:modified xsi:type="dcterms:W3CDTF">2020-05-12T17:25:33Z</dcterms:modified>
</cp:coreProperties>
</file>