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94" r:id="rId2"/>
    <p:sldId id="282" r:id="rId3"/>
    <p:sldId id="283" r:id="rId4"/>
    <p:sldId id="284" r:id="rId5"/>
    <p:sldId id="285" r:id="rId6"/>
    <p:sldId id="288" r:id="rId7"/>
    <p:sldId id="289" r:id="rId8"/>
    <p:sldId id="290" r:id="rId9"/>
    <p:sldId id="291" r:id="rId10"/>
    <p:sldId id="293" r:id="rId11"/>
    <p:sldId id="292" r:id="rId12"/>
    <p:sldId id="303" r:id="rId13"/>
    <p:sldId id="302" r:id="rId14"/>
    <p:sldId id="297" r:id="rId15"/>
    <p:sldId id="295" r:id="rId16"/>
    <p:sldId id="296" r:id="rId17"/>
    <p:sldId id="298" r:id="rId1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/>
    <p:restoredTop sz="94762"/>
  </p:normalViewPr>
  <p:slideViewPr>
    <p:cSldViewPr snapToGrid="0">
      <p:cViewPr varScale="1">
        <p:scale>
          <a:sx n="121" d="100"/>
          <a:sy n="121" d="100"/>
        </p:scale>
        <p:origin x="19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KNN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71F79-2E19-A848-8A8C-EC3D70B4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3656E-41DC-6342-89B1-9638AAE9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Trebuchet MS"/>
                <a:cs typeface="Trebuchet MS"/>
              </a:rPr>
              <a:t>Majority vote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91163" y="4269154"/>
            <a:ext cx="71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5 red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09475" y="3259016"/>
            <a:ext cx="8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2 blue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43588" y="4271115"/>
            <a:ext cx="234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 sample is red</a:t>
            </a:r>
          </a:p>
        </p:txBody>
      </p:sp>
      <p:cxnSp>
        <p:nvCxnSpPr>
          <p:cNvPr id="45" name="Elbow Connector 44"/>
          <p:cNvCxnSpPr>
            <a:stCxn id="53" idx="2"/>
            <a:endCxn id="54" idx="0"/>
          </p:cNvCxnSpPr>
          <p:nvPr/>
        </p:nvCxnSpPr>
        <p:spPr>
          <a:xfrm rot="5400000">
            <a:off x="4598545" y="3948202"/>
            <a:ext cx="642767" cy="305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" idx="3"/>
            <a:endCxn id="54" idx="1"/>
          </p:cNvCxnSpPr>
          <p:nvPr/>
        </p:nvCxnSpPr>
        <p:spPr>
          <a:xfrm>
            <a:off x="3210643" y="4453820"/>
            <a:ext cx="532945" cy="196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65" name="Straight Arrow Connector 64"/>
          <p:cNvCxnSpPr>
            <a:stCxn id="64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1DFBC7-AF6D-0F45-9083-3159B9AF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3B9B3D-4DF7-3644-A2CC-458C6E95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30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3038535" y="343486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66527" y="401092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94519" y="372289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70583" y="35068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5455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98575" y="386691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58615" y="408293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86607" y="465900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1459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0663" y="415494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74639" y="501904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18655" y="45149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182551" y="372289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966527" y="465900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9451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70583" y="415494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254559" y="501904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398575" y="473100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 rot="2553764">
            <a:off x="4024224" y="2629015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60" name="Oval 59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Oval 78"/>
          <p:cNvSpPr/>
          <p:nvPr/>
        </p:nvSpPr>
        <p:spPr>
          <a:xfrm>
            <a:off x="3281721" y="3074825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Trebuchet MS"/>
                <a:cs typeface="Trebuchet MS"/>
              </a:rPr>
              <a:t>Majority vote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81" name="Straight Arrow Connector 80"/>
          <p:cNvCxnSpPr>
            <a:stCxn id="80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4066-4E54-6F4A-B053-A6B6D3D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30708-0573-2246-B274-14CA54E7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78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2F86C-F9DD-D44A-A0F9-D046C600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782FC-6AC4-7740-88AB-91DC48FA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12</a:t>
            </a:fld>
            <a:endParaRPr lang="es-E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B6B9441-7CA8-1E43-8973-384474CC0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10" y="939442"/>
            <a:ext cx="2874726" cy="2239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5D863B-C684-EB44-8A6B-6C8EB194BBAE}"/>
              </a:ext>
            </a:extLst>
          </p:cNvPr>
          <p:cNvSpPr txBox="1"/>
          <p:nvPr/>
        </p:nvSpPr>
        <p:spPr>
          <a:xfrm>
            <a:off x="2732690" y="40990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B439A9-4D3C-974C-AFBE-58D0E7F57182}"/>
              </a:ext>
            </a:extLst>
          </p:cNvPr>
          <p:cNvGrpSpPr/>
          <p:nvPr/>
        </p:nvGrpSpPr>
        <p:grpSpPr>
          <a:xfrm>
            <a:off x="5089487" y="414197"/>
            <a:ext cx="2965507" cy="2797167"/>
            <a:chOff x="5089487" y="414197"/>
            <a:chExt cx="2965507" cy="279716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15BDF9-E7E6-7F41-94A0-224743D1A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9487" y="896453"/>
              <a:ext cx="2965507" cy="231491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3A3BE0-DCA5-5F48-A469-4813C0BC6DDC}"/>
                </a:ext>
              </a:extLst>
            </p:cNvPr>
            <p:cNvSpPr txBox="1"/>
            <p:nvPr/>
          </p:nvSpPr>
          <p:spPr>
            <a:xfrm>
              <a:off x="5909434" y="414197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7E32221-7F35-D041-8311-B1301418EBEA}"/>
              </a:ext>
            </a:extLst>
          </p:cNvPr>
          <p:cNvSpPr txBox="1"/>
          <p:nvPr/>
        </p:nvSpPr>
        <p:spPr>
          <a:xfrm>
            <a:off x="493795" y="186924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15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37AF39-44B4-8148-A541-2266C7658865}"/>
              </a:ext>
            </a:extLst>
          </p:cNvPr>
          <p:cNvGrpSpPr/>
          <p:nvPr/>
        </p:nvGrpSpPr>
        <p:grpSpPr>
          <a:xfrm>
            <a:off x="605360" y="3268484"/>
            <a:ext cx="7428614" cy="2275817"/>
            <a:chOff x="605360" y="3268484"/>
            <a:chExt cx="7428614" cy="227581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2CF1900-8A63-1843-B203-B8E3C047F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4117" y="3268484"/>
              <a:ext cx="2889857" cy="226447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C6D47A7-8DEC-3F49-91C2-9DAE8C580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6252" y="3289910"/>
              <a:ext cx="2894900" cy="225439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57AB76-F098-C84A-8F3E-E3F2FCDAD110}"/>
                </a:ext>
              </a:extLst>
            </p:cNvPr>
            <p:cNvSpPr txBox="1"/>
            <p:nvPr/>
          </p:nvSpPr>
          <p:spPr>
            <a:xfrm>
              <a:off x="605360" y="421605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 =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552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2F86C-F9DD-D44A-A0F9-D046C600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782FC-6AC4-7740-88AB-91DC48FA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D863B-C684-EB44-8A6B-6C8EB194BBAE}"/>
              </a:ext>
            </a:extLst>
          </p:cNvPr>
          <p:cNvSpPr txBox="1"/>
          <p:nvPr/>
        </p:nvSpPr>
        <p:spPr>
          <a:xfrm>
            <a:off x="2732690" y="40990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3A3BE0-DCA5-5F48-A469-4813C0BC6DDC}"/>
              </a:ext>
            </a:extLst>
          </p:cNvPr>
          <p:cNvSpPr txBox="1"/>
          <p:nvPr/>
        </p:nvSpPr>
        <p:spPr>
          <a:xfrm>
            <a:off x="5909434" y="4141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E32221-7F35-D041-8311-B1301418EBEA}"/>
              </a:ext>
            </a:extLst>
          </p:cNvPr>
          <p:cNvSpPr txBox="1"/>
          <p:nvPr/>
        </p:nvSpPr>
        <p:spPr>
          <a:xfrm>
            <a:off x="493795" y="18692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135276-4315-AC4E-A1DB-10782CE10D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29715" y="930568"/>
            <a:ext cx="2910030" cy="22291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6BD52B2-C5D1-E946-A2F2-F111CF9A517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587" y="930564"/>
            <a:ext cx="2854553" cy="222917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CBCE1BB-000E-F64B-BA1A-09010C72C07B}"/>
              </a:ext>
            </a:extLst>
          </p:cNvPr>
          <p:cNvGrpSpPr/>
          <p:nvPr/>
        </p:nvGrpSpPr>
        <p:grpSpPr>
          <a:xfrm>
            <a:off x="605360" y="3296372"/>
            <a:ext cx="7426661" cy="2277764"/>
            <a:chOff x="605360" y="3296372"/>
            <a:chExt cx="7426661" cy="22777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57AB76-F098-C84A-8F3E-E3F2FCDAD110}"/>
                </a:ext>
              </a:extLst>
            </p:cNvPr>
            <p:cNvSpPr txBox="1"/>
            <p:nvPr/>
          </p:nvSpPr>
          <p:spPr>
            <a:xfrm>
              <a:off x="605360" y="421605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k </a:t>
              </a:r>
              <a:r>
                <a:rPr lang="en-US" dirty="0"/>
                <a:t>= 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5ECE6C6-00AE-FE41-BABC-C15300EA6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42164" y="3296372"/>
              <a:ext cx="2889857" cy="224430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87C6BD2-E5EB-3D47-960A-92C729F3C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77562" y="3299572"/>
              <a:ext cx="2925160" cy="2274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973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03" y="2486896"/>
            <a:ext cx="8229600" cy="1143000"/>
          </a:xfrm>
        </p:spPr>
        <p:txBody>
          <a:bodyPr/>
          <a:lstStyle/>
          <a:p>
            <a:r>
              <a:rPr lang="en-US" dirty="0"/>
              <a:t>Example with 80 million images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9DFF6-DB0F-6545-BFA9-F2D9316F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7DB8E-5CFC-AE43-9F77-78E53AA4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81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creen Shot 2013-05-14 at 9.15.4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53" y="0"/>
            <a:ext cx="5238893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B5F57-E535-A84B-8846-02CD67E6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3D816-51E9-A644-9498-5AE77704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16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creen Shot 2013-05-14 at 9.15.3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91" y="0"/>
            <a:ext cx="5450417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31646-961B-464B-BEF0-C86C9BCD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654D4-8667-E344-BFF1-B4520EBE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724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2C1AC-F80E-6448-9088-409D63EC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424CE-F99D-0C44-A55B-F4F89B50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73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366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BFF12D-C329-524E-9976-B81B40DF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681762-402C-6C47-8668-76D96703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887A0-F3B4-9F45-A366-FE99B578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58176632-8996-7543-BF6D-F951FE02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12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5" name="Straight Arrow Connector 4"/>
          <p:cNvCxnSpPr>
            <a:stCxn id="45" idx="3"/>
            <a:endCxn id="44" idx="1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7978" y="2463279"/>
            <a:ext cx="29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8D35A-3702-274A-A2F4-1E0C7193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6FBE5D71-5D51-0C46-BB0E-C93CBE07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1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56176" y="1580600"/>
            <a:ext cx="174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D2B61D-C063-BF4C-B33F-0AC622F1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89890B-96F1-9149-B629-5660E067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20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00952" y="2594442"/>
            <a:ext cx="2299219" cy="2522184"/>
            <a:chOff x="3000952" y="2594442"/>
            <a:chExt cx="2299219" cy="2522184"/>
          </a:xfrm>
        </p:grpSpPr>
        <p:grpSp>
          <p:nvGrpSpPr>
            <p:cNvPr id="45" name="Group 44"/>
            <p:cNvGrpSpPr/>
            <p:nvPr/>
          </p:nvGrpSpPr>
          <p:grpSpPr>
            <a:xfrm>
              <a:off x="3000952" y="2594442"/>
              <a:ext cx="2299219" cy="2522184"/>
              <a:chOff x="2996666" y="2490992"/>
              <a:chExt cx="2299219" cy="2522184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3140682" y="3068960"/>
                <a:ext cx="243186" cy="36004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383868" y="3068960"/>
                <a:ext cx="188862" cy="43204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383868" y="3068960"/>
                <a:ext cx="669453" cy="274947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383868" y="3068960"/>
                <a:ext cx="811241" cy="14095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3284698" y="3068960"/>
                <a:ext cx="99170" cy="64807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2996666" y="3068960"/>
                <a:ext cx="387202" cy="64807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3383868" y="2866578"/>
                <a:ext cx="1107807" cy="20238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3383868" y="2605726"/>
                <a:ext cx="1249595" cy="46323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383868" y="2490992"/>
                <a:ext cx="1550492" cy="57796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383868" y="3068960"/>
                <a:ext cx="1076424" cy="257625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383868" y="3068960"/>
                <a:ext cx="938967" cy="6202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460244" y="3100596"/>
                <a:ext cx="1265231" cy="469519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383868" y="3068960"/>
                <a:ext cx="1381651" cy="244633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383868" y="3052741"/>
                <a:ext cx="1523439" cy="16219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383868" y="3068960"/>
                <a:ext cx="638070" cy="73495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383868" y="3068960"/>
                <a:ext cx="476894" cy="100811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383868" y="3068960"/>
                <a:ext cx="116854" cy="79208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068674" y="3068960"/>
                <a:ext cx="315194" cy="93610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3356706" y="3068960"/>
                <a:ext cx="27162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2996666" y="3068960"/>
                <a:ext cx="387202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383868" y="3068960"/>
                <a:ext cx="188862" cy="10801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3068674" y="3068960"/>
                <a:ext cx="315194" cy="158417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383868" y="3068960"/>
                <a:ext cx="116854" cy="165618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383868" y="3068960"/>
                <a:ext cx="1615451" cy="94817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383868" y="3068960"/>
                <a:ext cx="1912017" cy="731693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383868" y="3068960"/>
                <a:ext cx="1642504" cy="386421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3383868" y="2836264"/>
                <a:ext cx="1820005" cy="23269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383868" y="3068960"/>
                <a:ext cx="836934" cy="144016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383868" y="3068960"/>
                <a:ext cx="938967" cy="6202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383868" y="3068960"/>
                <a:ext cx="908942" cy="10801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383868" y="3068960"/>
                <a:ext cx="1168435" cy="122201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383868" y="3068960"/>
                <a:ext cx="1199819" cy="762007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383868" y="3068960"/>
                <a:ext cx="332878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3356706" y="3068960"/>
                <a:ext cx="27162" cy="194421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83868" y="3068960"/>
                <a:ext cx="692918" cy="194421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383868" y="3068960"/>
                <a:ext cx="404886" cy="158417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Connector 82"/>
            <p:cNvCxnSpPr/>
            <p:nvPr/>
          </p:nvCxnSpPr>
          <p:spPr>
            <a:xfrm flipV="1">
              <a:off x="3387150" y="2902292"/>
              <a:ext cx="1461741" cy="268410"/>
            </a:xfrm>
            <a:prstGeom prst="line">
              <a:avLst/>
            </a:prstGeom>
            <a:ln w="6350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6156176" y="1580600"/>
            <a:ext cx="174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86" name="Straight Arrow Connector 85"/>
          <p:cNvCxnSpPr>
            <a:stCxn id="85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39539" y="2266456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0.0115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25243-0FF1-B047-84D0-E61727D9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5FC600EA-C2E9-8D49-9AAA-EF286414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73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388154" y="2970028"/>
            <a:ext cx="1107807" cy="20238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388154" y="2709176"/>
            <a:ext cx="1249595" cy="46323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388154" y="2594442"/>
            <a:ext cx="1550492" cy="57796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388154" y="3172410"/>
            <a:ext cx="1076424" cy="25762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88154" y="3172410"/>
            <a:ext cx="938967" cy="6202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464530" y="3204046"/>
            <a:ext cx="1265231" cy="469519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88154" y="3172410"/>
            <a:ext cx="1381651" cy="244633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388154" y="3156191"/>
            <a:ext cx="1523439" cy="16219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388154" y="3172410"/>
            <a:ext cx="638070" cy="73495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388154" y="3172410"/>
            <a:ext cx="476894" cy="100811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072960" y="3172410"/>
            <a:ext cx="315194" cy="9361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360992" y="3172410"/>
            <a:ext cx="27162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000952" y="3172410"/>
            <a:ext cx="387202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88154" y="3172410"/>
            <a:ext cx="188862" cy="10801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3072960" y="3172410"/>
            <a:ext cx="315194" cy="158417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388154" y="3172410"/>
            <a:ext cx="116854" cy="165618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388154" y="3172410"/>
            <a:ext cx="1615451" cy="94817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388154" y="3172410"/>
            <a:ext cx="1912017" cy="731693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388154" y="3172410"/>
            <a:ext cx="1642504" cy="38642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388154" y="2939714"/>
            <a:ext cx="1820005" cy="23269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388154" y="3172410"/>
            <a:ext cx="836934" cy="144016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88154" y="3172410"/>
            <a:ext cx="938967" cy="6202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388154" y="3172410"/>
            <a:ext cx="908942" cy="10801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388154" y="3172410"/>
            <a:ext cx="1168435" cy="122201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388154" y="3172410"/>
            <a:ext cx="1199819" cy="76200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388154" y="3172410"/>
            <a:ext cx="332878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360992" y="3172410"/>
            <a:ext cx="27162" cy="194421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88154" y="3172410"/>
            <a:ext cx="692918" cy="194421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388154" y="3172410"/>
            <a:ext cx="404886" cy="158417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387150" y="2902292"/>
            <a:ext cx="1461741" cy="26841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174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85" name="Straight Arrow Connector 84"/>
          <p:cNvCxnSpPr>
            <a:stCxn id="82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39539" y="2266456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0.0115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   0.0115</a:t>
            </a: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F0B109-5B61-7846-AD43-6D940FD2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AA6BB-01FC-A44E-B655-F272893E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09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85" name="Straight Arrow Connector 84"/>
          <p:cNvCxnSpPr>
            <a:stCxn id="82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/>
                <a:cs typeface="Courier"/>
              </a:rPr>
              <a:t>    0.0115</a:t>
            </a:r>
          </a:p>
          <a:p>
            <a:r>
              <a:rPr lang="en-US" sz="800" b="1" dirty="0">
                <a:latin typeface="Courier"/>
                <a:cs typeface="Courier"/>
              </a:rPr>
              <a:t>    0.0226</a:t>
            </a:r>
          </a:p>
          <a:p>
            <a:r>
              <a:rPr lang="en-US" sz="800" b="1" dirty="0">
                <a:latin typeface="Courier"/>
                <a:cs typeface="Courier"/>
              </a:rPr>
              <a:t>    0.0508</a:t>
            </a:r>
          </a:p>
          <a:p>
            <a:r>
              <a:rPr lang="en-US" sz="800" b="1" dirty="0">
                <a:latin typeface="Courier"/>
                <a:cs typeface="Courier"/>
              </a:rPr>
              <a:t>    0.0569</a:t>
            </a:r>
          </a:p>
          <a:p>
            <a:r>
              <a:rPr lang="en-US" sz="800" b="1" dirty="0">
                <a:latin typeface="Courier"/>
                <a:cs typeface="Courier"/>
              </a:rPr>
              <a:t>    0.0705</a:t>
            </a:r>
          </a:p>
          <a:p>
            <a:r>
              <a:rPr lang="en-US" sz="800" b="1" dirty="0">
                <a:latin typeface="Courier"/>
                <a:cs typeface="Courier"/>
              </a:rPr>
              <a:t>    0.1090</a:t>
            </a:r>
          </a:p>
          <a:p>
            <a:r>
              <a:rPr lang="en-US" sz="800" b="1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0.1519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0.9544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9B6F6-DE80-5844-AC77-631C447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AF12C-213D-3745-BBCC-7E8A8C19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63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Trebuchet MS"/>
                <a:cs typeface="Trebuchet MS"/>
              </a:rPr>
              <a:t>Majority vote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91163" y="4269154"/>
            <a:ext cx="71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5 red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09475" y="3259016"/>
            <a:ext cx="8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2 blue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43588" y="4271115"/>
            <a:ext cx="234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 sample is red</a:t>
            </a:r>
          </a:p>
        </p:txBody>
      </p:sp>
      <p:cxnSp>
        <p:nvCxnSpPr>
          <p:cNvPr id="45" name="Elbow Connector 44"/>
          <p:cNvCxnSpPr>
            <a:stCxn id="53" idx="2"/>
            <a:endCxn id="54" idx="0"/>
          </p:cNvCxnSpPr>
          <p:nvPr/>
        </p:nvCxnSpPr>
        <p:spPr>
          <a:xfrm rot="5400000">
            <a:off x="4598545" y="3948202"/>
            <a:ext cx="642767" cy="305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" idx="3"/>
            <a:endCxn id="54" idx="1"/>
          </p:cNvCxnSpPr>
          <p:nvPr/>
        </p:nvCxnSpPr>
        <p:spPr>
          <a:xfrm>
            <a:off x="3210643" y="4453820"/>
            <a:ext cx="532945" cy="196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65" name="Straight Arrow Connector 64"/>
          <p:cNvCxnSpPr>
            <a:stCxn id="64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0.0115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0.0226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0.0508</a:t>
            </a:r>
          </a:p>
          <a:p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0.0569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0.0705</a:t>
            </a:r>
          </a:p>
          <a:p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0.1090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0.1519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0.9544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3C2807-99EB-EB40-9081-874027F9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1DE561-6F51-544D-BA34-3D8F57F2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20995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649</Words>
  <Application>Microsoft Macintosh PowerPoint</Application>
  <PresentationFormat>On-screen Show (4:3)</PresentationFormat>
  <Paragraphs>274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with 80 million images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28</cp:revision>
  <dcterms:created xsi:type="dcterms:W3CDTF">2010-05-25T21:48:43Z</dcterms:created>
  <dcterms:modified xsi:type="dcterms:W3CDTF">2020-05-12T16:19:52Z</dcterms:modified>
</cp:coreProperties>
</file>