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297" r:id="rId13"/>
    <p:sldId id="295" r:id="rId14"/>
    <p:sldId id="296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762"/>
  </p:normalViewPr>
  <p:slideViewPr>
    <p:cSldViewPr snapToGrid="0">
      <p:cViewPr varScale="1">
        <p:scale>
          <a:sx n="121" d="100"/>
          <a:sy n="121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1DFBC7-AF6D-0F45-9083-3159B9AF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3B9B3D-4DF7-3644-A2CC-458C6E9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4066-4E54-6F4A-B053-A6B6D3D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0708-0573-2246-B274-14CA54E7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/>
              <a:t>Example with 80 million 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DFF6-DB0F-6545-BFA9-F2D9316F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7DB8E-5CFC-AE43-9F77-78E53AA4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B5F57-E535-A84B-8846-02CD67E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D816-51E9-A644-9498-5AE77704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1646-961B-464B-BEF0-C86C9BCD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54D4-8667-E344-BFF1-B4520EBE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BFF12D-C329-524E-9976-B81B40D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81762-402C-6C47-8668-76D96703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87A0-F3B4-9F45-A366-FE99B578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58176632-8996-7543-BF6D-F951FE0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8D35A-3702-274A-A2F4-1E0C7193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FBE5D71-5D51-0C46-BB0E-C93CBE07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D2B61D-C063-BF4C-B33F-0AC622F1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9890B-96F1-9149-B629-5660E06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5243-0FF1-B047-84D0-E61727D9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5FC600EA-C2E9-8D49-9AAA-EF28641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0B109-5B61-7846-AD43-6D940FD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AA6BB-01FC-A44E-B655-F272893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0.0115</a:t>
            </a: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9B6F6-DE80-5844-AC77-631C44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F12C-213D-3745-BBCC-7E8A8C1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C2807-99EB-EB40-9081-874027F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DE561-6F51-544D-BA34-3D8F57F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615</Words>
  <Application>Microsoft Macintosh PowerPoint</Application>
  <PresentationFormat>On-screen Show (4:3)</PresentationFormat>
  <Paragraphs>260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23</cp:revision>
  <dcterms:created xsi:type="dcterms:W3CDTF">2010-05-25T21:48:43Z</dcterms:created>
  <dcterms:modified xsi:type="dcterms:W3CDTF">2020-05-12T11:41:26Z</dcterms:modified>
</cp:coreProperties>
</file>