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82" r:id="rId3"/>
    <p:sldId id="283" r:id="rId4"/>
    <p:sldId id="284" r:id="rId5"/>
    <p:sldId id="285" r:id="rId6"/>
    <p:sldId id="294" r:id="rId7"/>
    <p:sldId id="295" r:id="rId8"/>
    <p:sldId id="296" r:id="rId9"/>
    <p:sldId id="298" r:id="rId10"/>
    <p:sldId id="299" r:id="rId11"/>
    <p:sldId id="300" r:id="rId12"/>
    <p:sldId id="302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>
      <p:cViewPr>
        <p:scale>
          <a:sx n="250" d="100"/>
          <a:sy n="250" d="100"/>
        </p:scale>
        <p:origin x="-3192" y="-3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Distancia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Mínima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6BF7E9-31A2-7347-9C23-DC1A7057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4167D-87AB-9848-AC97-491385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11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0000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9A75A-FCAD-2342-9E4D-2DA4BEE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03A49-D9DC-4C4A-B2E7-2B45377C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1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9A75A-FCAD-2342-9E4D-2DA4BEE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03A49-D9DC-4C4A-B2E7-2B45377C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4F968-3D87-EA4C-96DC-779A445F71B2}"/>
              </a:ext>
            </a:extLst>
          </p:cNvPr>
          <p:cNvCxnSpPr>
            <a:cxnSpLocks/>
          </p:cNvCxnSpPr>
          <p:nvPr/>
        </p:nvCxnSpPr>
        <p:spPr>
          <a:xfrm>
            <a:off x="2728617" y="1724851"/>
            <a:ext cx="3012635" cy="45141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657C03-4F1C-0E41-BA8F-62ACA263EF76}"/>
              </a:ext>
            </a:extLst>
          </p:cNvPr>
          <p:cNvCxnSpPr>
            <a:cxnSpLocks/>
          </p:cNvCxnSpPr>
          <p:nvPr/>
        </p:nvCxnSpPr>
        <p:spPr>
          <a:xfrm flipV="1">
            <a:off x="3589115" y="3532727"/>
            <a:ext cx="1108447" cy="7108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7EF82A0-3080-9747-BF1A-7A218FEC7F7A}"/>
              </a:ext>
            </a:extLst>
          </p:cNvPr>
          <p:cNvSpPr txBox="1"/>
          <p:nvPr/>
        </p:nvSpPr>
        <p:spPr>
          <a:xfrm>
            <a:off x="760871" y="170434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Decision 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28574-B716-D647-AA33-B96686CF8981}"/>
              </a:ext>
            </a:extLst>
          </p:cNvPr>
          <p:cNvSpPr/>
          <p:nvPr/>
        </p:nvSpPr>
        <p:spPr>
          <a:xfrm rot="19581566">
            <a:off x="4093553" y="3660434"/>
            <a:ext cx="180000" cy="18000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02D1B14-35AE-0B4D-916C-72FFEF16A0D7}"/>
              </a:ext>
            </a:extLst>
          </p:cNvPr>
          <p:cNvSpPr/>
          <p:nvPr/>
        </p:nvSpPr>
        <p:spPr>
          <a:xfrm rot="19800000">
            <a:off x="5196764" y="5050376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8324C4-5949-6C46-BD10-B4222D9E5449}"/>
              </a:ext>
            </a:extLst>
          </p:cNvPr>
          <p:cNvSpPr txBox="1"/>
          <p:nvPr/>
        </p:nvSpPr>
        <p:spPr>
          <a:xfrm rot="19800000">
            <a:off x="5520768" y="4404888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A6F45A5A-C229-2048-A24A-70E874DFAF9D}"/>
              </a:ext>
            </a:extLst>
          </p:cNvPr>
          <p:cNvSpPr/>
          <p:nvPr/>
        </p:nvSpPr>
        <p:spPr>
          <a:xfrm rot="9000000">
            <a:off x="4746554" y="5309734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360A8D-34F7-3B49-881E-40C71CEA5B8F}"/>
              </a:ext>
            </a:extLst>
          </p:cNvPr>
          <p:cNvSpPr txBox="1"/>
          <p:nvPr/>
        </p:nvSpPr>
        <p:spPr>
          <a:xfrm rot="19800000">
            <a:off x="3759530" y="5499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78CFCC-636D-9B40-9D60-F25A70E47919}"/>
              </a:ext>
            </a:extLst>
          </p:cNvPr>
          <p:cNvSpPr txBox="1"/>
          <p:nvPr/>
        </p:nvSpPr>
        <p:spPr>
          <a:xfrm rot="20809448">
            <a:off x="3799036" y="3829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94875A-8FE6-5542-AF12-771F709BBABB}"/>
              </a:ext>
            </a:extLst>
          </p:cNvPr>
          <p:cNvSpPr txBox="1"/>
          <p:nvPr/>
        </p:nvSpPr>
        <p:spPr>
          <a:xfrm rot="20809448">
            <a:off x="4260660" y="354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8240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3E44C5-6895-8242-8D4C-6ED9CBF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2348C-6058-A046-9C7D-5DAD46F4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E3A09-19E1-5A4B-83E4-AEA89526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6300-597D-0446-8FC4-A7B12CE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378D-01B9-694D-AECD-B72916EF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2249B-7933-3949-B21C-0ABF54E4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83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A5435C-E727-5140-89B1-B281DB00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8CD09-180A-A24A-A397-8657F949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2" name="Cross 1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17CC-8425-B940-A449-3D75557C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1CF6-69F7-444B-AD35-5FF12220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50" name="Cross 49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483A2-8E8F-B946-9AB1-A909B305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CE54F-1289-FF4D-8427-546A5C4D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1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A15B8-8DD9-C045-91C3-2FED999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03C05-8A4C-0E48-82D0-A95AFC0D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978" y="4333194"/>
            <a:ext cx="37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r>
              <a:rPr lang="en-US" dirty="0">
                <a:latin typeface="Trebuchet MS"/>
                <a:cs typeface="Trebuchet MS"/>
              </a:rPr>
              <a:t>&lt;</a:t>
            </a:r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r>
              <a:rPr lang="en-US" baseline="-250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Trebuchet MS"/>
                <a:ea typeface="Wingdings"/>
                <a:cs typeface="Trebuchet MS"/>
                <a:sym typeface="Wingding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C8C9F8-5161-3144-B265-F126B5C5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A1C3E-A802-794B-9866-06AB96A8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02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348</Words>
  <Application>Microsoft Macintosh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28</cp:revision>
  <dcterms:created xsi:type="dcterms:W3CDTF">2010-05-25T21:48:43Z</dcterms:created>
  <dcterms:modified xsi:type="dcterms:W3CDTF">2020-05-12T12:21:04Z</dcterms:modified>
</cp:coreProperties>
</file>