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82" r:id="rId3"/>
    <p:sldId id="303" r:id="rId4"/>
    <p:sldId id="283" r:id="rId5"/>
    <p:sldId id="305" r:id="rId6"/>
    <p:sldId id="306" r:id="rId7"/>
    <p:sldId id="307" r:id="rId8"/>
    <p:sldId id="284" r:id="rId9"/>
    <p:sldId id="308" r:id="rId10"/>
    <p:sldId id="309" r:id="rId11"/>
    <p:sldId id="311" r:id="rId12"/>
    <p:sldId id="310" r:id="rId13"/>
    <p:sldId id="312" r:id="rId14"/>
    <p:sldId id="313" r:id="rId15"/>
    <p:sldId id="314" r:id="rId16"/>
    <p:sldId id="315" r:id="rId17"/>
    <p:sldId id="317" r:id="rId18"/>
    <p:sldId id="328" r:id="rId19"/>
    <p:sldId id="319" r:id="rId20"/>
    <p:sldId id="329" r:id="rId21"/>
    <p:sldId id="324" r:id="rId22"/>
    <p:sldId id="325" r:id="rId23"/>
    <p:sldId id="327" r:id="rId24"/>
    <p:sldId id="330" r:id="rId25"/>
    <p:sldId id="331" r:id="rId26"/>
    <p:sldId id="332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4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>
      <p:cViewPr>
        <p:scale>
          <a:sx n="100" d="100"/>
          <a:sy n="100" d="100"/>
        </p:scale>
        <p:origin x="129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Classification - Intro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PAT04_intro.pptx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8720ED6-093D-2848-9946-3BC5D0C31A40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F7E16-4B54-5148-84EA-8DAC1624CF9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6" name="Footer Placeholder 51">
            <a:extLst>
              <a:ext uri="{FF2B5EF4-FFF2-40B4-BE49-F238E27FC236}">
                <a16:creationId xmlns:a16="http://schemas.microsoft.com/office/drawing/2014/main" id="{39B34733-BC4B-5047-BECB-117228B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67" name="Slide Number Placeholder 52">
            <a:extLst>
              <a:ext uri="{FF2B5EF4-FFF2-40B4-BE49-F238E27FC236}">
                <a16:creationId xmlns:a16="http://schemas.microsoft.com/office/drawing/2014/main" id="{6FF052F5-9C91-7842-BFCE-1068D047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011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Footer Placeholder 51">
            <a:extLst>
              <a:ext uri="{FF2B5EF4-FFF2-40B4-BE49-F238E27FC236}">
                <a16:creationId xmlns:a16="http://schemas.microsoft.com/office/drawing/2014/main" id="{70B0F1E5-27B6-B54F-8A6E-00DC2AAD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64" name="Slide Number Placeholder 52">
            <a:extLst>
              <a:ext uri="{FF2B5EF4-FFF2-40B4-BE49-F238E27FC236}">
                <a16:creationId xmlns:a16="http://schemas.microsoft.com/office/drawing/2014/main" id="{CD805121-CCBB-EC40-905E-62CD8C8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6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747BA285-B10B-4848-8D66-47E6030C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9858ACF8-7482-B14A-8C17-6DAF1743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71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BDB1443A-2AA9-D54B-BCF4-C695A3D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F645D835-F904-DF4F-A51A-647729B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6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E2A6B036-FEBB-874E-AE46-455B440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5CB1A14D-EA4B-F948-AAA9-DD2B1B8E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5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Footer Placeholder 51">
            <a:extLst>
              <a:ext uri="{FF2B5EF4-FFF2-40B4-BE49-F238E27FC236}">
                <a16:creationId xmlns:a16="http://schemas.microsoft.com/office/drawing/2014/main" id="{BEF9B6E2-FD31-9140-92B0-F3EAB9A8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8" name="Slide Number Placeholder 52">
            <a:extLst>
              <a:ext uri="{FF2B5EF4-FFF2-40B4-BE49-F238E27FC236}">
                <a16:creationId xmlns:a16="http://schemas.microsoft.com/office/drawing/2014/main" id="{6EAED11E-7BD5-AA4F-A591-26475A22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81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55" name="Footer Placeholder 51">
            <a:extLst>
              <a:ext uri="{FF2B5EF4-FFF2-40B4-BE49-F238E27FC236}">
                <a16:creationId xmlns:a16="http://schemas.microsoft.com/office/drawing/2014/main" id="{B2967260-4938-284A-9416-6B830FDC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9" name="Slide Number Placeholder 52">
            <a:extLst>
              <a:ext uri="{FF2B5EF4-FFF2-40B4-BE49-F238E27FC236}">
                <a16:creationId xmlns:a16="http://schemas.microsoft.com/office/drawing/2014/main" id="{0444960D-CA85-FE46-BBE0-E5F2242E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449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5" name="Footer Placeholder 51">
            <a:extLst>
              <a:ext uri="{FF2B5EF4-FFF2-40B4-BE49-F238E27FC236}">
                <a16:creationId xmlns:a16="http://schemas.microsoft.com/office/drawing/2014/main" id="{962AD189-FE39-1346-91B2-43E0CBAC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6" name="Slide Number Placeholder 52">
            <a:extLst>
              <a:ext uri="{FF2B5EF4-FFF2-40B4-BE49-F238E27FC236}">
                <a16:creationId xmlns:a16="http://schemas.microsoft.com/office/drawing/2014/main" id="{F8E66205-F382-E84A-848A-96C02D7D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54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5" name="Footer Placeholder 51">
            <a:extLst>
              <a:ext uri="{FF2B5EF4-FFF2-40B4-BE49-F238E27FC236}">
                <a16:creationId xmlns:a16="http://schemas.microsoft.com/office/drawing/2014/main" id="{962AD189-FE39-1346-91B2-43E0CBAC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6" name="Slide Number Placeholder 52">
            <a:extLst>
              <a:ext uri="{FF2B5EF4-FFF2-40B4-BE49-F238E27FC236}">
                <a16:creationId xmlns:a16="http://schemas.microsoft.com/office/drawing/2014/main" id="{F8E66205-F382-E84A-848A-96C02D7D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00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53" name="Footer Placeholder 51">
            <a:extLst>
              <a:ext uri="{FF2B5EF4-FFF2-40B4-BE49-F238E27FC236}">
                <a16:creationId xmlns:a16="http://schemas.microsoft.com/office/drawing/2014/main" id="{6A5F82F1-E801-A14B-82A5-8E0CD45C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4" name="Slide Number Placeholder 52">
            <a:extLst>
              <a:ext uri="{FF2B5EF4-FFF2-40B4-BE49-F238E27FC236}">
                <a16:creationId xmlns:a16="http://schemas.microsoft.com/office/drawing/2014/main" id="{813124A5-AF40-0A42-B6AA-6DBA32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9647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26198"/>
              </p:ext>
            </p:extLst>
          </p:nvPr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3051"/>
              </p:ext>
            </p:extLst>
          </p:nvPr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1188"/>
              </p:ext>
            </p:extLst>
          </p:nvPr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60961676-F6C3-2148-9BF2-F7CE8183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82382BAD-0932-6540-ADFF-E41C953B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ooter Placeholder 51">
            <a:extLst>
              <a:ext uri="{FF2B5EF4-FFF2-40B4-BE49-F238E27FC236}">
                <a16:creationId xmlns:a16="http://schemas.microsoft.com/office/drawing/2014/main" id="{6A5F82F1-E801-A14B-82A5-8E0CD45C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4" name="Slide Number Placeholder 52">
            <a:extLst>
              <a:ext uri="{FF2B5EF4-FFF2-40B4-BE49-F238E27FC236}">
                <a16:creationId xmlns:a16="http://schemas.microsoft.com/office/drawing/2014/main" id="{813124A5-AF40-0A42-B6AA-6DBA32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19999-E1BC-5942-8A45-46F465716028}"/>
              </a:ext>
            </a:extLst>
          </p:cNvPr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FC2C5B-DFBA-5743-8FB7-FA57D061EF9D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D52BC-1002-9F4D-89AF-6765AB179D8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8535A-D1D9-E442-9CC8-E7FB695C7901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898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Footer Placeholder 51">
            <a:extLst>
              <a:ext uri="{FF2B5EF4-FFF2-40B4-BE49-F238E27FC236}">
                <a16:creationId xmlns:a16="http://schemas.microsoft.com/office/drawing/2014/main" id="{224478A4-25DB-DE4B-9C05-922F9B2B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8" name="Slide Number Placeholder 52">
            <a:extLst>
              <a:ext uri="{FF2B5EF4-FFF2-40B4-BE49-F238E27FC236}">
                <a16:creationId xmlns:a16="http://schemas.microsoft.com/office/drawing/2014/main" id="{29008E03-6AC5-8345-8A61-39C4381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5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04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Footer Placeholder 51">
            <a:extLst>
              <a:ext uri="{FF2B5EF4-FFF2-40B4-BE49-F238E27FC236}">
                <a16:creationId xmlns:a16="http://schemas.microsoft.com/office/drawing/2014/main" id="{A32CF310-8763-B74B-AB3E-569C6881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7" name="Slide Number Placeholder 52">
            <a:extLst>
              <a:ext uri="{FF2B5EF4-FFF2-40B4-BE49-F238E27FC236}">
                <a16:creationId xmlns:a16="http://schemas.microsoft.com/office/drawing/2014/main" id="{6AA61C3F-9F81-D047-B5C6-EDB22645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36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56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Libraries: </a:t>
            </a:r>
            <a:r>
              <a:rPr lang="en-US" sz="2800" dirty="0" err="1"/>
              <a:t>Balu</a:t>
            </a:r>
            <a:r>
              <a:rPr lang="en-US" sz="2800" dirty="0"/>
              <a:t> (</a:t>
            </a:r>
            <a:r>
              <a:rPr lang="en-US" sz="2800" dirty="0" err="1"/>
              <a:t>Matlab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52BE-4C02-C041-9644-2396923605F9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210F-8E3F-6E47-9D72-C1858ACFB12A}"/>
              </a:ext>
            </a:extLst>
          </p:cNvPr>
          <p:cNvSpPr txBox="1"/>
          <p:nvPr/>
        </p:nvSpPr>
        <p:spPr>
          <a:xfrm>
            <a:off x="909779" y="44473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 for KNN-3</a:t>
            </a: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op.k</a:t>
            </a:r>
            <a:r>
              <a:rPr lang="en-US" dirty="0">
                <a:latin typeface="Courier" pitchFamily="2" charset="0"/>
              </a:rPr>
              <a:t> = 3;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X,d,op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3. ds 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Xt,clf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>
                <a:latin typeface="Courier" pitchFamily="2" charset="0"/>
              </a:rPr>
              <a:t>4. Acc 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Bev_performance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ds,dt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Libraries: </a:t>
            </a:r>
            <a:r>
              <a:rPr lang="en-US" sz="2800" dirty="0" err="1"/>
              <a:t>sklearn</a:t>
            </a:r>
            <a:r>
              <a:rPr lang="en-US" sz="2800" dirty="0"/>
              <a:t> (Python)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52BE-4C02-C041-9644-2396923605F9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210F-8E3F-6E47-9D72-C1858ACFB12A}"/>
              </a:ext>
            </a:extLst>
          </p:cNvPr>
          <p:cNvSpPr txBox="1"/>
          <p:nvPr/>
        </p:nvSpPr>
        <p:spPr>
          <a:xfrm>
            <a:off x="909779" y="4447372"/>
            <a:ext cx="6208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 for KNN-3</a:t>
            </a: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	= </a:t>
            </a:r>
            <a:r>
              <a:rPr lang="en-US" dirty="0" err="1">
                <a:latin typeface="Courier" pitchFamily="2" charset="0"/>
              </a:rPr>
              <a:t>KNeighborsClassifier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n_neighbors</a:t>
            </a:r>
            <a:r>
              <a:rPr lang="en-US" dirty="0">
                <a:latin typeface="Courier" pitchFamily="2" charset="0"/>
              </a:rPr>
              <a:t>=3)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(X, d)</a:t>
            </a:r>
          </a:p>
          <a:p>
            <a:r>
              <a:rPr lang="en-US" dirty="0">
                <a:latin typeface="Courier" pitchFamily="2" charset="0"/>
              </a:rPr>
              <a:t>3. ds 	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 	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ds,dt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08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A60DF4CD-59ED-3F41-A5D2-93A0AC7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3094585-0069-354C-B811-06A74F2D98D4}"/>
              </a:ext>
            </a:extLst>
          </p:cNvPr>
          <p:cNvSpPr txBox="1">
            <a:spLocks/>
          </p:cNvSpPr>
          <p:nvPr/>
        </p:nvSpPr>
        <p:spPr bwMode="auto">
          <a:xfrm>
            <a:off x="7002607" y="65734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515E32-AEC1-A643-BA35-1EE2E73D4B01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66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66" name="Footer Placeholder 51">
            <a:extLst>
              <a:ext uri="{FF2B5EF4-FFF2-40B4-BE49-F238E27FC236}">
                <a16:creationId xmlns:a16="http://schemas.microsoft.com/office/drawing/2014/main" id="{682A528A-494A-BC4A-B609-CB479FC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67" name="Slide Number Placeholder 52">
            <a:extLst>
              <a:ext uri="{FF2B5EF4-FFF2-40B4-BE49-F238E27FC236}">
                <a16:creationId xmlns:a16="http://schemas.microsoft.com/office/drawing/2014/main" id="{CFE81816-E4CF-C146-9D15-189117DA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8E9915FB-89B3-224D-BAF9-182709F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4F6CB7C6-C525-AA42-9E99-1F558842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8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6" name="Footer Placeholder 51">
            <a:extLst>
              <a:ext uri="{FF2B5EF4-FFF2-40B4-BE49-F238E27FC236}">
                <a16:creationId xmlns:a16="http://schemas.microsoft.com/office/drawing/2014/main" id="{D281D068-C48F-0247-AA4F-2754EC5C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7" name="Slide Number Placeholder 52">
            <a:extLst>
              <a:ext uri="{FF2B5EF4-FFF2-40B4-BE49-F238E27FC236}">
                <a16:creationId xmlns:a16="http://schemas.microsoft.com/office/drawing/2014/main" id="{AA1FB0E3-CA3D-4E47-8B4C-F2CC624B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FD63BCED-D072-3742-9414-DCFFCC86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6BE9F0C-A6A6-EB4E-9FCB-365C67A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3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41411-132F-794D-81B3-2C00EB51B0B4}"/>
              </a:ext>
            </a:extLst>
          </p:cNvPr>
          <p:cNvSpPr txBox="1"/>
          <p:nvPr/>
        </p:nvSpPr>
        <p:spPr>
          <a:xfrm>
            <a:off x="2289572" y="247761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one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</a:t>
            </a:r>
          </a:p>
        </p:txBody>
      </p:sp>
      <p:sp>
        <p:nvSpPr>
          <p:cNvPr id="65" name="Footer Placeholder 51">
            <a:extLst>
              <a:ext uri="{FF2B5EF4-FFF2-40B4-BE49-F238E27FC236}">
                <a16:creationId xmlns:a16="http://schemas.microsoft.com/office/drawing/2014/main" id="{D96D36FA-6DC6-844C-B464-58609F5E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66" name="Slide Number Placeholder 52">
            <a:extLst>
              <a:ext uri="{FF2B5EF4-FFF2-40B4-BE49-F238E27FC236}">
                <a16:creationId xmlns:a16="http://schemas.microsoft.com/office/drawing/2014/main" id="{88583742-1647-C54C-990B-944FBAFC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4B2B2FDF-12A3-D941-A3FB-0E55B77C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59F26C4-AB47-FF46-BB91-F8BA100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79461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1013</Words>
  <Application>Microsoft Macintosh PowerPoint</Application>
  <PresentationFormat>On-screen Show (4:3)</PresentationFormat>
  <Paragraphs>438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37</cp:revision>
  <dcterms:created xsi:type="dcterms:W3CDTF">2010-05-25T21:48:43Z</dcterms:created>
  <dcterms:modified xsi:type="dcterms:W3CDTF">2020-05-12T13:37:07Z</dcterms:modified>
</cp:coreProperties>
</file>