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DA"/>
    <a:srgbClr val="00FF00"/>
    <a:srgbClr val="9D2E5D"/>
    <a:srgbClr val="224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0680" autoAdjust="0"/>
  </p:normalViewPr>
  <p:slideViewPr>
    <p:cSldViewPr snapToGrid="0" snapToObjects="1">
      <p:cViewPr varScale="1">
        <p:scale>
          <a:sx n="115" d="100"/>
          <a:sy n="115" d="100"/>
        </p:scale>
        <p:origin x="22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93684" y="352926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FPR = 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02502" y="353728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100%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93009" y="3241096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597359" y="437465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10819</TotalTime>
  <Words>920</Words>
  <Application>Microsoft Macintosh PowerPoint</Application>
  <PresentationFormat>On-screen Show (4:3)</PresentationFormat>
  <Paragraphs>339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303</cp:revision>
  <dcterms:created xsi:type="dcterms:W3CDTF">2013-11-07T20:27:34Z</dcterms:created>
  <dcterms:modified xsi:type="dcterms:W3CDTF">2020-06-11T16:52:46Z</dcterms:modified>
</cp:coreProperties>
</file>