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459" r:id="rId2"/>
    <p:sldId id="486" r:id="rId3"/>
    <p:sldId id="460" r:id="rId4"/>
    <p:sldId id="461" r:id="rId5"/>
    <p:sldId id="462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8" r:id="rId29"/>
    <p:sldId id="489" r:id="rId30"/>
    <p:sldId id="49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03"/>
    <p:restoredTop sz="90748" autoAdjust="0"/>
  </p:normalViewPr>
  <p:slideViewPr>
    <p:cSldViewPr snapToGrid="0" snapToObjects="1">
      <p:cViewPr varScale="1">
        <p:scale>
          <a:sx n="116" d="100"/>
          <a:sy n="116" d="100"/>
        </p:scale>
        <p:origin x="13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242-6EC4-5445-B7C7-4C9F429449C2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CDB-6DD0-C149-AEE1-F969A6D9176C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ECC1-BD20-AA42-8767-C58CF39F098F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492C-63BA-EE4A-A24D-1E45A650536F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1AE9-29B3-E541-8F62-797D9A99B425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5613-BB5D-0647-8CA3-3349BFDA92DC}" type="datetime1">
              <a:rPr lang="en-AU" smtClean="0"/>
              <a:t>18/6/20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EA6-4D93-A14A-99E5-6E831ECA329C}" type="datetime1">
              <a:rPr lang="en-AU" smtClean="0"/>
              <a:t>18/6/20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5607-74C4-D549-87C7-455B1484F44B}" type="datetime1">
              <a:rPr lang="en-AU" smtClean="0"/>
              <a:t>18/6/20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EDDB-4EB7-054F-885D-CFCDB8F947C4}" type="datetime1">
              <a:rPr lang="en-AU" smtClean="0"/>
              <a:t>18/6/20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B806-A627-3148-BF01-B7F6DC784198}" type="datetime1">
              <a:rPr lang="en-AU" smtClean="0"/>
              <a:t>18/6/20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D8E7-9F86-DF45-BB3C-FFD9E939D12E}" type="datetime1">
              <a:rPr lang="en-AU" smtClean="0"/>
              <a:t>18/6/20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3FDA-2C83-5942-B39B-A9FA0838DC6C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Clustering: Hierarchical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6444E-2C03-8747-86BF-10EE1FA6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BBD7C3-3314-904E-8071-7B3683AEAA86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DD419-5EC2-C343-A05B-0790AC3C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1D650C5-9DC0-304D-BE25-4682798DEC27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037C21-FCF7-8D40-A31F-59402766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521C8D5-5F7C-8C44-BBA8-C8A6D793EA1A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AE84DE-DFA4-5F4A-A955-173BFCE8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94CB61D-8E9A-5443-AB0A-FB5994E52E27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C8086B-EA90-294A-8246-CDBA8B71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8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6C4B28-965D-2244-8D9C-6DB833051E48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653D7-D7D4-4B49-9C5F-12F5E018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6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2B08FF-982F-4F4D-A17C-AC2CB11A98EF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9C283-E018-E547-A43B-A4A03425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3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FBFB573-B1A1-FC41-8212-0D03F75B1535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405D2-A5F6-EB44-96E7-0A7C93CF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8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F8B8FA6-2302-B14B-BA86-92EAEDAA0B2A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EFBEB-0AB5-254B-A233-14755533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0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9D41B1-568D-4A4D-932C-650983A14EB0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3A668-8FE2-FC4C-8DAB-AF24B8CB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9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363E3F0-88BB-954F-B851-1E06DAB960CC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C0C53-2C21-E343-976D-94489876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 Idea:</a:t>
            </a:r>
          </a:p>
          <a:p>
            <a:r>
              <a:rPr lang="en-US" dirty="0"/>
              <a:t>Find the closest two points and cluster them</a:t>
            </a:r>
          </a:p>
          <a:p>
            <a:r>
              <a:rPr lang="en-US" dirty="0"/>
              <a:t>The clustered points are considered as a new point</a:t>
            </a:r>
          </a:p>
          <a:p>
            <a:r>
              <a:rPr lang="en-US" dirty="0"/>
              <a:t>Repeat until the distance of the closest two points is too large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8E4F-0DA8-514A-8307-799A7C4C5FE0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51EC7-EDBD-F94B-AA04-20AD02AD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34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6229B1-3694-D440-8932-5BE5DAA2A55A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7A7E2-8395-4F4E-8FE2-28014653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75B7B0-63F1-FA44-BEFB-BC515E4EE1A0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7FE57C-DCD1-A34B-B4D5-53B1544D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5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6E6CFDF-CB12-664B-B6F2-EF6678EAD09B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F14BA-D46A-E142-9C27-8EA2D5CF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5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5ADAE5-21AF-724D-9EF9-B3672E50918F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C38BFA-FBFE-4B44-B235-B3B2F8EB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45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5711FC-DABB-E342-8128-32376E88AF21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2DC927-7AC8-BE41-9EF6-F587A4BA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58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2" idx="2"/>
          </p:cNvCxnSpPr>
          <p:nvPr/>
        </p:nvCxnSpPr>
        <p:spPr>
          <a:xfrm>
            <a:off x="5680657" y="4514132"/>
            <a:ext cx="486781" cy="26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D0D4A40-08B9-6D47-B46D-A6E29C3DC0A9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27480-2AC2-434C-948D-89391F6D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80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2" idx="2"/>
          </p:cNvCxnSpPr>
          <p:nvPr/>
        </p:nvCxnSpPr>
        <p:spPr>
          <a:xfrm>
            <a:off x="5680657" y="4514132"/>
            <a:ext cx="486781" cy="26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5"/>
          </p:cNvCxnSpPr>
          <p:nvPr/>
        </p:nvCxnSpPr>
        <p:spPr>
          <a:xfrm>
            <a:off x="3954245" y="3156814"/>
            <a:ext cx="883762" cy="808357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59083" y="3424840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too</a:t>
            </a:r>
            <a:r>
              <a:rPr lang="es-ES_tradnl" dirty="0"/>
              <a:t> </a:t>
            </a:r>
            <a:r>
              <a:rPr lang="es-ES_tradnl" dirty="0" err="1"/>
              <a:t>large</a:t>
            </a:r>
            <a:r>
              <a:rPr lang="es-ES_tradnl" dirty="0"/>
              <a:t>!       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A7D249-DA07-8945-9C83-36F298D11915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87658B-F45F-1D44-A95B-CDC1D7DE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3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2" idx="2"/>
          </p:cNvCxnSpPr>
          <p:nvPr/>
        </p:nvCxnSpPr>
        <p:spPr>
          <a:xfrm>
            <a:off x="5680657" y="4514132"/>
            <a:ext cx="486781" cy="26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3374DB-389C-C147-AD73-6F20F7D428E5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AB6CB5-9949-804F-A491-EBFBF7A7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2" idx="2"/>
          </p:cNvCxnSpPr>
          <p:nvPr/>
        </p:nvCxnSpPr>
        <p:spPr>
          <a:xfrm>
            <a:off x="5680657" y="4514132"/>
            <a:ext cx="486781" cy="26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EA4B492-BF07-BA46-A076-BA8CECC54298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51FE1-75BF-8849-870D-CCAFDB5C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34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2422C3-08E4-B441-8B80-D449B9F2DAC1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57AADA-097D-3B42-9A7D-74042AD0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EA9AF-5666-F845-872F-A7DB85BA4F24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18ADF6-EBB0-7642-A99C-4D1953E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6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 Idea:</a:t>
            </a:r>
          </a:p>
          <a:p>
            <a:r>
              <a:rPr lang="en-US" dirty="0"/>
              <a:t>Find the closest two points and cluster them</a:t>
            </a:r>
          </a:p>
          <a:p>
            <a:r>
              <a:rPr lang="en-US" dirty="0"/>
              <a:t>The clustered points are considered as a new point</a:t>
            </a:r>
          </a:p>
          <a:p>
            <a:r>
              <a:rPr lang="en-US" dirty="0"/>
              <a:t>Repeat until the distance of the closest two points is too large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38704-4B5C-EA43-A6ED-9C84AFDE164D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91CB5-9EDC-8C47-8D29-F599A344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3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8F9F47-E85C-594F-BC19-0481C79B7537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988E6A-20C8-BA41-B3C2-20F19C8A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4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E7F96D-41F5-3844-A8A0-815F5FD532C4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E49413-12F9-9647-95E0-EE9A8BCC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99F7199-8FC1-D74A-BD3E-999226FA590E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8F20AD-2EE3-7C46-8F8D-CFF98903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E666C5-A27F-6940-B3CF-74061A0B7117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DF30AA-18FD-3444-B413-E0288799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4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C42B04F-1139-5F45-86DF-72C9B5F09F24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7F729E-16C6-2648-9E49-D05842DD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A58C12-176D-7A40-BEEB-7B84BF22B302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56CAD-2E11-C04E-8911-4DDD3979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7141</TotalTime>
  <Words>274</Words>
  <Application>Microsoft Macintosh PowerPoint</Application>
  <PresentationFormat>On-screen Show (4:3)</PresentationFormat>
  <Paragraphs>86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Trebuchet MS</vt:lpstr>
      <vt:lpstr>Office Theme</vt:lpstr>
      <vt:lpstr>PowerPoint Presentation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Clustering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167</cp:revision>
  <dcterms:created xsi:type="dcterms:W3CDTF">2013-11-07T20:27:34Z</dcterms:created>
  <dcterms:modified xsi:type="dcterms:W3CDTF">2020-06-18T13:58:03Z</dcterms:modified>
</cp:coreProperties>
</file>