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0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53A1-28B8-8B4F-88CC-4A135F42EF1F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4423-22F5-4F46-A25E-9FDD644E7935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0A1-1010-074F-949F-684C650A5E21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611A-B02D-1F4F-ABE1-DD6B0E739787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48BB-5A05-094B-8DBE-76C445B85513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B1A-9200-414D-929C-592FC444DEFB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F1A5-6770-3643-87BF-3ECF50448A88}" type="datetime1">
              <a:rPr lang="en-AU" smtClean="0"/>
              <a:t>18/6/20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E451-63A8-4D49-A4E8-9BD440CA9C74}" type="datetime1">
              <a:rPr lang="en-AU" smtClean="0"/>
              <a:t>18/6/20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2912-BF01-A348-86D8-0AA8AE56D5AF}" type="datetime1">
              <a:rPr lang="en-AU" smtClean="0"/>
              <a:t>18/6/20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007-5B7B-B049-9D43-7191DBD9A336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B72-D1A2-7347-A2EE-C2863BE13B6A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4D64-5BF8-E548-94E2-2794D88786C0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K-means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78380-B876-A448-82B0-C80C8CCC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13206-7E8F-3F44-8695-0233D709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5AC43-88A8-7E40-80D1-D160E5DB82E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5673E-E427-9C48-9AAC-4340F596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82DDFB-F293-5441-AAC2-50EC18B5953D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5667D-88BB-6C43-9017-099D7D6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92D02-3ED2-1049-9991-56917C143456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811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44" y="5619748"/>
            <a:ext cx="257184" cy="3429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49C4A-2E27-E542-A6BE-3937763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2260E-099C-544B-A590-A8D68765F71A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5911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747" y="14269"/>
            <a:ext cx="7070077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09" y="5619748"/>
            <a:ext cx="257184" cy="3429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F2BF3-7633-D246-B2E7-C78328A5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1353E-9524-C64E-941A-EAE0A813866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69B705-88C0-C14F-BBEC-4C6CD83C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C3F3-7D9A-5D4D-B43F-BEA75D27A6CE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E3C041-A957-824D-B974-E347D82F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06308-256C-F147-ADDC-213F3B4C5543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B6EF4-3B37-1A46-92D8-40213662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92045-AC3B-FF4F-A3D1-09B1617C5D73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E0953-713F-0347-A52C-7EFCA13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6D211-98F3-F14C-BC42-E26289C560C6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E8198-8FE6-0746-9C02-A0E31C2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61237-1396-914A-BE0D-64BADAFCFA0A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C2327-DC67-1845-A6D7-D7AF0B0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CF0C8-C09F-5247-8D41-CD318B43E014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new centroids</a:t>
            </a:r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94260-B612-E44B-802B-28F28F8F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EBF10-D347-4147-A645-4D8E8F5B817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410</Words>
  <Application>Microsoft Macintosh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159</cp:revision>
  <dcterms:created xsi:type="dcterms:W3CDTF">2013-11-07T20:27:34Z</dcterms:created>
  <dcterms:modified xsi:type="dcterms:W3CDTF">2020-06-18T13:56:14Z</dcterms:modified>
</cp:coreProperties>
</file>