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1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BF9D-FEEF-F54C-A31C-AAF4034FE879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7CD2B-CA1C-6146-9580-BB27D75D2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INSTRUCCIONES – Patrones </a:t>
            </a:r>
            <a:r>
              <a:rPr lang="es-ES_tradnl" dirty="0" err="1"/>
              <a:t>OnLine</a:t>
            </a:r>
            <a:r>
              <a:rPr lang="es-ES_tradnl" dirty="0"/>
              <a:t> 24/03/20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Hoy trabajaremos en grupos de 4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En un dispositivo por grupo entrar a </a:t>
            </a:r>
            <a:r>
              <a:rPr lang="es-ES_tradnl" dirty="0" err="1"/>
              <a:t>socrative.com</a:t>
            </a:r>
            <a:endParaRPr lang="es-ES_tradnl" dirty="0"/>
          </a:p>
          <a:p>
            <a:pPr>
              <a:lnSpc>
                <a:spcPct val="150000"/>
              </a:lnSpc>
            </a:pPr>
            <a:r>
              <a:rPr lang="es-ES_tradnl" dirty="0"/>
              <a:t>Escoger ‘</a:t>
            </a:r>
            <a:r>
              <a:rPr lang="es-ES_tradnl" dirty="0" err="1"/>
              <a:t>Student</a:t>
            </a:r>
            <a:r>
              <a:rPr lang="es-ES_tradnl" dirty="0"/>
              <a:t> </a:t>
            </a:r>
            <a:r>
              <a:rPr lang="es-ES_tradnl" dirty="0" err="1"/>
              <a:t>Login</a:t>
            </a:r>
            <a:r>
              <a:rPr lang="es-ES_tradnl" dirty="0"/>
              <a:t>’ en el menú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Ingresar ‘MERY9241’ en ‘</a:t>
            </a:r>
            <a:r>
              <a:rPr lang="es-ES_tradnl" dirty="0" err="1"/>
              <a:t>Room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r>
              <a:rPr lang="es-ES_tradnl" dirty="0"/>
              <a:t>’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Ingresar los cuatro códigos de alumno/a de los integrantes del grupo separados por un </a:t>
            </a:r>
            <a:r>
              <a:rPr lang="es-ES_tradnl" dirty="0" err="1"/>
              <a:t>slash</a:t>
            </a:r>
            <a:r>
              <a:rPr lang="es-ES_tradnl" dirty="0"/>
              <a:t> (ej. 234612634J/45235212/16172666/98299119K)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Contestar las 23 preguntas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0678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INSTRUCCIONES – Patrones OnLine 24/03/20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10</cp:revision>
  <dcterms:created xsi:type="dcterms:W3CDTF">2019-03-28T12:12:14Z</dcterms:created>
  <dcterms:modified xsi:type="dcterms:W3CDTF">2020-03-24T14:14:40Z</dcterms:modified>
</cp:coreProperties>
</file>