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0" r:id="rId2"/>
    <p:sldId id="305" r:id="rId3"/>
    <p:sldId id="269" r:id="rId4"/>
    <p:sldId id="275" r:id="rId5"/>
    <p:sldId id="27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0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16" autoAdjust="0"/>
    <p:restoredTop sz="50000" autoAdjust="0"/>
  </p:normalViewPr>
  <p:slideViewPr>
    <p:cSldViewPr snapToGrid="0" snapToObjects="1">
      <p:cViewPr>
        <p:scale>
          <a:sx n="120" d="100"/>
          <a:sy n="120" d="100"/>
        </p:scale>
        <p:origin x="1136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E74E5-43EB-8941-84E7-E76CE2DEF1CC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F689-7EFB-7B46-8E3E-1F060339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0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799D-8AC1-7647-9F4D-35F31457520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Feature Selection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Exhaustive Search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37764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1" idx="4"/>
            <a:endCxn id="3" idx="0"/>
          </p:cNvCxnSpPr>
          <p:nvPr/>
        </p:nvCxnSpPr>
        <p:spPr>
          <a:xfrm flipH="1">
            <a:off x="4568751" y="1714209"/>
            <a:ext cx="1103874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1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2" idx="4"/>
            <a:endCxn id="3" idx="0"/>
          </p:cNvCxnSpPr>
          <p:nvPr/>
        </p:nvCxnSpPr>
        <p:spPr>
          <a:xfrm flipH="1">
            <a:off x="4568751" y="1714209"/>
            <a:ext cx="147142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37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7" idx="4"/>
            <a:endCxn id="3" idx="0"/>
          </p:cNvCxnSpPr>
          <p:nvPr/>
        </p:nvCxnSpPr>
        <p:spPr>
          <a:xfrm>
            <a:off x="4214637" y="1714209"/>
            <a:ext cx="354114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67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8" idx="4"/>
            <a:endCxn id="3" idx="0"/>
          </p:cNvCxnSpPr>
          <p:nvPr/>
        </p:nvCxnSpPr>
        <p:spPr>
          <a:xfrm flipH="1">
            <a:off x="4568751" y="1714209"/>
            <a:ext cx="1215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67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9" idx="4"/>
            <a:endCxn id="3" idx="0"/>
          </p:cNvCxnSpPr>
          <p:nvPr/>
        </p:nvCxnSpPr>
        <p:spPr>
          <a:xfrm flipH="1">
            <a:off x="4568751" y="1714209"/>
            <a:ext cx="368768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84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0" idx="4"/>
            <a:endCxn id="3" idx="0"/>
          </p:cNvCxnSpPr>
          <p:nvPr/>
        </p:nvCxnSpPr>
        <p:spPr>
          <a:xfrm flipH="1">
            <a:off x="4568751" y="1714209"/>
            <a:ext cx="736321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50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1" idx="4"/>
            <a:endCxn id="3" idx="0"/>
          </p:cNvCxnSpPr>
          <p:nvPr/>
        </p:nvCxnSpPr>
        <p:spPr>
          <a:xfrm flipH="1">
            <a:off x="4568751" y="1714209"/>
            <a:ext cx="1103874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362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4568751" y="1681268"/>
            <a:ext cx="1390172" cy="64918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39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4568751" y="1681268"/>
            <a:ext cx="1390172" cy="64918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675342-EC6B-954F-BCB7-07033B812D7F}"/>
              </a:ext>
            </a:extLst>
          </p:cNvPr>
          <p:cNvSpPr txBox="1"/>
          <p:nvPr/>
        </p:nvSpPr>
        <p:spPr>
          <a:xfrm>
            <a:off x="4016882" y="1883456"/>
            <a:ext cx="119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etcetera....</a:t>
            </a:r>
          </a:p>
        </p:txBody>
      </p:sp>
    </p:spTree>
    <p:extLst>
      <p:ext uri="{BB962C8B-B14F-4D97-AF65-F5344CB8AC3E}">
        <p14:creationId xmlns:p14="http://schemas.microsoft.com/office/powerpoint/2010/main" val="171055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stCxn id="10" idx="4"/>
            <a:endCxn id="3" idx="0"/>
          </p:cNvCxnSpPr>
          <p:nvPr/>
        </p:nvCxnSpPr>
        <p:spPr>
          <a:xfrm flipH="1">
            <a:off x="4568751" y="1714209"/>
            <a:ext cx="736321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4545891" y="1714209"/>
            <a:ext cx="1126734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4568751" y="1681268"/>
            <a:ext cx="1390172" cy="64918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1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0CFE0-6E68-0E4D-975F-0DA0CDF4F7F3}"/>
              </a:ext>
            </a:extLst>
          </p:cNvPr>
          <p:cNvSpPr txBox="1"/>
          <p:nvPr/>
        </p:nvSpPr>
        <p:spPr>
          <a:xfrm>
            <a:off x="1919104" y="2296632"/>
            <a:ext cx="53058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Example: 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From 9 features, select 3</a:t>
            </a:r>
          </a:p>
        </p:txBody>
      </p:sp>
    </p:spTree>
    <p:extLst>
      <p:ext uri="{BB962C8B-B14F-4D97-AF65-F5344CB8AC3E}">
        <p14:creationId xmlns:p14="http://schemas.microsoft.com/office/powerpoint/2010/main" val="1260528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0EF4CB-20AC-5C4E-B63E-2326C11DDE29}"/>
              </a:ext>
            </a:extLst>
          </p:cNvPr>
          <p:cNvSpPr txBox="1"/>
          <p:nvPr/>
        </p:nvSpPr>
        <p:spPr>
          <a:xfrm>
            <a:off x="526916" y="1432380"/>
            <a:ext cx="740298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   =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all combinations of p numbers taken from m numbers*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number of combinations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initialization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j = 1 to N     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evaluation of all combinations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S(j,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:) 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columns of X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J = score(X(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evaluation of the score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J&gt;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sj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J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update maximum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Matlab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nchoosek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in Python: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scipy.misc.comb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1AE79-787E-E745-875F-E701FB8B5165}"/>
              </a:ext>
            </a:extLst>
          </p:cNvPr>
          <p:cNvSpPr txBox="1"/>
          <p:nvPr/>
        </p:nvSpPr>
        <p:spPr>
          <a:xfrm>
            <a:off x="526916" y="510362"/>
            <a:ext cx="5509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Exhaustive Search Algorithm</a:t>
            </a:r>
          </a:p>
        </p:txBody>
      </p:sp>
    </p:spTree>
    <p:extLst>
      <p:ext uri="{BB962C8B-B14F-4D97-AF65-F5344CB8AC3E}">
        <p14:creationId xmlns:p14="http://schemas.microsoft.com/office/powerpoint/2010/main" val="59937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76637" y="960475"/>
            <a:ext cx="9268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m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features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39307" y="972960"/>
            <a:ext cx="90801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p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features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5020" y="1720342"/>
            <a:ext cx="0" cy="43676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72477"/>
              </p:ext>
            </p:extLst>
          </p:nvPr>
        </p:nvGraphicFramePr>
        <p:xfrm>
          <a:off x="1607910" y="1423120"/>
          <a:ext cx="2656546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6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8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9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96380"/>
              </p:ext>
            </p:extLst>
          </p:nvPr>
        </p:nvGraphicFramePr>
        <p:xfrm>
          <a:off x="7662050" y="1423120"/>
          <a:ext cx="893292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2030965" y="609046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29405" y="608799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22976" y="609171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79610" y="608923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85970" y="609295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792330" y="609048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18" idx="4"/>
            <a:endCxn id="19" idx="4"/>
          </p:cNvCxnSpPr>
          <p:nvPr/>
        </p:nvCxnSpPr>
        <p:spPr>
          <a:xfrm rot="5400000" flipH="1" flipV="1">
            <a:off x="5972915" y="3707875"/>
            <a:ext cx="2475" cy="4856634"/>
          </a:xfrm>
          <a:prstGeom prst="bentConnector3">
            <a:avLst>
              <a:gd name="adj1" fmla="val -4692283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4"/>
            <a:endCxn id="20" idx="4"/>
          </p:cNvCxnSpPr>
          <p:nvPr/>
        </p:nvCxnSpPr>
        <p:spPr>
          <a:xfrm rot="16200000" flipH="1">
            <a:off x="5378065" y="3407908"/>
            <a:ext cx="4965" cy="5456565"/>
          </a:xfrm>
          <a:prstGeom prst="bentConnector3">
            <a:avLst>
              <a:gd name="adj1" fmla="val 4494763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833" y="3503657"/>
            <a:ext cx="9378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N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samples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09" y="5773342"/>
            <a:ext cx="368300" cy="31750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7085052" y="1737642"/>
            <a:ext cx="0" cy="43676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15865" y="3520957"/>
            <a:ext cx="9378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N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samples</a:t>
            </a:r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 flipH="1">
            <a:off x="1592494" y="1257101"/>
            <a:ext cx="26719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617113" y="1274742"/>
            <a:ext cx="95146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6" idx="4"/>
            <a:endCxn id="21" idx="4"/>
          </p:cNvCxnSpPr>
          <p:nvPr/>
        </p:nvCxnSpPr>
        <p:spPr>
          <a:xfrm rot="16200000" flipH="1">
            <a:off x="4934500" y="3255508"/>
            <a:ext cx="15" cy="5761365"/>
          </a:xfrm>
          <a:prstGeom prst="bentConnector3">
            <a:avLst>
              <a:gd name="adj1" fmla="val 2147483647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225160" y="561222"/>
            <a:ext cx="665759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/>
                <a:cs typeface="Arial"/>
              </a:rPr>
              <a:t>Extracted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i="1" dirty="0">
                <a:latin typeface="Arial"/>
                <a:cs typeface="Arial"/>
              </a:rPr>
              <a:t>features                                                                         Selected features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742" y="5765263"/>
            <a:ext cx="279400" cy="317500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18476"/>
              </p:ext>
            </p:extLst>
          </p:nvPr>
        </p:nvGraphicFramePr>
        <p:xfrm>
          <a:off x="5542589" y="1432852"/>
          <a:ext cx="297764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d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404775" y="1089219"/>
            <a:ext cx="6248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Arial"/>
                <a:cs typeface="Arial"/>
              </a:rPr>
              <a:t>labels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02" y="5706009"/>
            <a:ext cx="2794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1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881187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1248740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1616293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1983846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2339175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2706728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3074281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3441834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3809387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01410F-78CF-7C4B-AB8C-FC2048B550CA}"/>
              </a:ext>
            </a:extLst>
          </p:cNvPr>
          <p:cNvSpPr txBox="1"/>
          <p:nvPr/>
        </p:nvSpPr>
        <p:spPr>
          <a:xfrm>
            <a:off x="1339702" y="2573079"/>
            <a:ext cx="261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combinations of three: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5F115D-039C-0845-A7B2-237E785EDDD7}"/>
              </a:ext>
            </a:extLst>
          </p:cNvPr>
          <p:cNvSpPr txBox="1"/>
          <p:nvPr/>
        </p:nvSpPr>
        <p:spPr>
          <a:xfrm>
            <a:off x="5190123" y="2573079"/>
            <a:ext cx="949299" cy="1560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   1     2     3</a:t>
            </a:r>
          </a:p>
          <a:p>
            <a:r>
              <a:rPr lang="en-US" sz="1200" dirty="0"/>
              <a:t>     1     2     4</a:t>
            </a:r>
          </a:p>
          <a:p>
            <a:r>
              <a:rPr lang="en-US" sz="1200" dirty="0"/>
              <a:t>     1     2     5</a:t>
            </a:r>
          </a:p>
          <a:p>
            <a:r>
              <a:rPr lang="en-US" sz="1200" dirty="0"/>
              <a:t>     1     2     6</a:t>
            </a:r>
          </a:p>
          <a:p>
            <a:r>
              <a:rPr lang="en-US" sz="1200" dirty="0"/>
              <a:t>     1     2     7</a:t>
            </a:r>
          </a:p>
          <a:p>
            <a:r>
              <a:rPr lang="en-US" sz="1200" dirty="0"/>
              <a:t>     1     2     8</a:t>
            </a:r>
          </a:p>
          <a:p>
            <a:r>
              <a:rPr lang="en-US" sz="1200" dirty="0"/>
              <a:t>     1     2     9</a:t>
            </a:r>
          </a:p>
          <a:p>
            <a:r>
              <a:rPr lang="en-US" sz="1200" dirty="0"/>
              <a:t>     1     3     4</a:t>
            </a:r>
          </a:p>
          <a:p>
            <a:r>
              <a:rPr lang="en-US" sz="1200" dirty="0"/>
              <a:t>     1     3     5</a:t>
            </a:r>
          </a:p>
          <a:p>
            <a:r>
              <a:rPr lang="en-US" sz="1200" dirty="0"/>
              <a:t>     1     3     6</a:t>
            </a:r>
          </a:p>
          <a:p>
            <a:r>
              <a:rPr lang="en-US" sz="1200" dirty="0"/>
              <a:t>     1     3     7</a:t>
            </a:r>
          </a:p>
          <a:p>
            <a:r>
              <a:rPr lang="en-US" sz="1200" dirty="0"/>
              <a:t>     1     3     8</a:t>
            </a:r>
          </a:p>
          <a:p>
            <a:r>
              <a:rPr lang="en-US" sz="1200" dirty="0"/>
              <a:t>     1     3     9</a:t>
            </a:r>
          </a:p>
          <a:p>
            <a:r>
              <a:rPr lang="en-US" sz="1200" dirty="0"/>
              <a:t>     1     4     5</a:t>
            </a:r>
          </a:p>
          <a:p>
            <a:r>
              <a:rPr lang="en-US" sz="1200" dirty="0"/>
              <a:t>     1     4     6</a:t>
            </a:r>
          </a:p>
          <a:p>
            <a:r>
              <a:rPr lang="en-US" sz="1200" dirty="0"/>
              <a:t>     1     4     7</a:t>
            </a:r>
          </a:p>
          <a:p>
            <a:r>
              <a:rPr lang="en-US" sz="1200" dirty="0"/>
              <a:t>     1     4     8</a:t>
            </a:r>
          </a:p>
          <a:p>
            <a:r>
              <a:rPr lang="en-US" sz="1200" dirty="0"/>
              <a:t>     1     4     9</a:t>
            </a:r>
          </a:p>
          <a:p>
            <a:r>
              <a:rPr lang="en-US" sz="1200" dirty="0"/>
              <a:t>     1     5     6</a:t>
            </a:r>
          </a:p>
          <a:p>
            <a:r>
              <a:rPr lang="en-US" sz="1200" dirty="0"/>
              <a:t>     1     5     7</a:t>
            </a:r>
          </a:p>
          <a:p>
            <a:r>
              <a:rPr lang="en-US" sz="1200" dirty="0"/>
              <a:t>     1     5     8</a:t>
            </a:r>
          </a:p>
          <a:p>
            <a:r>
              <a:rPr lang="en-US" sz="1200" dirty="0"/>
              <a:t>     1     5     9</a:t>
            </a:r>
          </a:p>
          <a:p>
            <a:r>
              <a:rPr lang="en-US" sz="1200" dirty="0"/>
              <a:t>     1     6     7</a:t>
            </a:r>
          </a:p>
          <a:p>
            <a:r>
              <a:rPr lang="en-US" sz="1200" dirty="0"/>
              <a:t>     1     6     8</a:t>
            </a:r>
          </a:p>
          <a:p>
            <a:r>
              <a:rPr lang="en-US" sz="1200" dirty="0"/>
              <a:t>     1     6     9</a:t>
            </a:r>
          </a:p>
          <a:p>
            <a:r>
              <a:rPr lang="en-US" sz="1200" dirty="0"/>
              <a:t>     1     7     8</a:t>
            </a:r>
          </a:p>
          <a:p>
            <a:r>
              <a:rPr lang="en-US" sz="1200" dirty="0"/>
              <a:t>     1     7     9</a:t>
            </a:r>
          </a:p>
          <a:p>
            <a:r>
              <a:rPr lang="en-US" sz="1200" dirty="0"/>
              <a:t>     1     8     9</a:t>
            </a:r>
          </a:p>
          <a:p>
            <a:r>
              <a:rPr lang="en-US" sz="1200" dirty="0"/>
              <a:t>     2     3     4</a:t>
            </a:r>
          </a:p>
          <a:p>
            <a:r>
              <a:rPr lang="en-US" sz="1200" dirty="0"/>
              <a:t>     2     3     5</a:t>
            </a:r>
          </a:p>
          <a:p>
            <a:r>
              <a:rPr lang="en-US" sz="1200" dirty="0"/>
              <a:t>     2     3     6</a:t>
            </a:r>
          </a:p>
          <a:p>
            <a:r>
              <a:rPr lang="en-US" sz="1200" dirty="0"/>
              <a:t>     2     3     7</a:t>
            </a:r>
          </a:p>
          <a:p>
            <a:r>
              <a:rPr lang="en-US" sz="1200" dirty="0"/>
              <a:t>     2     3     8</a:t>
            </a:r>
          </a:p>
          <a:p>
            <a:r>
              <a:rPr lang="en-US" sz="1200" dirty="0"/>
              <a:t>     2     3     9</a:t>
            </a:r>
          </a:p>
          <a:p>
            <a:r>
              <a:rPr lang="en-US" sz="1200" dirty="0"/>
              <a:t>     2     4     5</a:t>
            </a:r>
          </a:p>
          <a:p>
            <a:r>
              <a:rPr lang="en-US" sz="1200" dirty="0"/>
              <a:t>     2     4     6</a:t>
            </a:r>
          </a:p>
          <a:p>
            <a:r>
              <a:rPr lang="en-US" sz="1200" dirty="0"/>
              <a:t>     2     4     7</a:t>
            </a:r>
          </a:p>
          <a:p>
            <a:r>
              <a:rPr lang="en-US" sz="1200" dirty="0"/>
              <a:t>     2     4     8</a:t>
            </a:r>
          </a:p>
          <a:p>
            <a:r>
              <a:rPr lang="en-US" sz="1200" dirty="0"/>
              <a:t>     2     4     9</a:t>
            </a:r>
          </a:p>
          <a:p>
            <a:r>
              <a:rPr lang="en-US" sz="1200" dirty="0"/>
              <a:t>     2     5     6</a:t>
            </a:r>
          </a:p>
          <a:p>
            <a:r>
              <a:rPr lang="en-US" sz="1200" dirty="0"/>
              <a:t>     2     5     7</a:t>
            </a:r>
          </a:p>
          <a:p>
            <a:r>
              <a:rPr lang="en-US" sz="1200" dirty="0"/>
              <a:t>     2     5     8</a:t>
            </a:r>
          </a:p>
          <a:p>
            <a:r>
              <a:rPr lang="en-US" sz="1200" dirty="0"/>
              <a:t>     2     5     9</a:t>
            </a:r>
          </a:p>
          <a:p>
            <a:r>
              <a:rPr lang="en-US" sz="1200" dirty="0"/>
              <a:t>     2     6     7</a:t>
            </a:r>
          </a:p>
          <a:p>
            <a:r>
              <a:rPr lang="en-US" sz="1200" dirty="0"/>
              <a:t>     2     6     8</a:t>
            </a:r>
          </a:p>
          <a:p>
            <a:r>
              <a:rPr lang="en-US" sz="1200" dirty="0"/>
              <a:t>     2     6     9</a:t>
            </a:r>
          </a:p>
          <a:p>
            <a:r>
              <a:rPr lang="en-US" sz="1200" dirty="0"/>
              <a:t>     2     7     8</a:t>
            </a:r>
          </a:p>
          <a:p>
            <a:r>
              <a:rPr lang="en-US" sz="1200" dirty="0"/>
              <a:t>     2     7     9</a:t>
            </a:r>
          </a:p>
          <a:p>
            <a:r>
              <a:rPr lang="en-US" sz="1200" dirty="0"/>
              <a:t>     2     8     9</a:t>
            </a:r>
          </a:p>
          <a:p>
            <a:r>
              <a:rPr lang="en-US" sz="1200" dirty="0"/>
              <a:t>     3     4     5</a:t>
            </a:r>
          </a:p>
          <a:p>
            <a:r>
              <a:rPr lang="en-US" sz="1200" dirty="0"/>
              <a:t>     3     4     6</a:t>
            </a:r>
          </a:p>
          <a:p>
            <a:r>
              <a:rPr lang="en-US" sz="1200" dirty="0"/>
              <a:t>     3     4     7</a:t>
            </a:r>
          </a:p>
          <a:p>
            <a:r>
              <a:rPr lang="en-US" sz="1200" dirty="0"/>
              <a:t>     3     4     8</a:t>
            </a:r>
          </a:p>
          <a:p>
            <a:r>
              <a:rPr lang="en-US" sz="1200" dirty="0"/>
              <a:t>     3     4     9</a:t>
            </a:r>
          </a:p>
          <a:p>
            <a:r>
              <a:rPr lang="en-US" sz="1200" dirty="0"/>
              <a:t>     3     5     6</a:t>
            </a:r>
          </a:p>
          <a:p>
            <a:r>
              <a:rPr lang="en-US" sz="1200" dirty="0"/>
              <a:t>     3     5     7</a:t>
            </a:r>
          </a:p>
          <a:p>
            <a:r>
              <a:rPr lang="en-US" sz="1200" dirty="0"/>
              <a:t>     3     5     8</a:t>
            </a:r>
          </a:p>
          <a:p>
            <a:r>
              <a:rPr lang="en-US" sz="1200" dirty="0"/>
              <a:t>     3     5     9</a:t>
            </a:r>
          </a:p>
          <a:p>
            <a:r>
              <a:rPr lang="en-US" sz="1200" dirty="0"/>
              <a:t>     3     6     7</a:t>
            </a:r>
          </a:p>
          <a:p>
            <a:r>
              <a:rPr lang="en-US" sz="1200" dirty="0"/>
              <a:t>     3     6     8</a:t>
            </a:r>
          </a:p>
          <a:p>
            <a:r>
              <a:rPr lang="en-US" sz="1200" dirty="0"/>
              <a:t>     3     6     9</a:t>
            </a:r>
          </a:p>
          <a:p>
            <a:r>
              <a:rPr lang="en-US" sz="1200" dirty="0"/>
              <a:t>     3     7     8</a:t>
            </a:r>
          </a:p>
          <a:p>
            <a:r>
              <a:rPr lang="en-US" sz="1200" dirty="0"/>
              <a:t>     3     7     9</a:t>
            </a:r>
          </a:p>
          <a:p>
            <a:r>
              <a:rPr lang="en-US" sz="1200" dirty="0"/>
              <a:t>     3     8     9</a:t>
            </a:r>
          </a:p>
          <a:p>
            <a:r>
              <a:rPr lang="en-US" sz="1200" dirty="0"/>
              <a:t>     4     5     6</a:t>
            </a:r>
          </a:p>
          <a:p>
            <a:r>
              <a:rPr lang="en-US" sz="1200" dirty="0"/>
              <a:t>     4     5     7</a:t>
            </a:r>
          </a:p>
          <a:p>
            <a:r>
              <a:rPr lang="en-US" sz="1200" dirty="0"/>
              <a:t>     4     5     8</a:t>
            </a:r>
          </a:p>
          <a:p>
            <a:r>
              <a:rPr lang="en-US" sz="1200" dirty="0"/>
              <a:t>     4     5     9</a:t>
            </a:r>
          </a:p>
          <a:p>
            <a:r>
              <a:rPr lang="en-US" sz="1200" dirty="0"/>
              <a:t>     4     6     7</a:t>
            </a:r>
          </a:p>
          <a:p>
            <a:r>
              <a:rPr lang="en-US" sz="1200" dirty="0"/>
              <a:t>     4     6     8</a:t>
            </a:r>
          </a:p>
          <a:p>
            <a:r>
              <a:rPr lang="en-US" sz="1200" dirty="0"/>
              <a:t>     4     6     9</a:t>
            </a:r>
          </a:p>
          <a:p>
            <a:r>
              <a:rPr lang="en-US" sz="1200" dirty="0"/>
              <a:t>     4     7     8</a:t>
            </a:r>
          </a:p>
          <a:p>
            <a:r>
              <a:rPr lang="en-US" sz="1200" dirty="0"/>
              <a:t>     4     7     9</a:t>
            </a:r>
          </a:p>
          <a:p>
            <a:r>
              <a:rPr lang="en-US" sz="1200" dirty="0"/>
              <a:t>     4     8     9</a:t>
            </a:r>
          </a:p>
          <a:p>
            <a:r>
              <a:rPr lang="en-US" sz="1200" dirty="0"/>
              <a:t>     5     6     7</a:t>
            </a:r>
          </a:p>
          <a:p>
            <a:r>
              <a:rPr lang="en-US" sz="1200" dirty="0"/>
              <a:t>     5     6     8</a:t>
            </a:r>
          </a:p>
          <a:p>
            <a:r>
              <a:rPr lang="en-US" sz="1200" dirty="0"/>
              <a:t>     5     6     9</a:t>
            </a:r>
          </a:p>
          <a:p>
            <a:r>
              <a:rPr lang="en-US" sz="1200" dirty="0"/>
              <a:t>     5     7     8</a:t>
            </a:r>
          </a:p>
          <a:p>
            <a:r>
              <a:rPr lang="en-US" sz="1200" dirty="0"/>
              <a:t>     5     7     9</a:t>
            </a:r>
          </a:p>
          <a:p>
            <a:r>
              <a:rPr lang="en-US" sz="1200" dirty="0"/>
              <a:t>     5     8     9</a:t>
            </a:r>
          </a:p>
          <a:p>
            <a:r>
              <a:rPr lang="en-US" sz="1200" dirty="0"/>
              <a:t>     6     7     8</a:t>
            </a:r>
          </a:p>
          <a:p>
            <a:r>
              <a:rPr lang="en-US" sz="1200" dirty="0"/>
              <a:t>     6     7     9</a:t>
            </a:r>
          </a:p>
          <a:p>
            <a:r>
              <a:rPr lang="en-US" sz="1200" dirty="0"/>
              <a:t>     6     8     9</a:t>
            </a:r>
          </a:p>
          <a:p>
            <a:r>
              <a:rPr lang="en-US" sz="1200" dirty="0"/>
              <a:t>     7     8     9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486E11-A2F8-7A4F-8B3E-9CC824EB1A8E}"/>
              </a:ext>
            </a:extLst>
          </p:cNvPr>
          <p:cNvGrpSpPr/>
          <p:nvPr/>
        </p:nvGrpSpPr>
        <p:grpSpPr>
          <a:xfrm>
            <a:off x="1396289" y="3875709"/>
            <a:ext cx="2300063" cy="830997"/>
            <a:chOff x="1653815" y="3825904"/>
            <a:chExt cx="2300063" cy="83099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9012775-3785-D849-9482-34F0AE86DB8D}"/>
                </a:ext>
              </a:extLst>
            </p:cNvPr>
            <p:cNvSpPr txBox="1"/>
            <p:nvPr/>
          </p:nvSpPr>
          <p:spPr>
            <a:xfrm>
              <a:off x="1653815" y="3825904"/>
              <a:ext cx="8354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(  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263AEF7-9608-0C4F-B02A-452C9D58B218}"/>
                </a:ext>
              </a:extLst>
            </p:cNvPr>
            <p:cNvSpPr txBox="1"/>
            <p:nvPr/>
          </p:nvSpPr>
          <p:spPr>
            <a:xfrm>
              <a:off x="1949556" y="3939504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  <a:p>
              <a:r>
                <a:rPr lang="en-US" dirty="0"/>
                <a:t>3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B61EC5E-ACEF-C149-9DFA-91C232F91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8778" y="3948320"/>
              <a:ext cx="1435100" cy="596900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514FD9E-6D17-534C-AF45-A5084E810BB6}"/>
              </a:ext>
            </a:extLst>
          </p:cNvPr>
          <p:cNvSpPr txBox="1"/>
          <p:nvPr/>
        </p:nvSpPr>
        <p:spPr>
          <a:xfrm>
            <a:off x="733647" y="5645888"/>
            <a:ext cx="399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 = 20, there are 1140 combinations</a:t>
            </a:r>
          </a:p>
        </p:txBody>
      </p:sp>
    </p:spTree>
    <p:extLst>
      <p:ext uri="{BB962C8B-B14F-4D97-AF65-F5344CB8AC3E}">
        <p14:creationId xmlns:p14="http://schemas.microsoft.com/office/powerpoint/2010/main" val="4230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15162 L -0.00191 -3.0166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14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6" idx="4"/>
            <a:endCxn id="3" idx="1"/>
          </p:cNvCxnSpPr>
          <p:nvPr/>
        </p:nvCxnSpPr>
        <p:spPr>
          <a:xfrm>
            <a:off x="3847084" y="1714209"/>
            <a:ext cx="705502" cy="624117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83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7" idx="4"/>
            <a:endCxn id="3" idx="1"/>
          </p:cNvCxnSpPr>
          <p:nvPr/>
        </p:nvCxnSpPr>
        <p:spPr>
          <a:xfrm>
            <a:off x="4214637" y="1714209"/>
            <a:ext cx="337949" cy="624117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85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8" idx="4"/>
            <a:endCxn id="3" idx="0"/>
          </p:cNvCxnSpPr>
          <p:nvPr/>
        </p:nvCxnSpPr>
        <p:spPr>
          <a:xfrm flipH="1">
            <a:off x="4568751" y="1714209"/>
            <a:ext cx="1215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8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9" idx="4"/>
            <a:endCxn id="3" idx="0"/>
          </p:cNvCxnSpPr>
          <p:nvPr/>
        </p:nvCxnSpPr>
        <p:spPr>
          <a:xfrm flipH="1">
            <a:off x="4568751" y="1714209"/>
            <a:ext cx="368768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3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0" idx="4"/>
            <a:endCxn id="3" idx="0"/>
          </p:cNvCxnSpPr>
          <p:nvPr/>
        </p:nvCxnSpPr>
        <p:spPr>
          <a:xfrm flipH="1">
            <a:off x="4568751" y="1714209"/>
            <a:ext cx="736321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53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9700</TotalTime>
  <Words>802</Words>
  <Application>Microsoft Macintosh PowerPoint</Application>
  <PresentationFormat>On-screen Show (4:3)</PresentationFormat>
  <Paragraphs>363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Times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69</cp:revision>
  <dcterms:created xsi:type="dcterms:W3CDTF">2015-02-23T15:04:12Z</dcterms:created>
  <dcterms:modified xsi:type="dcterms:W3CDTF">2020-04-21T15:22:43Z</dcterms:modified>
</cp:coreProperties>
</file>