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8"/>
  </p:notesMasterIdLst>
  <p:sldIdLst>
    <p:sldId id="687" r:id="rId3"/>
    <p:sldId id="688" r:id="rId4"/>
    <p:sldId id="689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700" r:id="rId15"/>
    <p:sldId id="699" r:id="rId16"/>
    <p:sldId id="70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4"/>
    <a:srgbClr val="0000DE"/>
    <a:srgbClr val="EC973F"/>
    <a:srgbClr val="E2923E"/>
    <a:srgbClr val="DD8F3D"/>
    <a:srgbClr val="000066"/>
    <a:srgbClr val="0000FF"/>
    <a:srgbClr val="13015F"/>
    <a:srgbClr val="AC8654"/>
    <a:srgbClr val="E3A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 autoAdjust="0"/>
    <p:restoredTop sz="81110" autoAdjust="0"/>
  </p:normalViewPr>
  <p:slideViewPr>
    <p:cSldViewPr snapToGrid="0">
      <p:cViewPr varScale="1">
        <p:scale>
          <a:sx n="95" d="100"/>
          <a:sy n="95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0D98-5B29-F643-B9B8-C17D4878F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image" Target="../media/image27.emf"/><Relationship Id="rId4" Type="http://schemas.openxmlformats.org/officeDocument/2006/relationships/image" Target="../media/image15.emf"/><Relationship Id="rId9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3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5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3D Reconstruction</a:t>
            </a:r>
          </a:p>
          <a:p>
            <a:pPr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PART IV ]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728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3" y="1225924"/>
            <a:ext cx="1676400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47" y="1802653"/>
            <a:ext cx="29718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70" y="2447361"/>
            <a:ext cx="65151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159" y="3115236"/>
            <a:ext cx="3733800" cy="50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6349" y="881537"/>
            <a:ext cx="19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4x3  3x1        4x1</a:t>
            </a:r>
          </a:p>
        </p:txBody>
      </p:sp>
    </p:spTree>
    <p:extLst>
      <p:ext uri="{BB962C8B-B14F-4D97-AF65-F5344CB8AC3E}">
        <p14:creationId xmlns:p14="http://schemas.microsoft.com/office/powerpoint/2010/main" val="40480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603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two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  <a:endParaRPr lang="en-US" sz="10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63722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 and B)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6163236"/>
            <a:ext cx="3733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9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471" y="185270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3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821329" y="1918447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H="1">
            <a:off x="4153647" y="2764119"/>
            <a:ext cx="149411" cy="189752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4126379" y="4630831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4265792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774541" y="337863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5563997" y="352543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4319" y="3289112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7080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275702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246492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13995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cxnSp>
        <p:nvCxnSpPr>
          <p:cNvPr id="31" name="Straight Connector 30"/>
          <p:cNvCxnSpPr>
            <a:endCxn id="28" idx="6"/>
          </p:cNvCxnSpPr>
          <p:nvPr/>
        </p:nvCxnSpPr>
        <p:spPr>
          <a:xfrm flipH="1" flipV="1">
            <a:off x="2371165" y="2794327"/>
            <a:ext cx="3097306" cy="131449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459120" y="4095940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13177" y="3720345"/>
            <a:ext cx="2211294" cy="1374589"/>
            <a:chOff x="6813177" y="3242233"/>
            <a:chExt cx="2211294" cy="1374589"/>
          </a:xfrm>
        </p:grpSpPr>
        <p:sp>
          <p:nvSpPr>
            <p:cNvPr id="10" name="Rectangle 9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80369" y="735849"/>
            <a:ext cx="8200454" cy="1092796"/>
            <a:chOff x="480369" y="735849"/>
            <a:chExt cx="8200454" cy="10927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69" y="740339"/>
              <a:ext cx="3404338" cy="9783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022164" y="735849"/>
              <a:ext cx="4658659" cy="1092796"/>
              <a:chOff x="4007223" y="2140316"/>
              <a:chExt cx="4658659" cy="109279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812" y="2140316"/>
                <a:ext cx="3665070" cy="1092796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 flipV="1">
                <a:off x="4007223" y="2681193"/>
                <a:ext cx="849026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529" y="5065804"/>
            <a:ext cx="1676400" cy="4191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64671" y="1830288"/>
            <a:ext cx="8241444" cy="1098178"/>
            <a:chOff x="464671" y="1830288"/>
            <a:chExt cx="8241444" cy="1098178"/>
          </a:xfrm>
        </p:grpSpPr>
        <p:grpSp>
          <p:nvGrpSpPr>
            <p:cNvPr id="10" name="Group 9"/>
            <p:cNvGrpSpPr/>
            <p:nvPr/>
          </p:nvGrpSpPr>
          <p:grpSpPr>
            <a:xfrm>
              <a:off x="4063999" y="1830288"/>
              <a:ext cx="4642116" cy="1098178"/>
              <a:chOff x="4049058" y="948763"/>
              <a:chExt cx="4642116" cy="10981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8054" y="948763"/>
                <a:ext cx="3683120" cy="1098178"/>
              </a:xfrm>
              <a:prstGeom prst="rect">
                <a:avLst/>
              </a:prstGeom>
            </p:spPr>
          </p:pic>
          <p:cxnSp>
            <p:nvCxnSpPr>
              <p:cNvPr id="4" name="Straight Arrow Connector 3"/>
              <p:cNvCxnSpPr/>
              <p:nvPr/>
            </p:nvCxnSpPr>
            <p:spPr>
              <a:xfrm flipV="1">
                <a:off x="4049058" y="1497852"/>
                <a:ext cx="849026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671" y="1875858"/>
              <a:ext cx="3425299" cy="100778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79612" y="2977019"/>
            <a:ext cx="8231785" cy="1101912"/>
            <a:chOff x="479612" y="2977019"/>
            <a:chExt cx="8231785" cy="11019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9612" y="3041271"/>
              <a:ext cx="3420035" cy="100623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15753" y="2977019"/>
              <a:ext cx="3695644" cy="1101912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4066989" y="3517883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076265" y="4294820"/>
            <a:ext cx="3664324" cy="2356320"/>
            <a:chOff x="5076265" y="4294820"/>
            <a:chExt cx="3664324" cy="23563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76265" y="4542118"/>
              <a:ext cx="3664324" cy="210902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7470583" y="4294820"/>
              <a:ext cx="0" cy="574434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06" y="5729942"/>
            <a:ext cx="3733800" cy="5080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 flipV="1">
            <a:off x="3989294" y="5304118"/>
            <a:ext cx="779924" cy="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471" y="185270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3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821329" y="1918447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H="1">
            <a:off x="4153647" y="2764119"/>
            <a:ext cx="149411" cy="189752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4126379" y="4630831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4265792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774541" y="337863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5563997" y="352543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4319" y="3289112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7080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6163236"/>
            <a:ext cx="3733800" cy="508000"/>
          </a:xfrm>
          <a:prstGeom prst="rect">
            <a:avLst/>
          </a:prstGeom>
        </p:spPr>
      </p:pic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275702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246492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13995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cxnSp>
        <p:nvCxnSpPr>
          <p:cNvPr id="31" name="Straight Connector 30"/>
          <p:cNvCxnSpPr>
            <a:endCxn id="28" idx="6"/>
          </p:cNvCxnSpPr>
          <p:nvPr/>
        </p:nvCxnSpPr>
        <p:spPr>
          <a:xfrm flipH="1" flipV="1">
            <a:off x="2371165" y="2794327"/>
            <a:ext cx="3097306" cy="131449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459120" y="4095940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13177" y="3720345"/>
            <a:ext cx="2211294" cy="1374589"/>
            <a:chOff x="6813177" y="3242233"/>
            <a:chExt cx="2211294" cy="1374589"/>
          </a:xfrm>
        </p:grpSpPr>
        <p:sp>
          <p:nvSpPr>
            <p:cNvPr id="37" name="Rectangle 36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n views: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64" y="3623236"/>
            <a:ext cx="3733800" cy="50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1647" y="4885764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Q: 2nx3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9696" y="5232397"/>
            <a:ext cx="178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r:   2nx1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67745" y="5579030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M:  3x1</a:t>
            </a:r>
          </a:p>
        </p:txBody>
      </p:sp>
    </p:spTree>
    <p:extLst>
      <p:ext uri="{BB962C8B-B14F-4D97-AF65-F5344CB8AC3E}">
        <p14:creationId xmlns:p14="http://schemas.microsoft.com/office/powerpoint/2010/main" val="1398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603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two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  <a:endParaRPr lang="en-US" sz="10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63722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 and B)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17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48237" y="612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302889" y="582707"/>
            <a:ext cx="6747901" cy="5504331"/>
            <a:chOff x="1302889" y="582707"/>
            <a:chExt cx="6747901" cy="5504331"/>
          </a:xfrm>
        </p:grpSpPr>
        <p:sp>
          <p:nvSpPr>
            <p:cNvPr id="33" name="Rounded Rectangle 32"/>
            <p:cNvSpPr/>
            <p:nvPr/>
          </p:nvSpPr>
          <p:spPr>
            <a:xfrm>
              <a:off x="1335759" y="4353861"/>
              <a:ext cx="848640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02889" y="2154519"/>
              <a:ext cx="848640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82046" y="4350871"/>
              <a:ext cx="4093883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9176" y="2151529"/>
              <a:ext cx="4093883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39882" y="582707"/>
              <a:ext cx="4210908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Known: </a:t>
              </a:r>
              <a:r>
                <a:rPr lang="en-US" sz="2800" i="1" dirty="0" err="1">
                  <a:latin typeface="Times"/>
                  <a:cs typeface="Times"/>
                </a:rPr>
                <a:t>a</a:t>
              </a:r>
              <a:r>
                <a:rPr lang="en-US" sz="2800" i="1" baseline="-25000" dirty="0" err="1">
                  <a:latin typeface="Times"/>
                  <a:cs typeface="Times"/>
                </a:rPr>
                <a:t>ij</a:t>
              </a:r>
              <a:r>
                <a:rPr lang="en-US" sz="2800" i="1" dirty="0">
                  <a:latin typeface="Times"/>
                  <a:cs typeface="Times"/>
                </a:rPr>
                <a:t>, </a:t>
              </a:r>
              <a:r>
                <a:rPr lang="en-US" sz="2800" i="1" dirty="0" err="1">
                  <a:latin typeface="Times"/>
                  <a:cs typeface="Times"/>
                </a:rPr>
                <a:t>b</a:t>
              </a:r>
              <a:r>
                <a:rPr lang="en-US" sz="2800" i="1" baseline="-25000" dirty="0" err="1">
                  <a:latin typeface="Times"/>
                  <a:cs typeface="Times"/>
                </a:rPr>
                <a:t>ij</a:t>
              </a:r>
              <a:r>
                <a:rPr lang="en-US" sz="2800" i="1" dirty="0">
                  <a:latin typeface="Times"/>
                  <a:cs typeface="Times"/>
                </a:rPr>
                <a:t>, x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x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.</a:t>
              </a:r>
              <a:r>
                <a:rPr lang="en-US" sz="2800" dirty="0"/>
                <a:t>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1459" y="1168396"/>
            <a:ext cx="7455647" cy="5199534"/>
            <a:chOff x="391459" y="1168396"/>
            <a:chExt cx="7455647" cy="5199534"/>
          </a:xfrm>
        </p:grpSpPr>
        <p:sp>
          <p:nvSpPr>
            <p:cNvPr id="37" name="Oval 36"/>
            <p:cNvSpPr/>
            <p:nvPr/>
          </p:nvSpPr>
          <p:spPr>
            <a:xfrm>
              <a:off x="391459" y="4784164"/>
              <a:ext cx="956236" cy="926353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65577" y="4141694"/>
              <a:ext cx="881529" cy="2226236"/>
            </a:xfrm>
            <a:prstGeom prst="roundRect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3412" y="2510116"/>
              <a:ext cx="956236" cy="926353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47647" y="1882588"/>
              <a:ext cx="881529" cy="2226236"/>
            </a:xfrm>
            <a:prstGeom prst="roundRect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7813" y="1168396"/>
              <a:ext cx="3966033" cy="523220"/>
            </a:xfrm>
            <a:prstGeom prst="rect">
              <a:avLst/>
            </a:prstGeom>
            <a:solidFill>
              <a:srgbClr val="EC973F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Unknown: </a:t>
              </a:r>
              <a:r>
                <a:rPr lang="en-US" sz="2800" i="1" dirty="0">
                  <a:latin typeface="Times"/>
                  <a:cs typeface="Times"/>
                </a:rPr>
                <a:t>λ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λ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X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Z</a:t>
              </a:r>
              <a:r>
                <a:rPr lang="en-US" sz="2800" dirty="0">
                  <a:latin typeface="Times"/>
                  <a:cs typeface="Times"/>
                </a:rPr>
                <a:t>.</a:t>
              </a:r>
              <a:r>
                <a:rPr lang="en-US" sz="2800" dirty="0"/>
                <a:t> 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82941" y="41536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68" y="4206678"/>
            <a:ext cx="6976038" cy="20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04047" y="4482351"/>
            <a:ext cx="7288306" cy="1258047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44019" y="1491897"/>
            <a:ext cx="7782727" cy="2765838"/>
          </a:xfrm>
          <a:custGeom>
            <a:avLst/>
            <a:gdLst>
              <a:gd name="connsiteX0" fmla="*/ 146273 w 7691280"/>
              <a:gd name="connsiteY0" fmla="*/ 113175 h 1631467"/>
              <a:gd name="connsiteX1" fmla="*/ 400273 w 7691280"/>
              <a:gd name="connsiteY1" fmla="*/ 68351 h 1631467"/>
              <a:gd name="connsiteX2" fmla="*/ 982979 w 7691280"/>
              <a:gd name="connsiteY2" fmla="*/ 770587 h 1631467"/>
              <a:gd name="connsiteX3" fmla="*/ 6556038 w 7691280"/>
              <a:gd name="connsiteY3" fmla="*/ 875175 h 1631467"/>
              <a:gd name="connsiteX4" fmla="*/ 7303097 w 7691280"/>
              <a:gd name="connsiteY4" fmla="*/ 1607293 h 1631467"/>
              <a:gd name="connsiteX5" fmla="*/ 1864508 w 7691280"/>
              <a:gd name="connsiteY5" fmla="*/ 1398116 h 1631467"/>
              <a:gd name="connsiteX6" fmla="*/ 131332 w 7691280"/>
              <a:gd name="connsiteY6" fmla="*/ 830351 h 1631467"/>
              <a:gd name="connsiteX7" fmla="*/ 146273 w 7691280"/>
              <a:gd name="connsiteY7" fmla="*/ 113175 h 1631467"/>
              <a:gd name="connsiteX0" fmla="*/ 153627 w 7698634"/>
              <a:gd name="connsiteY0" fmla="*/ 123355 h 1641647"/>
              <a:gd name="connsiteX1" fmla="*/ 586921 w 7698634"/>
              <a:gd name="connsiteY1" fmla="*/ 63590 h 1641647"/>
              <a:gd name="connsiteX2" fmla="*/ 990333 w 7698634"/>
              <a:gd name="connsiteY2" fmla="*/ 780767 h 1641647"/>
              <a:gd name="connsiteX3" fmla="*/ 6563392 w 7698634"/>
              <a:gd name="connsiteY3" fmla="*/ 885355 h 1641647"/>
              <a:gd name="connsiteX4" fmla="*/ 7310451 w 7698634"/>
              <a:gd name="connsiteY4" fmla="*/ 1617473 h 1641647"/>
              <a:gd name="connsiteX5" fmla="*/ 1871862 w 7698634"/>
              <a:gd name="connsiteY5" fmla="*/ 1408296 h 1641647"/>
              <a:gd name="connsiteX6" fmla="*/ 138686 w 7698634"/>
              <a:gd name="connsiteY6" fmla="*/ 840531 h 1641647"/>
              <a:gd name="connsiteX7" fmla="*/ 153627 w 7698634"/>
              <a:gd name="connsiteY7" fmla="*/ 123355 h 1641647"/>
              <a:gd name="connsiteX0" fmla="*/ 153627 w 7685087"/>
              <a:gd name="connsiteY0" fmla="*/ 124433 h 1642725"/>
              <a:gd name="connsiteX1" fmla="*/ 586921 w 7685087"/>
              <a:gd name="connsiteY1" fmla="*/ 64668 h 1642725"/>
              <a:gd name="connsiteX2" fmla="*/ 1348921 w 7685087"/>
              <a:gd name="connsiteY2" fmla="*/ 796786 h 1642725"/>
              <a:gd name="connsiteX3" fmla="*/ 6563392 w 7685087"/>
              <a:gd name="connsiteY3" fmla="*/ 886433 h 1642725"/>
              <a:gd name="connsiteX4" fmla="*/ 7310451 w 7685087"/>
              <a:gd name="connsiteY4" fmla="*/ 1618551 h 1642725"/>
              <a:gd name="connsiteX5" fmla="*/ 1871862 w 7685087"/>
              <a:gd name="connsiteY5" fmla="*/ 1409374 h 1642725"/>
              <a:gd name="connsiteX6" fmla="*/ 138686 w 7685087"/>
              <a:gd name="connsiteY6" fmla="*/ 841609 h 1642725"/>
              <a:gd name="connsiteX7" fmla="*/ 153627 w 7685087"/>
              <a:gd name="connsiteY7" fmla="*/ 124433 h 1642725"/>
              <a:gd name="connsiteX0" fmla="*/ 153627 w 7742433"/>
              <a:gd name="connsiteY0" fmla="*/ 948096 h 2585699"/>
              <a:gd name="connsiteX1" fmla="*/ 586921 w 7742433"/>
              <a:gd name="connsiteY1" fmla="*/ 888331 h 2585699"/>
              <a:gd name="connsiteX2" fmla="*/ 1348921 w 7742433"/>
              <a:gd name="connsiteY2" fmla="*/ 1620449 h 2585699"/>
              <a:gd name="connsiteX3" fmla="*/ 6563392 w 7742433"/>
              <a:gd name="connsiteY3" fmla="*/ 1710096 h 2585699"/>
              <a:gd name="connsiteX4" fmla="*/ 7310452 w 7742433"/>
              <a:gd name="connsiteY4" fmla="*/ 6802 h 2585699"/>
              <a:gd name="connsiteX5" fmla="*/ 7310451 w 7742433"/>
              <a:gd name="connsiteY5" fmla="*/ 2442214 h 2585699"/>
              <a:gd name="connsiteX6" fmla="*/ 1871862 w 7742433"/>
              <a:gd name="connsiteY6" fmla="*/ 2233037 h 2585699"/>
              <a:gd name="connsiteX7" fmla="*/ 138686 w 7742433"/>
              <a:gd name="connsiteY7" fmla="*/ 1665272 h 2585699"/>
              <a:gd name="connsiteX8" fmla="*/ 153627 w 7742433"/>
              <a:gd name="connsiteY8" fmla="*/ 948096 h 2585699"/>
              <a:gd name="connsiteX0" fmla="*/ 153627 w 7820674"/>
              <a:gd name="connsiteY0" fmla="*/ 1022553 h 2665582"/>
              <a:gd name="connsiteX1" fmla="*/ 586921 w 7820674"/>
              <a:gd name="connsiteY1" fmla="*/ 962788 h 2665582"/>
              <a:gd name="connsiteX2" fmla="*/ 1348921 w 7820674"/>
              <a:gd name="connsiteY2" fmla="*/ 1694906 h 2665582"/>
              <a:gd name="connsiteX3" fmla="*/ 6563392 w 7820674"/>
              <a:gd name="connsiteY3" fmla="*/ 1784553 h 2665582"/>
              <a:gd name="connsiteX4" fmla="*/ 7504688 w 7820674"/>
              <a:gd name="connsiteY4" fmla="*/ 6554 h 2665582"/>
              <a:gd name="connsiteX5" fmla="*/ 7310451 w 7820674"/>
              <a:gd name="connsiteY5" fmla="*/ 2516671 h 2665582"/>
              <a:gd name="connsiteX6" fmla="*/ 1871862 w 7820674"/>
              <a:gd name="connsiteY6" fmla="*/ 2307494 h 2665582"/>
              <a:gd name="connsiteX7" fmla="*/ 138686 w 7820674"/>
              <a:gd name="connsiteY7" fmla="*/ 1739729 h 2665582"/>
              <a:gd name="connsiteX8" fmla="*/ 153627 w 7820674"/>
              <a:gd name="connsiteY8" fmla="*/ 1022553 h 2665582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563392 w 7782727"/>
              <a:gd name="connsiteY3" fmla="*/ 1884809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174922 w 7782727"/>
              <a:gd name="connsiteY3" fmla="*/ 1959514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174922 w 7782727"/>
              <a:gd name="connsiteY3" fmla="*/ 1705514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82727" h="2765838">
                <a:moveTo>
                  <a:pt x="153627" y="1122809"/>
                </a:moveTo>
                <a:cubicBezTo>
                  <a:pt x="228333" y="993319"/>
                  <a:pt x="387705" y="950985"/>
                  <a:pt x="586921" y="1063044"/>
                </a:cubicBezTo>
                <a:cubicBezTo>
                  <a:pt x="786137" y="1175103"/>
                  <a:pt x="417588" y="1688084"/>
                  <a:pt x="1348921" y="1795162"/>
                </a:cubicBezTo>
                <a:cubicBezTo>
                  <a:pt x="2280254" y="1902240"/>
                  <a:pt x="5330746" y="1919671"/>
                  <a:pt x="6174922" y="1705514"/>
                </a:cubicBezTo>
                <a:cubicBezTo>
                  <a:pt x="7019098" y="1491357"/>
                  <a:pt x="6257097" y="806554"/>
                  <a:pt x="6413980" y="510221"/>
                </a:cubicBezTo>
                <a:cubicBezTo>
                  <a:pt x="6570863" y="213888"/>
                  <a:pt x="7512158" y="-196994"/>
                  <a:pt x="7504688" y="106810"/>
                </a:cubicBezTo>
                <a:cubicBezTo>
                  <a:pt x="7497218" y="410614"/>
                  <a:pt x="8249255" y="2233437"/>
                  <a:pt x="7310451" y="2616927"/>
                </a:cubicBezTo>
                <a:cubicBezTo>
                  <a:pt x="6371647" y="3000417"/>
                  <a:pt x="3067156" y="2537240"/>
                  <a:pt x="1871862" y="2407750"/>
                </a:cubicBezTo>
                <a:cubicBezTo>
                  <a:pt x="676568" y="2278260"/>
                  <a:pt x="420078" y="2054142"/>
                  <a:pt x="138686" y="1839985"/>
                </a:cubicBezTo>
                <a:cubicBezTo>
                  <a:pt x="-142706" y="1625828"/>
                  <a:pt x="78921" y="1252299"/>
                  <a:pt x="153627" y="1122809"/>
                </a:cubicBezTo>
                <a:close/>
              </a:path>
            </a:pathLst>
          </a:cu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4914133"/>
            <a:ext cx="6337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004047" y="4482351"/>
            <a:ext cx="7288306" cy="1258047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8235" y="2345765"/>
            <a:ext cx="956236" cy="926353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4914133"/>
            <a:ext cx="63373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75" y="1711513"/>
            <a:ext cx="7057460" cy="215825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971176" y="3316941"/>
            <a:ext cx="1100219" cy="1349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12970"/>
            <a:ext cx="9144000" cy="3595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31324"/>
            <a:ext cx="9144000" cy="3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12970"/>
            <a:ext cx="9144000" cy="779045"/>
            <a:chOff x="0" y="5912970"/>
            <a:chExt cx="9144000" cy="7790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12970"/>
              <a:ext cx="9144000" cy="3595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331324"/>
              <a:ext cx="9144000" cy="360691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7441"/>
            <a:ext cx="9144000" cy="2854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0125"/>
            <a:ext cx="9144000" cy="298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75553"/>
            <a:ext cx="9144000" cy="2975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276600"/>
            <a:ext cx="9144000" cy="285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326952"/>
            <a:ext cx="9144000" cy="332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760241"/>
            <a:ext cx="9144000" cy="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00503 -0.8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4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6952"/>
            <a:ext cx="9144000" cy="332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0241"/>
            <a:ext cx="9144000" cy="336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812" y="5352677"/>
            <a:ext cx="4427070" cy="13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11" y="5356410"/>
            <a:ext cx="4434771" cy="1322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6834"/>
            <a:ext cx="9144000" cy="342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60258"/>
            <a:ext cx="9144000" cy="345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50" y="1995385"/>
            <a:ext cx="6976038" cy="20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1024218"/>
            <a:ext cx="3404338" cy="9783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63999" y="2129108"/>
            <a:ext cx="4642116" cy="1098178"/>
            <a:chOff x="4049058" y="948763"/>
            <a:chExt cx="4642116" cy="109817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8054" y="948763"/>
              <a:ext cx="3683120" cy="1098178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4049058" y="1497852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22164" y="1019728"/>
            <a:ext cx="4658659" cy="1092796"/>
            <a:chOff x="4007223" y="2140316"/>
            <a:chExt cx="4658659" cy="10927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0812" y="2140316"/>
              <a:ext cx="3665070" cy="1092796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4007223" y="2681193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16499" y="3383419"/>
            <a:ext cx="3694206" cy="2213607"/>
            <a:chOff x="5016499" y="3383419"/>
            <a:chExt cx="3694206" cy="221360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6499" y="4176809"/>
              <a:ext cx="3694206" cy="1420217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7037294" y="3383419"/>
              <a:ext cx="0" cy="574434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2471" y="5946588"/>
            <a:ext cx="8029386" cy="646331"/>
            <a:chOff x="642471" y="5946588"/>
            <a:chExt cx="8029386" cy="646331"/>
          </a:xfrm>
        </p:grpSpPr>
        <p:sp>
          <p:nvSpPr>
            <p:cNvPr id="19" name="Oval 18"/>
            <p:cNvSpPr/>
            <p:nvPr/>
          </p:nvSpPr>
          <p:spPr>
            <a:xfrm>
              <a:off x="7186706" y="5976472"/>
              <a:ext cx="522941" cy="508000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2471" y="5946588"/>
              <a:ext cx="3361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Known</a:t>
              </a:r>
              <a:endParaRPr lang="en-US" dirty="0"/>
            </a:p>
            <a:p>
              <a:r>
                <a:rPr lang="en-US" dirty="0">
                  <a:solidFill>
                    <a:srgbClr val="EC973F"/>
                  </a:solidFill>
                </a:rPr>
                <a:t>Unknown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71341" y="5994402"/>
              <a:ext cx="522941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148916" y="5997391"/>
              <a:ext cx="522941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6066865"/>
            <a:ext cx="16764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71" y="2189619"/>
            <a:ext cx="3425299" cy="10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6907</TotalTime>
  <Words>1884</Words>
  <Application>Microsoft Macintosh PowerPoint</Application>
  <PresentationFormat>On-screen Show (4:3)</PresentationFormat>
  <Paragraphs>308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</vt:lpstr>
      <vt:lpstr>Trebuchet MS</vt:lpstr>
      <vt:lpstr>1_Diseño predeterminado</vt:lpstr>
      <vt:lpstr>2_Diseño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110</cp:revision>
  <dcterms:created xsi:type="dcterms:W3CDTF">2012-08-28T15:11:35Z</dcterms:created>
  <dcterms:modified xsi:type="dcterms:W3CDTF">2019-07-26T19:49:48Z</dcterms:modified>
</cp:coreProperties>
</file>