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95A13-4B96-4569-93AF-52A1BCC3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FC4E8-3A74-4608-B4BA-F43819F1D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6CC7-14FE-4E78-9DDF-3898A025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CB567-A7EB-467E-BA29-2052A4E4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05BAD-A180-428F-8BE9-3BA71C35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FC93C-80AD-48DA-BDC4-7AD86E10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CC121-930A-4CC4-B9EF-AE2C570AB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95721-C21D-4241-8D67-E36F10B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EDDE8-40A4-4046-9963-DA527410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21650-9146-4245-ACB6-2C5BB71D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3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914604-123E-49A7-BF14-43E76AEE1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797EE-F2B2-424C-A809-5DB58355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44771-0C97-46E1-938F-321820A4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76B46-AC8A-4DBA-9069-8FF70339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5B821-D7ED-457B-A1C6-DE9C33B5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AB11B-41BE-4E44-AD1F-4CB8B3D8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CDD4A-F24C-4714-815A-1FE017D8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C50F0-D5C7-45E7-ACF7-D21756C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CC1ED-E525-420A-B61C-26FA35BD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7CDCF-69A8-4BFA-BA2A-677B2D5F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8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4C823-99AB-4780-BC01-8D6AA416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3C71C-D867-46C4-94C6-3F83B0BC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8101D-05DE-48B6-B02C-67F2A4B4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59B92-54AC-4B43-9CE9-81B7AF3C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63658-8DAE-48DB-ADD3-AFF7EF2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22C4E-3278-4742-AE80-66E94510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C190B-B82B-4561-AAF8-431C792C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1BCF1-4F6D-49C4-8810-A97A197B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5EE0F-F258-4935-A227-FCCF290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AAE51-7491-477A-9E34-19A4251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FF3C6-09A5-4D66-A676-AC1DCADE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3F263-21C7-4E4D-A5AF-CE7D0F55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51FD6-7BDC-4F2F-93CD-EEFAE3F8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5AFBF-67D5-49B6-AA46-F773F999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7D274-D2E5-4AA8-918E-3069A09C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57E49-E3C3-4ACD-8C99-54743DF9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22D4B4-CDE2-4161-830C-FA71B1C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747BE-B496-478F-963E-5F6987FE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0026D-2491-4979-8C46-BA10160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D277D-7A9C-4C9E-B4F9-B7556F9A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59086-DDA6-433B-9517-EC393C2F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9611E-C73C-4B60-9CF5-E8CF2E8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F8598-5BDF-49AA-B9EE-6E36D8C7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16F05-02CF-4673-8D8E-9FC31EE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814A0-D28E-48D9-90F5-301FF2A1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F9B3B-962F-4410-8415-A2A3B222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4532-2C01-416B-9A6F-B3D75FA6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C2C9-41AC-408E-8436-EF4C5EF6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45B57-AAAE-4E80-B5A9-211363EF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4F773-8F84-4C9B-8539-4AB9DA88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C7D25-62F3-43E2-94C1-DB852ED2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C5060-B09D-45CB-8004-8D7C0032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8F376-AA0E-4682-94DE-BE9FDE2C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211D38-6699-4561-B00C-7FBF0B54D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FC510-B5FF-4F51-87A4-F6D7664E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93ECC-AA52-41BE-95E5-E45DD501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AD21F-313F-40AD-AA66-9DADEC7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652B5-BB91-4BED-A943-672D5BF6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5ED1E-529D-427A-AD7B-81806B4D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5A411-61FD-4C1B-B657-3621BF9B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7C80F-3131-49E0-91A3-E8E0EC8C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AB08-4504-4731-8C33-86396420DD68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50066-AC4A-446B-9741-B9CC5F19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A1BE4-0DE4-4C57-83BD-E5B39BF73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FFEF-23A5-4CBE-9FF0-59394E643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40F666-EF97-4CC3-AEBC-D9C8208B644E}"/>
              </a:ext>
            </a:extLst>
          </p:cNvPr>
          <p:cNvSpPr/>
          <p:nvPr/>
        </p:nvSpPr>
        <p:spPr>
          <a:xfrm>
            <a:off x="2361459" y="739057"/>
            <a:ext cx="6383044" cy="5741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7B4143-4D7A-4C72-BFF6-A881EEBEFEC2}"/>
              </a:ext>
            </a:extLst>
          </p:cNvPr>
          <p:cNvSpPr txBox="1"/>
          <p:nvPr/>
        </p:nvSpPr>
        <p:spPr>
          <a:xfrm>
            <a:off x="568171" y="2050734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Instruction[31:0]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EF8370-59A2-4826-803B-2E8C10828073}"/>
              </a:ext>
            </a:extLst>
          </p:cNvPr>
          <p:cNvSpPr txBox="1"/>
          <p:nvPr/>
        </p:nvSpPr>
        <p:spPr>
          <a:xfrm>
            <a:off x="4216892" y="246417"/>
            <a:ext cx="26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 CPU Structure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C435F3-6F79-43D3-9815-F98894A3A5F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68289" y="2220011"/>
            <a:ext cx="1098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4EC1D6B-EDB0-4E29-928C-7194AEC38C7B}"/>
              </a:ext>
            </a:extLst>
          </p:cNvPr>
          <p:cNvSpPr txBox="1"/>
          <p:nvPr/>
        </p:nvSpPr>
        <p:spPr>
          <a:xfrm>
            <a:off x="2442179" y="1869410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parsing</a:t>
            </a:r>
            <a:endParaRPr lang="zh-CN" altLang="en-US" sz="14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C84CBAF-D528-4858-87A3-5934D0B94218}"/>
              </a:ext>
            </a:extLst>
          </p:cNvPr>
          <p:cNvCxnSpPr>
            <a:cxnSpLocks/>
          </p:cNvCxnSpPr>
          <p:nvPr/>
        </p:nvCxnSpPr>
        <p:spPr>
          <a:xfrm>
            <a:off x="3266981" y="1109701"/>
            <a:ext cx="0" cy="3613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30D860E-1664-4C2D-9662-BA718D961458}"/>
              </a:ext>
            </a:extLst>
          </p:cNvPr>
          <p:cNvCxnSpPr>
            <a:cxnSpLocks/>
          </p:cNvCxnSpPr>
          <p:nvPr/>
        </p:nvCxnSpPr>
        <p:spPr>
          <a:xfrm>
            <a:off x="3266981" y="1109701"/>
            <a:ext cx="1102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C67CD35-0E53-4277-A3B5-82C169E9291C}"/>
              </a:ext>
            </a:extLst>
          </p:cNvPr>
          <p:cNvCxnSpPr>
            <a:cxnSpLocks/>
          </p:cNvCxnSpPr>
          <p:nvPr/>
        </p:nvCxnSpPr>
        <p:spPr>
          <a:xfrm>
            <a:off x="3266981" y="1775526"/>
            <a:ext cx="1102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AD9F8E-5C15-40BA-AB0B-F0766C58E7D3}"/>
              </a:ext>
            </a:extLst>
          </p:cNvPr>
          <p:cNvCxnSpPr>
            <a:cxnSpLocks/>
          </p:cNvCxnSpPr>
          <p:nvPr/>
        </p:nvCxnSpPr>
        <p:spPr>
          <a:xfrm>
            <a:off x="3266981" y="2769825"/>
            <a:ext cx="1051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149B71-565C-4C94-8150-363F3775ABD1}"/>
              </a:ext>
            </a:extLst>
          </p:cNvPr>
          <p:cNvCxnSpPr>
            <a:cxnSpLocks/>
          </p:cNvCxnSpPr>
          <p:nvPr/>
        </p:nvCxnSpPr>
        <p:spPr>
          <a:xfrm>
            <a:off x="3266981" y="3728613"/>
            <a:ext cx="1389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0A182E9-838A-4516-B501-00BD1FDDE827}"/>
              </a:ext>
            </a:extLst>
          </p:cNvPr>
          <p:cNvSpPr txBox="1"/>
          <p:nvPr/>
        </p:nvSpPr>
        <p:spPr>
          <a:xfrm>
            <a:off x="3041684" y="781228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opcode[31:26]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7B731B-2FA9-4C30-A3B9-D5FA99FB28A6}"/>
              </a:ext>
            </a:extLst>
          </p:cNvPr>
          <p:cNvSpPr txBox="1"/>
          <p:nvPr/>
        </p:nvSpPr>
        <p:spPr>
          <a:xfrm>
            <a:off x="3232950" y="140383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funct</a:t>
            </a:r>
            <a:r>
              <a:rPr lang="en-US" altLang="zh-CN" sz="1400" dirty="0"/>
              <a:t>[5:0]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FB7F74-8171-49CB-A2CC-AE1C461DB60B}"/>
              </a:ext>
            </a:extLst>
          </p:cNvPr>
          <p:cNvSpPr txBox="1"/>
          <p:nvPr/>
        </p:nvSpPr>
        <p:spPr>
          <a:xfrm>
            <a:off x="3232950" y="241915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shamt</a:t>
            </a:r>
            <a:r>
              <a:rPr lang="en-US" altLang="zh-CN" sz="1400" dirty="0"/>
              <a:t>[10:6]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65930F-CA82-4FC2-BD7B-348B43FFA563}"/>
              </a:ext>
            </a:extLst>
          </p:cNvPr>
          <p:cNvSpPr txBox="1"/>
          <p:nvPr/>
        </p:nvSpPr>
        <p:spPr>
          <a:xfrm>
            <a:off x="3229598" y="338577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immediate[15:0]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76622C-D453-4CA4-AA75-4C15DFCCFEAB}"/>
              </a:ext>
            </a:extLst>
          </p:cNvPr>
          <p:cNvCxnSpPr>
            <a:cxnSpLocks/>
          </p:cNvCxnSpPr>
          <p:nvPr/>
        </p:nvCxnSpPr>
        <p:spPr>
          <a:xfrm>
            <a:off x="3266981" y="4261273"/>
            <a:ext cx="2778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608F47A-2861-4759-89C6-AD9AFADD7681}"/>
              </a:ext>
            </a:extLst>
          </p:cNvPr>
          <p:cNvCxnSpPr>
            <a:cxnSpLocks/>
          </p:cNvCxnSpPr>
          <p:nvPr/>
        </p:nvCxnSpPr>
        <p:spPr>
          <a:xfrm>
            <a:off x="3266981" y="4722912"/>
            <a:ext cx="2778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8FAE96-B9B9-4B32-8187-0BB3941D4EAF}"/>
              </a:ext>
            </a:extLst>
          </p:cNvPr>
          <p:cNvSpPr txBox="1"/>
          <p:nvPr/>
        </p:nvSpPr>
        <p:spPr>
          <a:xfrm>
            <a:off x="3266981" y="390045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rs</a:t>
            </a:r>
            <a:r>
              <a:rPr lang="en-US" altLang="zh-CN" sz="1400" dirty="0"/>
              <a:t>[25:21]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E420F4-3789-41E2-A029-F495B3E6C205}"/>
              </a:ext>
            </a:extLst>
          </p:cNvPr>
          <p:cNvSpPr txBox="1"/>
          <p:nvPr/>
        </p:nvSpPr>
        <p:spPr>
          <a:xfrm>
            <a:off x="3266981" y="439327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rt[20:16]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0AF3DA7-C959-4EDF-8F81-FE12E5CB0FAE}"/>
              </a:ext>
            </a:extLst>
          </p:cNvPr>
          <p:cNvCxnSpPr/>
          <p:nvPr/>
        </p:nvCxnSpPr>
        <p:spPr>
          <a:xfrm>
            <a:off x="4369292" y="1109701"/>
            <a:ext cx="0" cy="66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BF8E025-EB66-47CC-A12F-E5BAE1D5C305}"/>
              </a:ext>
            </a:extLst>
          </p:cNvPr>
          <p:cNvCxnSpPr>
            <a:cxnSpLocks/>
          </p:cNvCxnSpPr>
          <p:nvPr/>
        </p:nvCxnSpPr>
        <p:spPr>
          <a:xfrm>
            <a:off x="4369292" y="1442613"/>
            <a:ext cx="167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95115C0-DA29-4C20-B30C-F1A3DD49FD44}"/>
              </a:ext>
            </a:extLst>
          </p:cNvPr>
          <p:cNvSpPr txBox="1"/>
          <p:nvPr/>
        </p:nvSpPr>
        <p:spPr>
          <a:xfrm>
            <a:off x="4358607" y="1179903"/>
            <a:ext cx="18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uniquely determine the ins function</a:t>
            </a:r>
            <a:endParaRPr lang="zh-CN" altLang="en-US" dirty="0"/>
          </a:p>
        </p:txBody>
      </p:sp>
      <p:sp>
        <p:nvSpPr>
          <p:cNvPr id="52" name="流程图: 手动输入 51">
            <a:extLst>
              <a:ext uri="{FF2B5EF4-FFF2-40B4-BE49-F238E27FC236}">
                <a16:creationId xmlns:a16="http://schemas.microsoft.com/office/drawing/2014/main" id="{C27258E6-8874-4297-9D61-C913A8DF1229}"/>
              </a:ext>
            </a:extLst>
          </p:cNvPr>
          <p:cNvSpPr/>
          <p:nvPr/>
        </p:nvSpPr>
        <p:spPr>
          <a:xfrm>
            <a:off x="4327382" y="2424023"/>
            <a:ext cx="1181056" cy="605822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BB343F-BB68-4C37-99B8-9C654B1B66C2}"/>
              </a:ext>
            </a:extLst>
          </p:cNvPr>
          <p:cNvSpPr txBox="1"/>
          <p:nvPr/>
        </p:nvSpPr>
        <p:spPr>
          <a:xfrm>
            <a:off x="4389574" y="2573045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zero extend</a:t>
            </a:r>
            <a:endParaRPr lang="zh-CN" altLang="en-US" sz="1400" dirty="0"/>
          </a:p>
        </p:txBody>
      </p:sp>
      <p:sp>
        <p:nvSpPr>
          <p:cNvPr id="55" name="流程图: 手动输入 54">
            <a:extLst>
              <a:ext uri="{FF2B5EF4-FFF2-40B4-BE49-F238E27FC236}">
                <a16:creationId xmlns:a16="http://schemas.microsoft.com/office/drawing/2014/main" id="{6865AFC7-3CC1-4A24-BF10-05726A14841F}"/>
              </a:ext>
            </a:extLst>
          </p:cNvPr>
          <p:cNvSpPr/>
          <p:nvPr/>
        </p:nvSpPr>
        <p:spPr>
          <a:xfrm>
            <a:off x="4656336" y="3357358"/>
            <a:ext cx="1181056" cy="605822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A69D05-4D9C-4DE0-AADF-A1F5F94A05DA}"/>
              </a:ext>
            </a:extLst>
          </p:cNvPr>
          <p:cNvSpPr txBox="1"/>
          <p:nvPr/>
        </p:nvSpPr>
        <p:spPr>
          <a:xfrm>
            <a:off x="4703539" y="3444456"/>
            <a:ext cx="118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bit extend</a:t>
            </a:r>
          </a:p>
          <a:p>
            <a:r>
              <a:rPr lang="en-US" altLang="zh-CN" sz="1400" dirty="0"/>
              <a:t>(signed/zero)</a:t>
            </a:r>
            <a:endParaRPr lang="zh-CN" altLang="en-US" sz="14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81CA63E-8BF5-401B-8AAD-D9B78E6C8BEF}"/>
              </a:ext>
            </a:extLst>
          </p:cNvPr>
          <p:cNvCxnSpPr>
            <a:stCxn id="52" idx="3"/>
          </p:cNvCxnSpPr>
          <p:nvPr/>
        </p:nvCxnSpPr>
        <p:spPr>
          <a:xfrm flipV="1">
            <a:off x="5508438" y="2726933"/>
            <a:ext cx="53725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5C99908-67BC-4DE1-B17B-9FBEC08B502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37392" y="3660269"/>
            <a:ext cx="2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90818FA-FE9D-455F-A3CA-E3C244CFBFB9}"/>
              </a:ext>
            </a:extLst>
          </p:cNvPr>
          <p:cNvCxnSpPr/>
          <p:nvPr/>
        </p:nvCxnSpPr>
        <p:spPr>
          <a:xfrm>
            <a:off x="6045692" y="1441513"/>
            <a:ext cx="0" cy="3281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A7BE3A6-1127-4895-B93D-78BA365B765D}"/>
              </a:ext>
            </a:extLst>
          </p:cNvPr>
          <p:cNvCxnSpPr>
            <a:cxnSpLocks/>
          </p:cNvCxnSpPr>
          <p:nvPr/>
        </p:nvCxnSpPr>
        <p:spPr>
          <a:xfrm>
            <a:off x="6045692" y="3540257"/>
            <a:ext cx="1679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90D9D5E-1A59-4DA4-A08C-97669056D29F}"/>
              </a:ext>
            </a:extLst>
          </p:cNvPr>
          <p:cNvCxnSpPr>
            <a:cxnSpLocks/>
          </p:cNvCxnSpPr>
          <p:nvPr/>
        </p:nvCxnSpPr>
        <p:spPr>
          <a:xfrm>
            <a:off x="7726531" y="3535290"/>
            <a:ext cx="0" cy="124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12105E5-734B-4CE1-A2B0-C946572A57CD}"/>
              </a:ext>
            </a:extLst>
          </p:cNvPr>
          <p:cNvCxnSpPr/>
          <p:nvPr/>
        </p:nvCxnSpPr>
        <p:spPr>
          <a:xfrm>
            <a:off x="6986725" y="4563042"/>
            <a:ext cx="0" cy="586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CACE7C9-23DC-4B31-930A-9566DF2C148E}"/>
              </a:ext>
            </a:extLst>
          </p:cNvPr>
          <p:cNvCxnSpPr/>
          <p:nvPr/>
        </p:nvCxnSpPr>
        <p:spPr>
          <a:xfrm>
            <a:off x="6977847" y="5157926"/>
            <a:ext cx="550416" cy="168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7B9D892-2A39-4228-A82B-7E5D6A05733E}"/>
              </a:ext>
            </a:extLst>
          </p:cNvPr>
          <p:cNvCxnSpPr/>
          <p:nvPr/>
        </p:nvCxnSpPr>
        <p:spPr>
          <a:xfrm>
            <a:off x="6986725" y="4563042"/>
            <a:ext cx="1340528" cy="435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D432903-0CB9-4633-980E-569426E9DEE3}"/>
              </a:ext>
            </a:extLst>
          </p:cNvPr>
          <p:cNvCxnSpPr>
            <a:cxnSpLocks/>
          </p:cNvCxnSpPr>
          <p:nvPr/>
        </p:nvCxnSpPr>
        <p:spPr>
          <a:xfrm flipH="1">
            <a:off x="6986725" y="5331148"/>
            <a:ext cx="541538" cy="155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B93BA97-1FF2-4C44-8C1C-CCFC414BC3A0}"/>
              </a:ext>
            </a:extLst>
          </p:cNvPr>
          <p:cNvCxnSpPr/>
          <p:nvPr/>
        </p:nvCxnSpPr>
        <p:spPr>
          <a:xfrm>
            <a:off x="6977847" y="5486615"/>
            <a:ext cx="0" cy="586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C7F0319-B924-434C-A7A2-03502CB78457}"/>
              </a:ext>
            </a:extLst>
          </p:cNvPr>
          <p:cNvCxnSpPr>
            <a:cxnSpLocks/>
          </p:cNvCxnSpPr>
          <p:nvPr/>
        </p:nvCxnSpPr>
        <p:spPr>
          <a:xfrm flipV="1">
            <a:off x="6977847" y="5646413"/>
            <a:ext cx="1349406" cy="426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2DB627F-87F3-4A87-B206-AC1D70D52504}"/>
              </a:ext>
            </a:extLst>
          </p:cNvPr>
          <p:cNvCxnSpPr/>
          <p:nvPr/>
        </p:nvCxnSpPr>
        <p:spPr>
          <a:xfrm>
            <a:off x="8327253" y="4998128"/>
            <a:ext cx="0" cy="64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98C3A35-E4DB-4D37-90B9-D56D0C166418}"/>
              </a:ext>
            </a:extLst>
          </p:cNvPr>
          <p:cNvSpPr txBox="1"/>
          <p:nvPr/>
        </p:nvSpPr>
        <p:spPr>
          <a:xfrm>
            <a:off x="7605094" y="51414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ALU</a:t>
            </a:r>
            <a:endParaRPr lang="zh-CN" altLang="en-US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562D242-7956-4776-AB50-054583D9A72B}"/>
              </a:ext>
            </a:extLst>
          </p:cNvPr>
          <p:cNvCxnSpPr/>
          <p:nvPr/>
        </p:nvCxnSpPr>
        <p:spPr>
          <a:xfrm>
            <a:off x="2059618" y="4998128"/>
            <a:ext cx="4918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EFFE6AA-D5E8-4CA6-80F8-864A681AA465}"/>
              </a:ext>
            </a:extLst>
          </p:cNvPr>
          <p:cNvSpPr txBox="1"/>
          <p:nvPr/>
        </p:nvSpPr>
        <p:spPr>
          <a:xfrm>
            <a:off x="1012781" y="481049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regA</a:t>
            </a:r>
            <a:r>
              <a:rPr lang="en-US" altLang="zh-CN" sz="1600" dirty="0"/>
              <a:t>[31:0]</a:t>
            </a:r>
            <a:endParaRPr lang="zh-CN" altLang="en-US" sz="16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3FA1D6E-2FB4-4E73-B759-BA16A735830D}"/>
              </a:ext>
            </a:extLst>
          </p:cNvPr>
          <p:cNvSpPr txBox="1"/>
          <p:nvPr/>
        </p:nvSpPr>
        <p:spPr>
          <a:xfrm>
            <a:off x="1012781" y="569024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regB</a:t>
            </a:r>
            <a:r>
              <a:rPr lang="en-US" altLang="zh-CN" sz="1600" dirty="0"/>
              <a:t>[31:0]</a:t>
            </a:r>
            <a:endParaRPr lang="zh-CN" altLang="en-US" sz="1600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C7396A5-614E-4291-BBCD-771D6ADD6464}"/>
              </a:ext>
            </a:extLst>
          </p:cNvPr>
          <p:cNvCxnSpPr/>
          <p:nvPr/>
        </p:nvCxnSpPr>
        <p:spPr>
          <a:xfrm>
            <a:off x="2059618" y="5859517"/>
            <a:ext cx="4918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331E6EB9-233E-4564-BE86-072A4D349AA8}"/>
              </a:ext>
            </a:extLst>
          </p:cNvPr>
          <p:cNvCxnSpPr/>
          <p:nvPr/>
        </p:nvCxnSpPr>
        <p:spPr>
          <a:xfrm>
            <a:off x="8327253" y="5157926"/>
            <a:ext cx="807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8630AA0-EA2D-48DF-AC2C-C1BF832766D0}"/>
              </a:ext>
            </a:extLst>
          </p:cNvPr>
          <p:cNvSpPr txBox="1"/>
          <p:nvPr/>
        </p:nvSpPr>
        <p:spPr>
          <a:xfrm>
            <a:off x="9138750" y="4920971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result[31:0]</a:t>
            </a:r>
            <a:endParaRPr lang="zh-CN" altLang="en-US" sz="1600" dirty="0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4D937E6-6809-4956-AE65-35CCF6158519}"/>
              </a:ext>
            </a:extLst>
          </p:cNvPr>
          <p:cNvCxnSpPr/>
          <p:nvPr/>
        </p:nvCxnSpPr>
        <p:spPr>
          <a:xfrm>
            <a:off x="7751492" y="5810857"/>
            <a:ext cx="0" cy="52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8C01902-54C7-4534-9F53-AE1F0EE94019}"/>
              </a:ext>
            </a:extLst>
          </p:cNvPr>
          <p:cNvCxnSpPr/>
          <p:nvPr/>
        </p:nvCxnSpPr>
        <p:spPr>
          <a:xfrm>
            <a:off x="7725051" y="6347534"/>
            <a:ext cx="14810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1CD39FA-6D5D-43A4-9B96-4D532F46B9B5}"/>
              </a:ext>
            </a:extLst>
          </p:cNvPr>
          <p:cNvSpPr txBox="1"/>
          <p:nvPr/>
        </p:nvSpPr>
        <p:spPr>
          <a:xfrm>
            <a:off x="9206142" y="6142145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flags[2:0]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2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费 祥</dc:creator>
  <cp:lastModifiedBy>费 祥</cp:lastModifiedBy>
  <cp:revision>25</cp:revision>
  <dcterms:created xsi:type="dcterms:W3CDTF">2022-04-09T05:49:01Z</dcterms:created>
  <dcterms:modified xsi:type="dcterms:W3CDTF">2022-04-09T06:13:27Z</dcterms:modified>
</cp:coreProperties>
</file>