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88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8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8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82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82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82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58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3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8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01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52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E44B3-A3FB-4DB1-B939-7C3756876889}" type="datetimeFigureOut">
              <a:rPr lang="es-MX" smtClean="0"/>
              <a:t>23/09/2025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0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123BC5F-CF80-06E5-5E49-05FE8A056319}"/>
              </a:ext>
            </a:extLst>
          </p:cNvPr>
          <p:cNvSpPr/>
          <p:nvPr/>
        </p:nvSpPr>
        <p:spPr>
          <a:xfrm>
            <a:off x="321310" y="127759"/>
            <a:ext cx="11657330" cy="8878956"/>
          </a:xfrm>
          <a:prstGeom prst="roundRect">
            <a:avLst>
              <a:gd name="adj" fmla="val 244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798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3AD2437-462B-6B9C-911F-FCF75E6018E1}"/>
              </a:ext>
            </a:extLst>
          </p:cNvPr>
          <p:cNvSpPr/>
          <p:nvPr/>
        </p:nvSpPr>
        <p:spPr>
          <a:xfrm>
            <a:off x="391477" y="476552"/>
            <a:ext cx="11396345" cy="396497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/>
              <a:t>Nombre de la </a:t>
            </a:r>
            <a:r>
              <a:rPr lang="en-US" sz="1399" b="1" dirty="0" err="1"/>
              <a:t>pantalla</a:t>
            </a:r>
            <a:r>
              <a:rPr lang="en-US" sz="1399" b="1" dirty="0"/>
              <a:t>: </a:t>
            </a:r>
            <a:r>
              <a:rPr lang="en-US" sz="1399" b="1" i="1" dirty="0"/>
              <a:t>LOGIN</a:t>
            </a:r>
            <a:r>
              <a:rPr lang="en-US" sz="1399" b="1" dirty="0"/>
              <a:t>	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0F642F0-92C9-6117-21EF-26F39847322E}"/>
              </a:ext>
            </a:extLst>
          </p:cNvPr>
          <p:cNvSpPr/>
          <p:nvPr/>
        </p:nvSpPr>
        <p:spPr>
          <a:xfrm>
            <a:off x="391477" y="988486"/>
            <a:ext cx="11396345" cy="509422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Descripcion</a:t>
            </a:r>
            <a:r>
              <a:rPr lang="en-US" sz="1399" b="1" dirty="0"/>
              <a:t>: </a:t>
            </a:r>
            <a:r>
              <a:rPr lang="en-US" sz="1399" b="1" i="1" u="sng" dirty="0"/>
              <a:t>En </a:t>
            </a:r>
            <a:r>
              <a:rPr lang="en-US" sz="1399" b="1" i="1" u="sng" dirty="0" err="1"/>
              <a:t>esta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pantalla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el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usuario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puede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ingresar</a:t>
            </a:r>
            <a:r>
              <a:rPr lang="en-US" sz="1399" b="1" i="1" u="sng" dirty="0"/>
              <a:t> sus </a:t>
            </a:r>
            <a:r>
              <a:rPr lang="en-US" sz="1399" b="1" i="1" u="sng" dirty="0" err="1"/>
              <a:t>credenciales</a:t>
            </a:r>
            <a:r>
              <a:rPr lang="en-US" sz="1399" b="1" i="1" u="sng" dirty="0"/>
              <a:t> para </a:t>
            </a:r>
            <a:r>
              <a:rPr lang="en-US" sz="1399" b="1" i="1" u="sng" dirty="0" err="1"/>
              <a:t>tener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acceso</a:t>
            </a:r>
            <a:r>
              <a:rPr lang="en-US" sz="1399" b="1" i="1" u="sng" dirty="0"/>
              <a:t> al Sistema, </a:t>
            </a:r>
            <a:r>
              <a:rPr lang="en-US" sz="1399" b="1" i="1" u="sng" dirty="0" err="1"/>
              <a:t>dependiendo</a:t>
            </a:r>
            <a:r>
              <a:rPr lang="en-US" sz="1399" b="1" i="1" u="sng" dirty="0"/>
              <a:t> del </a:t>
            </a:r>
            <a:r>
              <a:rPr lang="en-US" sz="1399" b="1" i="1" u="sng" dirty="0" err="1"/>
              <a:t>tipo</a:t>
            </a:r>
            <a:r>
              <a:rPr lang="en-US" sz="1399" b="1" i="1" u="sng" dirty="0"/>
              <a:t> de </a:t>
            </a:r>
            <a:r>
              <a:rPr lang="en-US" sz="1399" b="1" i="1" u="sng" dirty="0" err="1"/>
              <a:t>usuario</a:t>
            </a:r>
            <a:r>
              <a:rPr lang="en-US" sz="1399" b="1" i="1" u="sng" dirty="0"/>
              <a:t> se </a:t>
            </a:r>
            <a:r>
              <a:rPr lang="en-US" sz="1399" b="1" i="1" u="sng" dirty="0" err="1"/>
              <a:t>mostrara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diferente</a:t>
            </a:r>
            <a:r>
              <a:rPr lang="en-US" sz="1399" b="1" i="1" u="sng" dirty="0"/>
              <a:t> </a:t>
            </a:r>
            <a:r>
              <a:rPr lang="en-US" sz="1399" b="1" i="1" u="sng" dirty="0" err="1"/>
              <a:t>flujo</a:t>
            </a:r>
            <a:r>
              <a:rPr lang="en-US" sz="1399" b="1" i="1" u="sng" dirty="0"/>
              <a:t> de </a:t>
            </a:r>
            <a:r>
              <a:rPr lang="en-US" sz="1399" b="1" i="1" u="sng" dirty="0" err="1"/>
              <a:t>pantallas</a:t>
            </a:r>
            <a:r>
              <a:rPr lang="en-US" sz="1399" b="1" i="1" u="sng" dirty="0"/>
              <a:t>.</a:t>
            </a:r>
            <a:endParaRPr lang="es-MX" sz="1399" b="1" i="1" u="sng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0AE46A4-B196-4FB6-553D-5D1ABBBFAEB8}"/>
              </a:ext>
            </a:extLst>
          </p:cNvPr>
          <p:cNvSpPr/>
          <p:nvPr/>
        </p:nvSpPr>
        <p:spPr>
          <a:xfrm>
            <a:off x="8033486" y="8291813"/>
            <a:ext cx="3754336" cy="509421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Hecho</a:t>
            </a:r>
            <a:r>
              <a:rPr lang="en-US" sz="1399" b="1" dirty="0"/>
              <a:t> </a:t>
            </a:r>
            <a:r>
              <a:rPr lang="en-US" sz="1399" b="1" dirty="0" err="1"/>
              <a:t>por</a:t>
            </a:r>
            <a:r>
              <a:rPr lang="en-US" sz="1399" b="1" dirty="0"/>
              <a:t> : ORLANDO CASAS</a:t>
            </a:r>
            <a:endParaRPr lang="es-MX" sz="1399" b="1" i="1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28CFD779-3FE3-EE4B-1205-2BB006B1542C}"/>
              </a:ext>
            </a:extLst>
          </p:cNvPr>
          <p:cNvSpPr/>
          <p:nvPr/>
        </p:nvSpPr>
        <p:spPr>
          <a:xfrm>
            <a:off x="3015145" y="1756862"/>
            <a:ext cx="6149008" cy="63379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BD829E-1964-C54F-EA86-B5DDD150B740}"/>
              </a:ext>
            </a:extLst>
          </p:cNvPr>
          <p:cNvSpPr txBox="1"/>
          <p:nvPr/>
        </p:nvSpPr>
        <p:spPr>
          <a:xfrm>
            <a:off x="3505200" y="2888974"/>
            <a:ext cx="19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Usuario</a:t>
            </a:r>
            <a:r>
              <a:rPr lang="en-US" dirty="0"/>
              <a:t> o Correo:</a:t>
            </a:r>
            <a:endParaRPr lang="es-MX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0630A642-23E9-3460-090F-3D5EA76C2FF6}"/>
              </a:ext>
            </a:extLst>
          </p:cNvPr>
          <p:cNvSpPr/>
          <p:nvPr/>
        </p:nvSpPr>
        <p:spPr>
          <a:xfrm>
            <a:off x="5619750" y="2800350"/>
            <a:ext cx="2667000" cy="552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34E6F3-EC40-CE38-90BD-8B3C53E1783B}"/>
              </a:ext>
            </a:extLst>
          </p:cNvPr>
          <p:cNvSpPr txBox="1"/>
          <p:nvPr/>
        </p:nvSpPr>
        <p:spPr>
          <a:xfrm>
            <a:off x="3575050" y="4129567"/>
            <a:ext cx="19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Password:</a:t>
            </a:r>
            <a:endParaRPr lang="es-MX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6E47BB-6B20-D7BA-7612-E4530C6A5652}"/>
              </a:ext>
            </a:extLst>
          </p:cNvPr>
          <p:cNvSpPr/>
          <p:nvPr/>
        </p:nvSpPr>
        <p:spPr>
          <a:xfrm>
            <a:off x="5689600" y="4040943"/>
            <a:ext cx="2667000" cy="5524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*********</a:t>
            </a:r>
            <a:endParaRPr lang="es-MX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BFDB422-B53C-82DB-F75B-B0BB488604CD}"/>
              </a:ext>
            </a:extLst>
          </p:cNvPr>
          <p:cNvSpPr/>
          <p:nvPr/>
        </p:nvSpPr>
        <p:spPr>
          <a:xfrm>
            <a:off x="5006975" y="5400338"/>
            <a:ext cx="2286000" cy="552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Ingresar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18375BF-D746-BA79-41E2-8F841B710C18}"/>
              </a:ext>
            </a:extLst>
          </p:cNvPr>
          <p:cNvSpPr txBox="1"/>
          <p:nvPr/>
        </p:nvSpPr>
        <p:spPr>
          <a:xfrm>
            <a:off x="4019550" y="6966098"/>
            <a:ext cx="197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Resgistrate</a:t>
            </a:r>
            <a:r>
              <a:rPr lang="en-US" dirty="0"/>
              <a:t>!</a:t>
            </a:r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A04AF5E-4C79-2AE7-C42C-F2E786F1954E}"/>
              </a:ext>
            </a:extLst>
          </p:cNvPr>
          <p:cNvSpPr txBox="1"/>
          <p:nvPr/>
        </p:nvSpPr>
        <p:spPr>
          <a:xfrm>
            <a:off x="6496050" y="6966098"/>
            <a:ext cx="197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Olvido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Contrasena</a:t>
            </a:r>
            <a:r>
              <a:rPr lang="en-US" dirty="0"/>
              <a:t>?</a:t>
            </a:r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A58EB39-6109-2167-1706-94BD6B5CB0B2}"/>
              </a:ext>
            </a:extLst>
          </p:cNvPr>
          <p:cNvSpPr/>
          <p:nvPr/>
        </p:nvSpPr>
        <p:spPr>
          <a:xfrm>
            <a:off x="755098" y="2106732"/>
            <a:ext cx="1447800" cy="16039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Labels</a:t>
            </a:r>
          </a:p>
          <a:p>
            <a:pPr algn="ctr"/>
            <a:r>
              <a:rPr lang="en-US" sz="1200" i="1" dirty="0">
                <a:solidFill>
                  <a:schemeClr val="bg1"/>
                </a:solidFill>
              </a:rPr>
              <a:t>Para </a:t>
            </a:r>
            <a:r>
              <a:rPr lang="en-US" sz="1200" i="1" dirty="0" err="1">
                <a:solidFill>
                  <a:schemeClr val="bg1"/>
                </a:solidFill>
              </a:rPr>
              <a:t>indicarle</a:t>
            </a:r>
            <a:r>
              <a:rPr lang="en-US" sz="1200" i="1" dirty="0">
                <a:solidFill>
                  <a:schemeClr val="bg1"/>
                </a:solidFill>
              </a:rPr>
              <a:t> al </a:t>
            </a:r>
            <a:r>
              <a:rPr lang="en-US" sz="1200" i="1" dirty="0" err="1">
                <a:solidFill>
                  <a:schemeClr val="bg1"/>
                </a:solidFill>
              </a:rPr>
              <a:t>usuario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el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tipo</a:t>
            </a:r>
            <a:r>
              <a:rPr lang="en-US" sz="1200" i="1" dirty="0">
                <a:solidFill>
                  <a:schemeClr val="bg1"/>
                </a:solidFill>
              </a:rPr>
              <a:t> de campo.</a:t>
            </a:r>
            <a:endParaRPr lang="es-MX" sz="1200" i="1" dirty="0">
              <a:solidFill>
                <a:schemeClr val="bg1"/>
              </a:solidFill>
            </a:endParaRP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52D2B97-42FD-6DB3-24CC-EB3922AAD971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>
            <a:off x="2202898" y="2908705"/>
            <a:ext cx="1302302" cy="16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97B8D86C-2244-CB03-7AAD-EAD280553E60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2202898" y="2908705"/>
            <a:ext cx="1372152" cy="140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8D99F1D1-80DC-6A13-6B34-BF4E56359E97}"/>
              </a:ext>
            </a:extLst>
          </p:cNvPr>
          <p:cNvSpPr/>
          <p:nvPr/>
        </p:nvSpPr>
        <p:spPr>
          <a:xfrm>
            <a:off x="9724058" y="1804417"/>
            <a:ext cx="2124159" cy="26944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de </a:t>
            </a:r>
            <a:r>
              <a:rPr lang="en-US" dirty="0" err="1">
                <a:solidFill>
                  <a:schemeClr val="bg1"/>
                </a:solidFill>
              </a:rPr>
              <a:t>Usuario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Es </a:t>
            </a:r>
            <a:r>
              <a:rPr lang="en-US" sz="1200" dirty="0" err="1">
                <a:solidFill>
                  <a:schemeClr val="bg1"/>
                </a:solidFill>
              </a:rPr>
              <a:t>requerido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 </a:t>
            </a:r>
            <a:r>
              <a:rPr lang="en-US" sz="1200" dirty="0" err="1">
                <a:solidFill>
                  <a:schemeClr val="bg1"/>
                </a:solidFill>
              </a:rPr>
              <a:t>tipo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Texto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Puede </a:t>
            </a:r>
            <a:r>
              <a:rPr lang="en-US" sz="1200" dirty="0" err="1">
                <a:solidFill>
                  <a:schemeClr val="bg1"/>
                </a:solidFill>
              </a:rPr>
              <a:t>aceptar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cualquier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tipo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caracteres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si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ingresa</a:t>
            </a:r>
            <a:r>
              <a:rPr lang="en-US" sz="1200" dirty="0">
                <a:solidFill>
                  <a:schemeClr val="bg1"/>
                </a:solidFill>
              </a:rPr>
              <a:t> un </a:t>
            </a:r>
            <a:r>
              <a:rPr lang="en-US" sz="1200" dirty="0" err="1">
                <a:solidFill>
                  <a:schemeClr val="bg1"/>
                </a:solidFill>
              </a:rPr>
              <a:t>nombre</a:t>
            </a:r>
            <a:r>
              <a:rPr lang="en-US" sz="1200" dirty="0">
                <a:solidFill>
                  <a:schemeClr val="bg1"/>
                </a:solidFill>
              </a:rPr>
              <a:t> de </a:t>
            </a:r>
            <a:r>
              <a:rPr lang="en-US" sz="1200" dirty="0" err="1">
                <a:solidFill>
                  <a:schemeClr val="bg1"/>
                </a:solidFill>
              </a:rPr>
              <a:t>usuario</a:t>
            </a:r>
            <a:r>
              <a:rPr lang="en-US" sz="1200" dirty="0">
                <a:solidFill>
                  <a:schemeClr val="bg1"/>
                </a:solidFill>
              </a:rPr>
              <a:t> o se lo </a:t>
            </a:r>
            <a:r>
              <a:rPr lang="en-US" sz="1200" dirty="0" err="1">
                <a:solidFill>
                  <a:schemeClr val="bg1"/>
                </a:solidFill>
              </a:rPr>
              <a:t>contrario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correo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electronico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No </a:t>
            </a:r>
            <a:r>
              <a:rPr lang="en-US" sz="1200" dirty="0" err="1">
                <a:solidFill>
                  <a:schemeClr val="bg1"/>
                </a:solidFill>
              </a:rPr>
              <a:t>tiene</a:t>
            </a:r>
            <a:r>
              <a:rPr lang="en-US" sz="1200" dirty="0">
                <a:solidFill>
                  <a:schemeClr val="bg1"/>
                </a:solidFill>
              </a:rPr>
              <a:t> longitude maxima</a:t>
            </a:r>
            <a:endParaRPr lang="es-MX" sz="1200" dirty="0">
              <a:solidFill>
                <a:schemeClr val="bg1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455667B5-C13A-F0DD-E073-1E64780F1E97}"/>
              </a:ext>
            </a:extLst>
          </p:cNvPr>
          <p:cNvCxnSpPr>
            <a:cxnSpLocks/>
            <a:stCxn id="28" idx="1"/>
            <a:endCxn id="4" idx="3"/>
          </p:cNvCxnSpPr>
          <p:nvPr/>
        </p:nvCxnSpPr>
        <p:spPr>
          <a:xfrm flipH="1" flipV="1">
            <a:off x="8286750" y="3076575"/>
            <a:ext cx="1437308" cy="7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>
            <a:extLst>
              <a:ext uri="{FF2B5EF4-FFF2-40B4-BE49-F238E27FC236}">
                <a16:creationId xmlns:a16="http://schemas.microsoft.com/office/drawing/2014/main" id="{1A3C512F-027D-6A84-7639-4F04E1301D34}"/>
              </a:ext>
            </a:extLst>
          </p:cNvPr>
          <p:cNvSpPr/>
          <p:nvPr/>
        </p:nvSpPr>
        <p:spPr>
          <a:xfrm>
            <a:off x="9711800" y="4862252"/>
            <a:ext cx="2124159" cy="269448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de Password: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Es </a:t>
            </a:r>
            <a:r>
              <a:rPr lang="en-US" sz="1200" dirty="0" err="1">
                <a:solidFill>
                  <a:schemeClr val="bg1"/>
                </a:solidFill>
              </a:rPr>
              <a:t>requerido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 </a:t>
            </a:r>
            <a:r>
              <a:rPr lang="en-US" sz="1200" dirty="0" err="1">
                <a:solidFill>
                  <a:schemeClr val="bg1"/>
                </a:solidFill>
              </a:rPr>
              <a:t>tipo</a:t>
            </a:r>
            <a:r>
              <a:rPr lang="en-US" sz="1200" dirty="0">
                <a:solidFill>
                  <a:schemeClr val="bg1"/>
                </a:solidFill>
              </a:rPr>
              <a:t> password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Minimo</a:t>
            </a:r>
            <a:r>
              <a:rPr lang="en-US" sz="1200" dirty="0">
                <a:solidFill>
                  <a:schemeClr val="bg1"/>
                </a:solidFill>
              </a:rPr>
              <a:t> 8 </a:t>
            </a:r>
            <a:r>
              <a:rPr lang="en-US" sz="1200" dirty="0" err="1">
                <a:solidFill>
                  <a:schemeClr val="bg1"/>
                </a:solidFill>
              </a:rPr>
              <a:t>caracteres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Minimo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una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minuscula</a:t>
            </a:r>
            <a:r>
              <a:rPr lang="en-US" sz="1200" dirty="0">
                <a:solidFill>
                  <a:schemeClr val="bg1"/>
                </a:solidFill>
              </a:rPr>
              <a:t>, </a:t>
            </a:r>
            <a:r>
              <a:rPr lang="en-US" sz="1200" dirty="0" err="1">
                <a:solidFill>
                  <a:schemeClr val="bg1"/>
                </a:solidFill>
              </a:rPr>
              <a:t>una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mayuscula</a:t>
            </a:r>
            <a:r>
              <a:rPr lang="en-US" sz="1200" dirty="0">
                <a:solidFill>
                  <a:schemeClr val="bg1"/>
                </a:solidFill>
              </a:rPr>
              <a:t>, un </a:t>
            </a:r>
            <a:r>
              <a:rPr lang="en-US" sz="1200" dirty="0" err="1">
                <a:solidFill>
                  <a:schemeClr val="bg1"/>
                </a:solidFill>
              </a:rPr>
              <a:t>numero</a:t>
            </a:r>
            <a:r>
              <a:rPr lang="en-US" sz="1200" dirty="0">
                <a:solidFill>
                  <a:schemeClr val="bg1"/>
                </a:solidFill>
              </a:rPr>
              <a:t> y un </a:t>
            </a:r>
            <a:r>
              <a:rPr lang="en-US" sz="1200" dirty="0" err="1">
                <a:solidFill>
                  <a:schemeClr val="bg1"/>
                </a:solidFill>
              </a:rPr>
              <a:t>carcter</a:t>
            </a:r>
            <a:r>
              <a:rPr lang="en-US" sz="1200" dirty="0">
                <a:solidFill>
                  <a:schemeClr val="bg1"/>
                </a:solidFill>
              </a:rPr>
              <a:t> especial.</a:t>
            </a:r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3F91DEBC-913F-C4EC-C490-7254F9D7D86C}"/>
              </a:ext>
            </a:extLst>
          </p:cNvPr>
          <p:cNvCxnSpPr>
            <a:cxnSpLocks/>
            <a:stCxn id="34" idx="1"/>
            <a:endCxn id="10" idx="3"/>
          </p:cNvCxnSpPr>
          <p:nvPr/>
        </p:nvCxnSpPr>
        <p:spPr>
          <a:xfrm flipH="1" flipV="1">
            <a:off x="8356600" y="4317168"/>
            <a:ext cx="1355200" cy="1892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id="{A52FBA10-0F5F-40B6-2955-4657517739F0}"/>
              </a:ext>
            </a:extLst>
          </p:cNvPr>
          <p:cNvSpPr/>
          <p:nvPr/>
        </p:nvSpPr>
        <p:spPr>
          <a:xfrm>
            <a:off x="615814" y="4484437"/>
            <a:ext cx="2151683" cy="22637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Boton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000" i="1" dirty="0">
                <a:solidFill>
                  <a:schemeClr val="bg1"/>
                </a:solidFill>
              </a:rPr>
              <a:t>Lanza un </a:t>
            </a:r>
            <a:r>
              <a:rPr lang="en-US" sz="1000" i="1" dirty="0" err="1">
                <a:solidFill>
                  <a:schemeClr val="bg1"/>
                </a:solidFill>
              </a:rPr>
              <a:t>alerta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si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falta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por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llenar</a:t>
            </a:r>
            <a:r>
              <a:rPr lang="en-US" sz="1000" i="1" dirty="0">
                <a:solidFill>
                  <a:schemeClr val="bg1"/>
                </a:solidFill>
              </a:rPr>
              <a:t> un campo del </a:t>
            </a:r>
            <a:r>
              <a:rPr lang="en-US" sz="1000" i="1" dirty="0" err="1">
                <a:solidFill>
                  <a:schemeClr val="bg1"/>
                </a:solidFill>
              </a:rPr>
              <a:t>faormulario</a:t>
            </a:r>
            <a:r>
              <a:rPr lang="en-US" sz="1000" i="1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sz="1000" i="1" dirty="0">
              <a:solidFill>
                <a:schemeClr val="bg1"/>
              </a:solidFill>
            </a:endParaRPr>
          </a:p>
          <a:p>
            <a:pPr algn="ctr"/>
            <a:r>
              <a:rPr lang="en-US" sz="1000" i="1" dirty="0" err="1">
                <a:solidFill>
                  <a:schemeClr val="bg1"/>
                </a:solidFill>
              </a:rPr>
              <a:t>Hace</a:t>
            </a:r>
            <a:r>
              <a:rPr lang="en-US" sz="1000" i="1" dirty="0">
                <a:solidFill>
                  <a:schemeClr val="bg1"/>
                </a:solidFill>
              </a:rPr>
              <a:t> la </a:t>
            </a:r>
            <a:r>
              <a:rPr lang="en-US" sz="1000" i="1" dirty="0" err="1">
                <a:solidFill>
                  <a:schemeClr val="bg1"/>
                </a:solidFill>
              </a:rPr>
              <a:t>validacion</a:t>
            </a:r>
            <a:r>
              <a:rPr lang="en-US" sz="1000" i="1" dirty="0">
                <a:solidFill>
                  <a:schemeClr val="bg1"/>
                </a:solidFill>
              </a:rPr>
              <a:t> de las </a:t>
            </a:r>
            <a:r>
              <a:rPr lang="en-US" sz="1000" i="1" dirty="0" err="1">
                <a:solidFill>
                  <a:schemeClr val="bg1"/>
                </a:solidFill>
              </a:rPr>
              <a:t>credenciales</a:t>
            </a:r>
            <a:r>
              <a:rPr lang="en-US" sz="1000" i="1" dirty="0">
                <a:solidFill>
                  <a:schemeClr val="bg1"/>
                </a:solidFill>
              </a:rPr>
              <a:t>, </a:t>
            </a:r>
            <a:r>
              <a:rPr lang="en-US" sz="1000" i="1" dirty="0" err="1">
                <a:solidFill>
                  <a:schemeClr val="bg1"/>
                </a:solidFill>
              </a:rPr>
              <a:t>si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estan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correctas</a:t>
            </a:r>
            <a:r>
              <a:rPr lang="en-US" sz="1000" i="1" dirty="0">
                <a:solidFill>
                  <a:schemeClr val="bg1"/>
                </a:solidFill>
              </a:rPr>
              <a:t> le da </a:t>
            </a:r>
            <a:r>
              <a:rPr lang="en-US" sz="1000" i="1" dirty="0" err="1">
                <a:solidFill>
                  <a:schemeClr val="bg1"/>
                </a:solidFill>
              </a:rPr>
              <a:t>acceso</a:t>
            </a:r>
            <a:r>
              <a:rPr lang="en-US" sz="1000" i="1" dirty="0">
                <a:solidFill>
                  <a:schemeClr val="bg1"/>
                </a:solidFill>
              </a:rPr>
              <a:t> al Sistema, de lo </a:t>
            </a:r>
            <a:r>
              <a:rPr lang="en-US" sz="1000" i="1" dirty="0" err="1">
                <a:solidFill>
                  <a:schemeClr val="bg1"/>
                </a:solidFill>
              </a:rPr>
              <a:t>contrario</a:t>
            </a:r>
            <a:r>
              <a:rPr lang="en-US" sz="1000" i="1" dirty="0">
                <a:solidFill>
                  <a:schemeClr val="bg1"/>
                </a:solidFill>
              </a:rPr>
              <a:t> se lo </a:t>
            </a:r>
            <a:r>
              <a:rPr lang="en-US" sz="1000" i="1" dirty="0" err="1">
                <a:solidFill>
                  <a:schemeClr val="bg1"/>
                </a:solidFill>
              </a:rPr>
              <a:t>denega</a:t>
            </a:r>
            <a:r>
              <a:rPr lang="en-US" sz="1000" i="1" dirty="0">
                <a:solidFill>
                  <a:schemeClr val="bg1"/>
                </a:solidFill>
              </a:rPr>
              <a:t> al </a:t>
            </a:r>
            <a:r>
              <a:rPr lang="en-US" sz="1000" i="1" dirty="0" err="1">
                <a:solidFill>
                  <a:schemeClr val="bg1"/>
                </a:solidFill>
              </a:rPr>
              <a:t>usuario</a:t>
            </a:r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BDA05D0-866F-29B6-12E3-A6D520A9D4B9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2767497" y="5616312"/>
            <a:ext cx="2239478" cy="6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 49">
            <a:extLst>
              <a:ext uri="{FF2B5EF4-FFF2-40B4-BE49-F238E27FC236}">
                <a16:creationId xmlns:a16="http://schemas.microsoft.com/office/drawing/2014/main" id="{6FD82BAC-8DAA-7B7E-01B3-A6305A2E888B}"/>
              </a:ext>
            </a:extLst>
          </p:cNvPr>
          <p:cNvSpPr/>
          <p:nvPr/>
        </p:nvSpPr>
        <p:spPr>
          <a:xfrm>
            <a:off x="949874" y="7625852"/>
            <a:ext cx="2151683" cy="110814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Ancor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sz="1000" i="1" dirty="0" err="1">
                <a:solidFill>
                  <a:schemeClr val="bg1"/>
                </a:solidFill>
              </a:rPr>
              <a:t>Dirigen</a:t>
            </a:r>
            <a:r>
              <a:rPr lang="en-US" sz="1000" i="1" dirty="0">
                <a:solidFill>
                  <a:schemeClr val="bg1"/>
                </a:solidFill>
              </a:rPr>
              <a:t> al </a:t>
            </a:r>
            <a:r>
              <a:rPr lang="en-US" sz="1000" i="1" dirty="0" err="1">
                <a:solidFill>
                  <a:schemeClr val="bg1"/>
                </a:solidFill>
              </a:rPr>
              <a:t>usuario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si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quieren</a:t>
            </a:r>
            <a:r>
              <a:rPr lang="en-US" sz="1000" i="1" dirty="0">
                <a:solidFill>
                  <a:schemeClr val="bg1"/>
                </a:solidFill>
              </a:rPr>
              <a:t> registrar </a:t>
            </a:r>
            <a:r>
              <a:rPr lang="en-US" sz="1000" i="1" dirty="0" err="1">
                <a:solidFill>
                  <a:schemeClr val="bg1"/>
                </a:solidFill>
              </a:rPr>
              <a:t>una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nueva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cuenta</a:t>
            </a:r>
            <a:r>
              <a:rPr lang="en-US" sz="1000" i="1" dirty="0">
                <a:solidFill>
                  <a:schemeClr val="bg1"/>
                </a:solidFill>
              </a:rPr>
              <a:t> o </a:t>
            </a:r>
            <a:r>
              <a:rPr lang="en-US" sz="1000" i="1" dirty="0" err="1">
                <a:solidFill>
                  <a:schemeClr val="bg1"/>
                </a:solidFill>
              </a:rPr>
              <a:t>si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quiere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recuperar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su</a:t>
            </a:r>
            <a:r>
              <a:rPr lang="en-US" sz="1000" i="1" dirty="0">
                <a:solidFill>
                  <a:schemeClr val="bg1"/>
                </a:solidFill>
              </a:rPr>
              <a:t> </a:t>
            </a:r>
            <a:r>
              <a:rPr lang="en-US" sz="1000" i="1" dirty="0" err="1">
                <a:solidFill>
                  <a:schemeClr val="bg1"/>
                </a:solidFill>
              </a:rPr>
              <a:t>contrasena</a:t>
            </a:r>
            <a:endParaRPr lang="en-US" sz="1000" i="1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s-MX" dirty="0">
              <a:solidFill>
                <a:schemeClr val="bg1"/>
              </a:solidFill>
            </a:endParaRP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F26EB212-D4A2-D30A-9663-EE53A8D02D2A}"/>
              </a:ext>
            </a:extLst>
          </p:cNvPr>
          <p:cNvCxnSpPr>
            <a:cxnSpLocks/>
            <a:stCxn id="50" idx="3"/>
            <a:endCxn id="12" idx="2"/>
          </p:cNvCxnSpPr>
          <p:nvPr/>
        </p:nvCxnSpPr>
        <p:spPr>
          <a:xfrm flipV="1">
            <a:off x="3101557" y="7335430"/>
            <a:ext cx="1905418" cy="844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66A85C28-9FEC-806A-BB3D-10453DD17E46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101557" y="7612429"/>
            <a:ext cx="4381918" cy="55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91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181</Words>
  <Application>Microsoft Office PowerPoint</Application>
  <PresentationFormat>Doble carta (432 x 279 mm)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Tiburcio  Gomez Moran</dc:creator>
  <cp:lastModifiedBy>Edgar Tiburcio  Gomez Moran</cp:lastModifiedBy>
  <cp:revision>3</cp:revision>
  <dcterms:created xsi:type="dcterms:W3CDTF">2025-09-12T17:05:03Z</dcterms:created>
  <dcterms:modified xsi:type="dcterms:W3CDTF">2025-09-24T01:18:40Z</dcterms:modified>
</cp:coreProperties>
</file>