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4444833-fondo-azul-marino-moderno-con-estilo-abstracto-diseno-de-ilustracion-vectorial-para-presentacion-banner-portada-web-volante-tarjeta-afiche-papel-tapiz-textura-diapositiva-revista-y-powerpoin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3131262-fondo-azul-brillo-de-geometria-de-fondo-abstracto-azul-oscuro-y-vector-de-elemento-de-capa-para-el-diseno-de-presentac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3131262-fondo-azul-brillo-de-geometria-de-fondo-abstracto-azul-oscuro-y-vector-de-elemento-de-capa-para-el-diseno-de-presentac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3131262-fondo-azul-brillo-de-geometria-de-fondo-abstracto-azul-oscuro-y-vector-de-elemento-de-capa-para-el-diseno-de-presentac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9457" y="-48796"/>
            <a:ext cx="4079707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800" b="1" dirty="0" err="1">
                <a:solidFill>
                  <a:schemeClr val="bg1"/>
                </a:solidFill>
              </a:rPr>
              <a:t>Pantalla</a:t>
            </a:r>
            <a:r>
              <a:rPr sz="2800" b="1" dirty="0">
                <a:solidFill>
                  <a:schemeClr val="bg1"/>
                </a:solidFill>
              </a:rPr>
              <a:t> de Login/Register</a:t>
            </a:r>
          </a:p>
        </p:txBody>
      </p:sp>
      <p:sp useBgFill="1">
        <p:nvSpPr>
          <p:cNvPr id="4" name="TextBox 3"/>
          <p:cNvSpPr txBox="1"/>
          <p:nvPr/>
        </p:nvSpPr>
        <p:spPr>
          <a:xfrm>
            <a:off x="5348748" y="1173042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Correo </a:t>
            </a:r>
            <a:r>
              <a:rPr lang="es-MX" dirty="0" err="1">
                <a:solidFill>
                  <a:schemeClr val="bg1"/>
                </a:solidFill>
              </a:rPr>
              <a:t>electronico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748" y="2468880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>
                <a:solidFill>
                  <a:schemeClr val="bg1"/>
                </a:solidFill>
              </a:rPr>
              <a:t>Contraseña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7239" y="4114800"/>
            <a:ext cx="1828800" cy="5486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600"/>
              <a:t>Iniciar Sesión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7239" y="4956881"/>
            <a:ext cx="1828800" cy="5486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dirty="0"/>
              <a:t>Registrar</a:t>
            </a:r>
            <a:r>
              <a:rPr lang="es-MX" dirty="0"/>
              <a:t>me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EF11F23-118E-FE0B-DB5B-A36B0B599872}"/>
              </a:ext>
            </a:extLst>
          </p:cNvPr>
          <p:cNvSpPr/>
          <p:nvPr/>
        </p:nvSpPr>
        <p:spPr>
          <a:xfrm>
            <a:off x="5437239" y="1643233"/>
            <a:ext cx="3421626" cy="4510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14D0A75-4FE7-FF0C-0BF4-0535C6335739}"/>
              </a:ext>
            </a:extLst>
          </p:cNvPr>
          <p:cNvSpPr/>
          <p:nvPr/>
        </p:nvSpPr>
        <p:spPr>
          <a:xfrm>
            <a:off x="5437239" y="3020777"/>
            <a:ext cx="3421626" cy="4510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 useBgFill="1">
        <p:nvSpPr>
          <p:cNvPr id="12" name="TextBox 3">
            <a:extLst>
              <a:ext uri="{FF2B5EF4-FFF2-40B4-BE49-F238E27FC236}">
                <a16:creationId xmlns:a16="http://schemas.microsoft.com/office/drawing/2014/main" id="{FE3D2436-6CC2-F153-79A5-FED1B8607B3B}"/>
              </a:ext>
            </a:extLst>
          </p:cNvPr>
          <p:cNvSpPr txBox="1"/>
          <p:nvPr/>
        </p:nvSpPr>
        <p:spPr>
          <a:xfrm>
            <a:off x="5776452" y="3626218"/>
            <a:ext cx="2743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Recordarme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DBE95C6-9EC9-F492-DA91-867AACC7DB63}"/>
              </a:ext>
            </a:extLst>
          </p:cNvPr>
          <p:cNvSpPr/>
          <p:nvPr/>
        </p:nvSpPr>
        <p:spPr>
          <a:xfrm>
            <a:off x="5584722" y="3695467"/>
            <a:ext cx="176980" cy="138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 useBgFill="1">
        <p:nvSpPr>
          <p:cNvPr id="14" name="TextBox 3">
            <a:extLst>
              <a:ext uri="{FF2B5EF4-FFF2-40B4-BE49-F238E27FC236}">
                <a16:creationId xmlns:a16="http://schemas.microsoft.com/office/drawing/2014/main" id="{24A6BAA1-C478-C737-8D84-0F4AF7DF5A38}"/>
              </a:ext>
            </a:extLst>
          </p:cNvPr>
          <p:cNvSpPr txBox="1"/>
          <p:nvPr/>
        </p:nvSpPr>
        <p:spPr>
          <a:xfrm>
            <a:off x="6705600" y="3636016"/>
            <a:ext cx="2315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Perdiste tu contraseña?</a:t>
            </a:r>
            <a:endParaRPr sz="1200" dirty="0">
              <a:solidFill>
                <a:schemeClr val="bg1"/>
              </a:solidFill>
            </a:endParaRPr>
          </a:p>
        </p:txBody>
      </p:sp>
      <p:sp useBgFill="1">
        <p:nvSpPr>
          <p:cNvPr id="15" name="TextBox 3">
            <a:extLst>
              <a:ext uri="{FF2B5EF4-FFF2-40B4-BE49-F238E27FC236}">
                <a16:creationId xmlns:a16="http://schemas.microsoft.com/office/drawing/2014/main" id="{E1EEA7EF-6CA0-0DCC-CC35-5AC6CFEA01CD}"/>
              </a:ext>
            </a:extLst>
          </p:cNvPr>
          <p:cNvSpPr txBox="1"/>
          <p:nvPr/>
        </p:nvSpPr>
        <p:spPr>
          <a:xfrm>
            <a:off x="122902" y="1483463"/>
            <a:ext cx="50931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  <a:latin typeface="Aptos SemiBold" panose="020F0502020204030204" pitchFamily="34" charset="0"/>
              </a:rPr>
              <a:t>BIENVENIDO</a:t>
            </a:r>
            <a:endParaRPr sz="6600" b="1" dirty="0">
              <a:solidFill>
                <a:schemeClr val="bg1"/>
              </a:solidFill>
              <a:latin typeface="Aptos SemiBold" panose="020F050202020403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7E28679-8E8B-0DA0-57DE-65E96DD1A147}"/>
              </a:ext>
            </a:extLst>
          </p:cNvPr>
          <p:cNvSpPr txBox="1"/>
          <p:nvPr/>
        </p:nvSpPr>
        <p:spPr>
          <a:xfrm>
            <a:off x="122902" y="2728389"/>
            <a:ext cx="47686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Accede a nuestro Sistema de Gestión de Inventario y Punto de Venta, donde podrás administrar de forma sencilla tus productos, usuarios y ventas en un solo lugar.</a:t>
            </a:r>
          </a:p>
        </p:txBody>
      </p:sp>
      <p:sp useBgFill="1">
        <p:nvSpPr>
          <p:cNvPr id="20" name="TextBox 3">
            <a:extLst>
              <a:ext uri="{FF2B5EF4-FFF2-40B4-BE49-F238E27FC236}">
                <a16:creationId xmlns:a16="http://schemas.microsoft.com/office/drawing/2014/main" id="{D3DBCA6A-C1F4-3003-BCDB-F678CBC94AA0}"/>
              </a:ext>
            </a:extLst>
          </p:cNvPr>
          <p:cNvSpPr txBox="1"/>
          <p:nvPr/>
        </p:nvSpPr>
        <p:spPr>
          <a:xfrm>
            <a:off x="5093790" y="5889981"/>
            <a:ext cx="1611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u="sng" dirty="0">
                <a:solidFill>
                  <a:schemeClr val="bg1"/>
                </a:solidFill>
              </a:rPr>
              <a:t>Términos de servicios</a:t>
            </a:r>
            <a:endParaRPr sz="1200" u="sng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CEE1026-5214-3074-53A5-2FC272FDD176}"/>
              </a:ext>
            </a:extLst>
          </p:cNvPr>
          <p:cNvSpPr txBox="1"/>
          <p:nvPr/>
        </p:nvSpPr>
        <p:spPr>
          <a:xfrm>
            <a:off x="6548283" y="5889981"/>
            <a:ext cx="2201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u="sng" dirty="0">
                <a:solidFill>
                  <a:schemeClr val="bg1"/>
                </a:solidFill>
              </a:rPr>
              <a:t>Políticas de seguridad</a:t>
            </a:r>
            <a:endParaRPr lang="es-MX" sz="1200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A5AC76B-B9DF-9804-E2B0-837202E0496F}"/>
              </a:ext>
            </a:extLst>
          </p:cNvPr>
          <p:cNvCxnSpPr/>
          <p:nvPr/>
        </p:nvCxnSpPr>
        <p:spPr>
          <a:xfrm>
            <a:off x="6587611" y="5889981"/>
            <a:ext cx="0" cy="276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800" b="1" dirty="0"/>
              <a:t>Dashboard (Panel Principal)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286000"/>
            <a:ext cx="2347452" cy="1371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dirty="0"/>
              <a:t>Ventas Hoy</a:t>
            </a:r>
          </a:p>
          <a:p>
            <a:r>
              <a:rPr dirty="0"/>
              <a:t>$12,500</a:t>
            </a:r>
          </a:p>
        </p:txBody>
      </p:sp>
      <p:sp>
        <p:nvSpPr>
          <p:cNvPr id="5" name="Rectangle 4"/>
          <p:cNvSpPr/>
          <p:nvPr/>
        </p:nvSpPr>
        <p:spPr>
          <a:xfrm>
            <a:off x="2864628" y="2286000"/>
            <a:ext cx="2347452" cy="1371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t>Inventario Bajo</a:t>
            </a:r>
          </a:p>
          <a:p>
            <a:r>
              <a:t>15 productos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0656" y="2286000"/>
            <a:ext cx="2340000" cy="1371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t>Usuarios Activos</a:t>
            </a:r>
          </a:p>
          <a:p>
            <a:r>
              <a:t>12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052" y="4935794"/>
            <a:ext cx="2286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t>Gestión de Usuarios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61968" y="4930878"/>
            <a:ext cx="2286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dirty="0" err="1"/>
              <a:t>Gestión</a:t>
            </a:r>
            <a:r>
              <a:rPr dirty="0"/>
              <a:t> de </a:t>
            </a:r>
            <a:r>
              <a:rPr dirty="0" err="1"/>
              <a:t>Inventario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5633884" y="4935794"/>
            <a:ext cx="22860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t>Reportes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C2EDF7-ED9D-0629-D2AA-826665EE4D83}"/>
              </a:ext>
            </a:extLst>
          </p:cNvPr>
          <p:cNvSpPr txBox="1"/>
          <p:nvPr/>
        </p:nvSpPr>
        <p:spPr>
          <a:xfrm>
            <a:off x="133964" y="1091742"/>
            <a:ext cx="163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FechaDesde</a:t>
            </a:r>
            <a:endParaRPr lang="es-MX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88612C4-600B-7CF6-9BB1-15A81E95F016}"/>
              </a:ext>
            </a:extLst>
          </p:cNvPr>
          <p:cNvSpPr txBox="1"/>
          <p:nvPr/>
        </p:nvSpPr>
        <p:spPr>
          <a:xfrm>
            <a:off x="2143432" y="1091742"/>
            <a:ext cx="163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FechaHasta</a:t>
            </a:r>
            <a:endParaRPr lang="es-MX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A93D03-B079-280D-3BFE-5E5501A300C3}"/>
              </a:ext>
            </a:extLst>
          </p:cNvPr>
          <p:cNvSpPr txBox="1"/>
          <p:nvPr/>
        </p:nvSpPr>
        <p:spPr>
          <a:xfrm>
            <a:off x="4152900" y="1136971"/>
            <a:ext cx="163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Sucursal</a:t>
            </a:r>
            <a:endParaRPr lang="es-MX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7D06C75-BEF8-DE99-495C-6BCD02E0E445}"/>
              </a:ext>
            </a:extLst>
          </p:cNvPr>
          <p:cNvSpPr txBox="1"/>
          <p:nvPr/>
        </p:nvSpPr>
        <p:spPr>
          <a:xfrm>
            <a:off x="6350654" y="1099738"/>
            <a:ext cx="163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Usuario</a:t>
            </a:r>
            <a:endParaRPr lang="es-MX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DA68476-447C-389F-1BB2-E44FA87CD3BB}"/>
              </a:ext>
            </a:extLst>
          </p:cNvPr>
          <p:cNvSpPr/>
          <p:nvPr/>
        </p:nvSpPr>
        <p:spPr>
          <a:xfrm>
            <a:off x="149942" y="1521936"/>
            <a:ext cx="1912374" cy="2773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CC60B15-E892-F34F-7931-C464742E6E49}"/>
              </a:ext>
            </a:extLst>
          </p:cNvPr>
          <p:cNvSpPr/>
          <p:nvPr/>
        </p:nvSpPr>
        <p:spPr>
          <a:xfrm>
            <a:off x="2192594" y="1521935"/>
            <a:ext cx="1912374" cy="2773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564F600-5A57-0F59-ED57-9B2ABB18DFF6}"/>
              </a:ext>
            </a:extLst>
          </p:cNvPr>
          <p:cNvSpPr/>
          <p:nvPr/>
        </p:nvSpPr>
        <p:spPr>
          <a:xfrm>
            <a:off x="4206485" y="1521936"/>
            <a:ext cx="1912374" cy="2773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460EAC5-85AD-8F4E-C9C3-DF44A0E35842}"/>
              </a:ext>
            </a:extLst>
          </p:cNvPr>
          <p:cNvSpPr/>
          <p:nvPr/>
        </p:nvSpPr>
        <p:spPr>
          <a:xfrm>
            <a:off x="6350654" y="1527752"/>
            <a:ext cx="1912374" cy="2773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DF31755-706B-9BE3-1547-D230F087304A}"/>
              </a:ext>
            </a:extLst>
          </p:cNvPr>
          <p:cNvSpPr/>
          <p:nvPr/>
        </p:nvSpPr>
        <p:spPr>
          <a:xfrm>
            <a:off x="149942" y="1922176"/>
            <a:ext cx="1912374" cy="2773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MX" sz="1400" dirty="0"/>
              <a:t>Resetear filtros</a:t>
            </a:r>
          </a:p>
        </p:txBody>
      </p:sp>
      <p:sp>
        <p:nvSpPr>
          <p:cNvPr id="23" name="Flecha: curvada hacia la derecha 22">
            <a:extLst>
              <a:ext uri="{FF2B5EF4-FFF2-40B4-BE49-F238E27FC236}">
                <a16:creationId xmlns:a16="http://schemas.microsoft.com/office/drawing/2014/main" id="{CEE4FF40-95B1-2DE2-82B4-C3D030A0DB32}"/>
              </a:ext>
            </a:extLst>
          </p:cNvPr>
          <p:cNvSpPr/>
          <p:nvPr/>
        </p:nvSpPr>
        <p:spPr>
          <a:xfrm>
            <a:off x="228599" y="1990725"/>
            <a:ext cx="116205" cy="160020"/>
          </a:xfrm>
          <a:prstGeom prst="curv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5" name="Flecha: curvada hacia la derecha 24">
            <a:extLst>
              <a:ext uri="{FF2B5EF4-FFF2-40B4-BE49-F238E27FC236}">
                <a16:creationId xmlns:a16="http://schemas.microsoft.com/office/drawing/2014/main" id="{B9D75F95-1062-450E-D744-01E16FE07222}"/>
              </a:ext>
            </a:extLst>
          </p:cNvPr>
          <p:cNvSpPr/>
          <p:nvPr/>
        </p:nvSpPr>
        <p:spPr>
          <a:xfrm rot="10800000">
            <a:off x="389571" y="1978340"/>
            <a:ext cx="116204" cy="160019"/>
          </a:xfrm>
          <a:prstGeom prst="curv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26" name="Diagrama de flujo: combinar 25">
            <a:extLst>
              <a:ext uri="{FF2B5EF4-FFF2-40B4-BE49-F238E27FC236}">
                <a16:creationId xmlns:a16="http://schemas.microsoft.com/office/drawing/2014/main" id="{EF9F3411-8990-EE9E-CA59-F12EEB0E69CC}"/>
              </a:ext>
            </a:extLst>
          </p:cNvPr>
          <p:cNvSpPr/>
          <p:nvPr/>
        </p:nvSpPr>
        <p:spPr>
          <a:xfrm>
            <a:off x="1872185" y="1588614"/>
            <a:ext cx="102502" cy="133900"/>
          </a:xfrm>
          <a:prstGeom prst="flowChartMerg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combinar 26">
            <a:extLst>
              <a:ext uri="{FF2B5EF4-FFF2-40B4-BE49-F238E27FC236}">
                <a16:creationId xmlns:a16="http://schemas.microsoft.com/office/drawing/2014/main" id="{B80ED781-3AFD-32F1-FCC3-BDA989DA2AAF}"/>
              </a:ext>
            </a:extLst>
          </p:cNvPr>
          <p:cNvSpPr/>
          <p:nvPr/>
        </p:nvSpPr>
        <p:spPr>
          <a:xfrm>
            <a:off x="3935852" y="1582411"/>
            <a:ext cx="102502" cy="133900"/>
          </a:xfrm>
          <a:prstGeom prst="flowChartMerg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mbinar 27">
            <a:extLst>
              <a:ext uri="{FF2B5EF4-FFF2-40B4-BE49-F238E27FC236}">
                <a16:creationId xmlns:a16="http://schemas.microsoft.com/office/drawing/2014/main" id="{8CE8AD99-8368-1B67-1FCF-11BC87564EFD}"/>
              </a:ext>
            </a:extLst>
          </p:cNvPr>
          <p:cNvSpPr/>
          <p:nvPr/>
        </p:nvSpPr>
        <p:spPr>
          <a:xfrm>
            <a:off x="5926025" y="1579953"/>
            <a:ext cx="102502" cy="133900"/>
          </a:xfrm>
          <a:prstGeom prst="flowChartMerg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Diagrama de flujo: combinar 28">
            <a:extLst>
              <a:ext uri="{FF2B5EF4-FFF2-40B4-BE49-F238E27FC236}">
                <a16:creationId xmlns:a16="http://schemas.microsoft.com/office/drawing/2014/main" id="{511948EB-2997-3F60-3989-22F0D5A05C79}"/>
              </a:ext>
            </a:extLst>
          </p:cNvPr>
          <p:cNvSpPr/>
          <p:nvPr/>
        </p:nvSpPr>
        <p:spPr>
          <a:xfrm>
            <a:off x="8004072" y="1579953"/>
            <a:ext cx="102502" cy="133900"/>
          </a:xfrm>
          <a:prstGeom prst="flowChartMerg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800" b="1" dirty="0" err="1"/>
              <a:t>Gestión</a:t>
            </a:r>
            <a:r>
              <a:rPr sz="2800" b="1" dirty="0"/>
              <a:t> de </a:t>
            </a:r>
            <a:r>
              <a:rPr sz="2800" b="1" dirty="0" err="1"/>
              <a:t>Usuarios</a:t>
            </a:r>
            <a:endParaRPr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88766"/>
              </p:ext>
            </p:extLst>
          </p:nvPr>
        </p:nvGraphicFramePr>
        <p:xfrm>
          <a:off x="457200" y="1371600"/>
          <a:ext cx="7772400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r>
                        <a:rPr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4114800"/>
            <a:ext cx="1828800" cy="5486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t>Crear Usuario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4114800"/>
            <a:ext cx="1828800" cy="5486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t>Editar Usuario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4114800"/>
            <a:ext cx="1828800" cy="5486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t>Eliminar Usuario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800" b="1"/>
              <a:t>Gestión de Inventario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76453"/>
              </p:ext>
            </p:extLst>
          </p:nvPr>
        </p:nvGraphicFramePr>
        <p:xfrm>
          <a:off x="457200" y="1371600"/>
          <a:ext cx="7772400" cy="2286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Sucursal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4114800"/>
            <a:ext cx="1828800" cy="5486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t>Agregar Producto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4114800"/>
            <a:ext cx="1828800" cy="5486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t>Actualizar Stock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4114800"/>
            <a:ext cx="1828800" cy="5486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t>Eliminar Producto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698bad-f98f-468e-a687-d1753373490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A6A20E470D0E5498299903AF3E505FC" ma:contentTypeVersion="11" ma:contentTypeDescription="Crear nuevo documento." ma:contentTypeScope="" ma:versionID="6a52bc68f91bfe1a601cf5648e2854ad">
  <xsd:schema xmlns:xsd="http://www.w3.org/2001/XMLSchema" xmlns:xs="http://www.w3.org/2001/XMLSchema" xmlns:p="http://schemas.microsoft.com/office/2006/metadata/properties" xmlns:ns3="9e698bad-f98f-468e-a687-d17533734905" targetNamespace="http://schemas.microsoft.com/office/2006/metadata/properties" ma:root="true" ma:fieldsID="027420be99e23c1978d914833b12141c" ns3:_="">
    <xsd:import namespace="9e698bad-f98f-468e-a687-d175337349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98bad-f98f-468e-a687-d175337349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1E07B7-FC8D-44E3-93D1-1A2CF30D4B6F}">
  <ds:schemaRefs>
    <ds:schemaRef ds:uri="http://purl.org/dc/terms/"/>
    <ds:schemaRef ds:uri="http://www.w3.org/XML/1998/namespace"/>
    <ds:schemaRef ds:uri="http://purl.org/dc/elements/1.1/"/>
    <ds:schemaRef ds:uri="9e698bad-f98f-468e-a687-d17533734905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633EF15-8E01-4A86-9B1C-DA218BC4DA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EE2206-2E3D-459E-A1D0-EF11C72CF1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698bad-f98f-468e-a687-d175337349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112</Words>
  <Application>Microsoft Office PowerPoint</Application>
  <PresentationFormat>Presentación en pantalla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 SemiBold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MMP1-091</dc:creator>
  <cp:keywords/>
  <dc:description>generated using python-pptx</dc:description>
  <cp:lastModifiedBy>Orlando de Jesus Casas Davila</cp:lastModifiedBy>
  <cp:revision>6</cp:revision>
  <dcterms:created xsi:type="dcterms:W3CDTF">2013-01-27T09:14:16Z</dcterms:created>
  <dcterms:modified xsi:type="dcterms:W3CDTF">2025-09-23T23:07:07Z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0x0101004A6A20E470D0E5498299903AF3E505FC</vt:lpwstr>
  </property>
</Properties>
</file>