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</p:sldIdLst>
  <p:sldSz cx="12179300" cy="9134475" type="ledg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2" d="100"/>
          <a:sy n="72" d="100"/>
        </p:scale>
        <p:origin x="356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3448" y="1494925"/>
            <a:ext cx="10352405" cy="3180151"/>
          </a:xfrm>
        </p:spPr>
        <p:txBody>
          <a:bodyPr anchor="b"/>
          <a:lstStyle>
            <a:lvl1pPr algn="ctr">
              <a:defRPr sz="799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4797715"/>
            <a:ext cx="9134475" cy="2205383"/>
          </a:xfrm>
        </p:spPr>
        <p:txBody>
          <a:bodyPr/>
          <a:lstStyle>
            <a:lvl1pPr marL="0" indent="0" algn="ctr">
              <a:buNone/>
              <a:defRPr sz="3197"/>
            </a:lvl1pPr>
            <a:lvl2pPr marL="608945" indent="0" algn="ctr">
              <a:buNone/>
              <a:defRPr sz="2664"/>
            </a:lvl2pPr>
            <a:lvl3pPr marL="1217889" indent="0" algn="ctr">
              <a:buNone/>
              <a:defRPr sz="2397"/>
            </a:lvl3pPr>
            <a:lvl4pPr marL="1826834" indent="0" algn="ctr">
              <a:buNone/>
              <a:defRPr sz="2131"/>
            </a:lvl4pPr>
            <a:lvl5pPr marL="2435779" indent="0" algn="ctr">
              <a:buNone/>
              <a:defRPr sz="2131"/>
            </a:lvl5pPr>
            <a:lvl6pPr marL="3044723" indent="0" algn="ctr">
              <a:buNone/>
              <a:defRPr sz="2131"/>
            </a:lvl6pPr>
            <a:lvl7pPr marL="3653668" indent="0" algn="ctr">
              <a:buNone/>
              <a:defRPr sz="2131"/>
            </a:lvl7pPr>
            <a:lvl8pPr marL="4262613" indent="0" algn="ctr">
              <a:buNone/>
              <a:defRPr sz="2131"/>
            </a:lvl8pPr>
            <a:lvl9pPr marL="4871557" indent="0" algn="ctr">
              <a:buNone/>
              <a:defRPr sz="2131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4B3-A3FB-4DB1-B939-7C3756876889}" type="datetimeFigureOut">
              <a:rPr lang="es-MX" smtClean="0"/>
              <a:t>12/09/2025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4B3C-9695-4D12-8D80-C14DA13722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7886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4B3-A3FB-4DB1-B939-7C3756876889}" type="datetimeFigureOut">
              <a:rPr lang="es-MX" smtClean="0"/>
              <a:t>12/09/2025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4B3C-9695-4D12-8D80-C14DA13722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42863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15812" y="486326"/>
            <a:ext cx="2626162" cy="774104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7328" y="486326"/>
            <a:ext cx="7726243" cy="7741045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4B3-A3FB-4DB1-B939-7C3756876889}" type="datetimeFigureOut">
              <a:rPr lang="es-MX" smtClean="0"/>
              <a:t>12/09/2025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4B3C-9695-4D12-8D80-C14DA13722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983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4B3-A3FB-4DB1-B939-7C3756876889}" type="datetimeFigureOut">
              <a:rPr lang="es-MX" smtClean="0"/>
              <a:t>12/09/2025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4B3C-9695-4D12-8D80-C14DA13722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19807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0984" y="2277278"/>
            <a:ext cx="10504646" cy="3799687"/>
          </a:xfrm>
        </p:spPr>
        <p:txBody>
          <a:bodyPr anchor="b"/>
          <a:lstStyle>
            <a:lvl1pPr>
              <a:defRPr sz="7991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0984" y="6112912"/>
            <a:ext cx="10504646" cy="1998166"/>
          </a:xfrm>
        </p:spPr>
        <p:txBody>
          <a:bodyPr/>
          <a:lstStyle>
            <a:lvl1pPr marL="0" indent="0">
              <a:buNone/>
              <a:defRPr sz="3197">
                <a:solidFill>
                  <a:schemeClr val="tx1">
                    <a:tint val="82000"/>
                  </a:schemeClr>
                </a:solidFill>
              </a:defRPr>
            </a:lvl1pPr>
            <a:lvl2pPr marL="608945" indent="0">
              <a:buNone/>
              <a:defRPr sz="2664">
                <a:solidFill>
                  <a:schemeClr val="tx1">
                    <a:tint val="82000"/>
                  </a:schemeClr>
                </a:solidFill>
              </a:defRPr>
            </a:lvl2pPr>
            <a:lvl3pPr marL="1217889" indent="0">
              <a:buNone/>
              <a:defRPr sz="2397">
                <a:solidFill>
                  <a:schemeClr val="tx1">
                    <a:tint val="82000"/>
                  </a:schemeClr>
                </a:solidFill>
              </a:defRPr>
            </a:lvl3pPr>
            <a:lvl4pPr marL="1826834" indent="0">
              <a:buNone/>
              <a:defRPr sz="2131">
                <a:solidFill>
                  <a:schemeClr val="tx1">
                    <a:tint val="82000"/>
                  </a:schemeClr>
                </a:solidFill>
              </a:defRPr>
            </a:lvl4pPr>
            <a:lvl5pPr marL="2435779" indent="0">
              <a:buNone/>
              <a:defRPr sz="2131">
                <a:solidFill>
                  <a:schemeClr val="tx1">
                    <a:tint val="82000"/>
                  </a:schemeClr>
                </a:solidFill>
              </a:defRPr>
            </a:lvl5pPr>
            <a:lvl6pPr marL="3044723" indent="0">
              <a:buNone/>
              <a:defRPr sz="2131">
                <a:solidFill>
                  <a:schemeClr val="tx1">
                    <a:tint val="82000"/>
                  </a:schemeClr>
                </a:solidFill>
              </a:defRPr>
            </a:lvl6pPr>
            <a:lvl7pPr marL="3653668" indent="0">
              <a:buNone/>
              <a:defRPr sz="2131">
                <a:solidFill>
                  <a:schemeClr val="tx1">
                    <a:tint val="82000"/>
                  </a:schemeClr>
                </a:solidFill>
              </a:defRPr>
            </a:lvl7pPr>
            <a:lvl8pPr marL="4262613" indent="0">
              <a:buNone/>
              <a:defRPr sz="2131">
                <a:solidFill>
                  <a:schemeClr val="tx1">
                    <a:tint val="82000"/>
                  </a:schemeClr>
                </a:solidFill>
              </a:defRPr>
            </a:lvl8pPr>
            <a:lvl9pPr marL="4871557" indent="0">
              <a:buNone/>
              <a:defRPr sz="2131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4B3-A3FB-4DB1-B939-7C3756876889}" type="datetimeFigureOut">
              <a:rPr lang="es-MX" smtClean="0"/>
              <a:t>12/09/2025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4B3C-9695-4D12-8D80-C14DA13722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7584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7327" y="2431631"/>
            <a:ext cx="5176203" cy="579574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65770" y="2431631"/>
            <a:ext cx="5176203" cy="579574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4B3-A3FB-4DB1-B939-7C3756876889}" type="datetimeFigureOut">
              <a:rPr lang="es-MX" smtClean="0"/>
              <a:t>12/09/2025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4B3C-9695-4D12-8D80-C14DA13722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6331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486328"/>
            <a:ext cx="10504646" cy="176557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915" y="2239216"/>
            <a:ext cx="5152414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8915" y="3336620"/>
            <a:ext cx="5152414" cy="490766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771" y="2239216"/>
            <a:ext cx="5177789" cy="1097405"/>
          </a:xfrm>
        </p:spPr>
        <p:txBody>
          <a:bodyPr anchor="b"/>
          <a:lstStyle>
            <a:lvl1pPr marL="0" indent="0">
              <a:buNone/>
              <a:defRPr sz="3197" b="1"/>
            </a:lvl1pPr>
            <a:lvl2pPr marL="608945" indent="0">
              <a:buNone/>
              <a:defRPr sz="2664" b="1"/>
            </a:lvl2pPr>
            <a:lvl3pPr marL="1217889" indent="0">
              <a:buNone/>
              <a:defRPr sz="2397" b="1"/>
            </a:lvl3pPr>
            <a:lvl4pPr marL="1826834" indent="0">
              <a:buNone/>
              <a:defRPr sz="2131" b="1"/>
            </a:lvl4pPr>
            <a:lvl5pPr marL="2435779" indent="0">
              <a:buNone/>
              <a:defRPr sz="2131" b="1"/>
            </a:lvl5pPr>
            <a:lvl6pPr marL="3044723" indent="0">
              <a:buNone/>
              <a:defRPr sz="2131" b="1"/>
            </a:lvl6pPr>
            <a:lvl7pPr marL="3653668" indent="0">
              <a:buNone/>
              <a:defRPr sz="2131" b="1"/>
            </a:lvl7pPr>
            <a:lvl8pPr marL="4262613" indent="0">
              <a:buNone/>
              <a:defRPr sz="2131" b="1"/>
            </a:lvl8pPr>
            <a:lvl9pPr marL="4871557" indent="0">
              <a:buNone/>
              <a:defRPr sz="2131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771" y="3336620"/>
            <a:ext cx="5177789" cy="490766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4B3-A3FB-4DB1-B939-7C3756876889}" type="datetimeFigureOut">
              <a:rPr lang="es-MX" smtClean="0"/>
              <a:t>12/09/2025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4B3C-9695-4D12-8D80-C14DA13722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64811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4B3-A3FB-4DB1-B939-7C3756876889}" type="datetimeFigureOut">
              <a:rPr lang="es-MX" smtClean="0"/>
              <a:t>12/09/2025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4B3C-9695-4D12-8D80-C14DA13722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417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4B3-A3FB-4DB1-B939-7C3756876889}" type="datetimeFigureOut">
              <a:rPr lang="es-MX" smtClean="0"/>
              <a:t>12/09/2025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4B3C-9695-4D12-8D80-C14DA13722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080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77789" y="1315197"/>
            <a:ext cx="6165771" cy="6491398"/>
          </a:xfrm>
        </p:spPr>
        <p:txBody>
          <a:bodyPr/>
          <a:lstStyle>
            <a:lvl1pPr>
              <a:defRPr sz="4262"/>
            </a:lvl1pPr>
            <a:lvl2pPr>
              <a:defRPr sz="3729"/>
            </a:lvl2pPr>
            <a:lvl3pPr>
              <a:defRPr sz="3197"/>
            </a:lvl3pPr>
            <a:lvl4pPr>
              <a:defRPr sz="2664"/>
            </a:lvl4pPr>
            <a:lvl5pPr>
              <a:defRPr sz="2664"/>
            </a:lvl5pPr>
            <a:lvl6pPr>
              <a:defRPr sz="2664"/>
            </a:lvl6pPr>
            <a:lvl7pPr>
              <a:defRPr sz="2664"/>
            </a:lvl7pPr>
            <a:lvl8pPr>
              <a:defRPr sz="2664"/>
            </a:lvl8pPr>
            <a:lvl9pPr>
              <a:defRPr sz="2664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4B3-A3FB-4DB1-B939-7C3756876889}" type="datetimeFigureOut">
              <a:rPr lang="es-MX" smtClean="0"/>
              <a:t>12/09/2025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4B3C-9695-4D12-8D80-C14DA13722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18018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913" y="608965"/>
            <a:ext cx="3928141" cy="2131378"/>
          </a:xfrm>
        </p:spPr>
        <p:txBody>
          <a:bodyPr anchor="b"/>
          <a:lstStyle>
            <a:lvl1pPr>
              <a:defRPr sz="4262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77789" y="1315197"/>
            <a:ext cx="6165771" cy="6491398"/>
          </a:xfrm>
        </p:spPr>
        <p:txBody>
          <a:bodyPr anchor="t"/>
          <a:lstStyle>
            <a:lvl1pPr marL="0" indent="0">
              <a:buNone/>
              <a:defRPr sz="4262"/>
            </a:lvl1pPr>
            <a:lvl2pPr marL="608945" indent="0">
              <a:buNone/>
              <a:defRPr sz="3729"/>
            </a:lvl2pPr>
            <a:lvl3pPr marL="1217889" indent="0">
              <a:buNone/>
              <a:defRPr sz="3197"/>
            </a:lvl3pPr>
            <a:lvl4pPr marL="1826834" indent="0">
              <a:buNone/>
              <a:defRPr sz="2664"/>
            </a:lvl4pPr>
            <a:lvl5pPr marL="2435779" indent="0">
              <a:buNone/>
              <a:defRPr sz="2664"/>
            </a:lvl5pPr>
            <a:lvl6pPr marL="3044723" indent="0">
              <a:buNone/>
              <a:defRPr sz="2664"/>
            </a:lvl6pPr>
            <a:lvl7pPr marL="3653668" indent="0">
              <a:buNone/>
              <a:defRPr sz="2664"/>
            </a:lvl7pPr>
            <a:lvl8pPr marL="4262613" indent="0">
              <a:buNone/>
              <a:defRPr sz="2664"/>
            </a:lvl8pPr>
            <a:lvl9pPr marL="4871557" indent="0">
              <a:buNone/>
              <a:defRPr sz="2664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913" y="2740343"/>
            <a:ext cx="3928141" cy="5076823"/>
          </a:xfrm>
        </p:spPr>
        <p:txBody>
          <a:bodyPr/>
          <a:lstStyle>
            <a:lvl1pPr marL="0" indent="0">
              <a:buNone/>
              <a:defRPr sz="2131"/>
            </a:lvl1pPr>
            <a:lvl2pPr marL="608945" indent="0">
              <a:buNone/>
              <a:defRPr sz="1865"/>
            </a:lvl2pPr>
            <a:lvl3pPr marL="1217889" indent="0">
              <a:buNone/>
              <a:defRPr sz="1598"/>
            </a:lvl3pPr>
            <a:lvl4pPr marL="1826834" indent="0">
              <a:buNone/>
              <a:defRPr sz="1332"/>
            </a:lvl4pPr>
            <a:lvl5pPr marL="2435779" indent="0">
              <a:buNone/>
              <a:defRPr sz="1332"/>
            </a:lvl5pPr>
            <a:lvl6pPr marL="3044723" indent="0">
              <a:buNone/>
              <a:defRPr sz="1332"/>
            </a:lvl6pPr>
            <a:lvl7pPr marL="3653668" indent="0">
              <a:buNone/>
              <a:defRPr sz="1332"/>
            </a:lvl7pPr>
            <a:lvl8pPr marL="4262613" indent="0">
              <a:buNone/>
              <a:defRPr sz="1332"/>
            </a:lvl8pPr>
            <a:lvl9pPr marL="4871557" indent="0">
              <a:buNone/>
              <a:defRPr sz="1332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E44B3-A3FB-4DB1-B939-7C3756876889}" type="datetimeFigureOut">
              <a:rPr lang="es-MX" smtClean="0"/>
              <a:t>12/09/2025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F64B3C-9695-4D12-8D80-C14DA13722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105235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7327" y="486328"/>
            <a:ext cx="10504646" cy="17655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7327" y="2431631"/>
            <a:ext cx="10504646" cy="57957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7327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DE44B3-A3FB-4DB1-B939-7C3756876889}" type="datetimeFigureOut">
              <a:rPr lang="es-MX" smtClean="0"/>
              <a:t>12/09/2025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4393" y="8466307"/>
            <a:ext cx="4110514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01630" y="8466307"/>
            <a:ext cx="2740343" cy="48632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F64B3C-9695-4D12-8D80-C14DA1372274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18086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217889" rtl="0" eaLnBrk="1" latinLnBrk="0" hangingPunct="1">
        <a:lnSpc>
          <a:spcPct val="90000"/>
        </a:lnSpc>
        <a:spcBef>
          <a:spcPct val="0"/>
        </a:spcBef>
        <a:buNone/>
        <a:defRPr sz="5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472" indent="-304472" algn="l" defTabSz="1217889" rtl="0" eaLnBrk="1" latinLnBrk="0" hangingPunct="1">
        <a:lnSpc>
          <a:spcPct val="90000"/>
        </a:lnSpc>
        <a:spcBef>
          <a:spcPts val="1332"/>
        </a:spcBef>
        <a:buFont typeface="Arial" panose="020B0604020202020204" pitchFamily="34" charset="0"/>
        <a:buChar char="•"/>
        <a:defRPr sz="3729" kern="1200">
          <a:solidFill>
            <a:schemeClr val="tx1"/>
          </a:solidFill>
          <a:latin typeface="+mn-lt"/>
          <a:ea typeface="+mn-ea"/>
          <a:cs typeface="+mn-cs"/>
        </a:defRPr>
      </a:lvl1pPr>
      <a:lvl2pPr marL="913417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3197" kern="1200">
          <a:solidFill>
            <a:schemeClr val="tx1"/>
          </a:solidFill>
          <a:latin typeface="+mn-lt"/>
          <a:ea typeface="+mn-ea"/>
          <a:cs typeface="+mn-cs"/>
        </a:defRPr>
      </a:lvl2pPr>
      <a:lvl3pPr marL="1522362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664" kern="1200">
          <a:solidFill>
            <a:schemeClr val="tx1"/>
          </a:solidFill>
          <a:latin typeface="+mn-lt"/>
          <a:ea typeface="+mn-ea"/>
          <a:cs typeface="+mn-cs"/>
        </a:defRPr>
      </a:lvl3pPr>
      <a:lvl4pPr marL="213130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740251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349196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95814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567085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5176030" indent="-304472" algn="l" defTabSz="1217889" rtl="0" eaLnBrk="1" latinLnBrk="0" hangingPunct="1">
        <a:lnSpc>
          <a:spcPct val="90000"/>
        </a:lnSpc>
        <a:spcBef>
          <a:spcPts val="666"/>
        </a:spcBef>
        <a:buFont typeface="Arial" panose="020B0604020202020204" pitchFamily="34" charset="0"/>
        <a:buChar char="•"/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1pPr>
      <a:lvl2pPr marL="608945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2pPr>
      <a:lvl3pPr marL="121788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3pPr>
      <a:lvl4pPr marL="1826834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4pPr>
      <a:lvl5pPr marL="2435779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5pPr>
      <a:lvl6pPr marL="304472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6pPr>
      <a:lvl7pPr marL="3653668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7pPr>
      <a:lvl8pPr marL="4262613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8pPr>
      <a:lvl9pPr marL="4871557" algn="l" defTabSz="1217889" rtl="0" eaLnBrk="1" latinLnBrk="0" hangingPunct="1">
        <a:defRPr sz="239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: esquinas redondeadas 4">
            <a:extLst>
              <a:ext uri="{FF2B5EF4-FFF2-40B4-BE49-F238E27FC236}">
                <a16:creationId xmlns:a16="http://schemas.microsoft.com/office/drawing/2014/main" id="{A123BC5F-CF80-06E5-5E49-05FE8A056319}"/>
              </a:ext>
            </a:extLst>
          </p:cNvPr>
          <p:cNvSpPr/>
          <p:nvPr/>
        </p:nvSpPr>
        <p:spPr>
          <a:xfrm>
            <a:off x="260984" y="119270"/>
            <a:ext cx="11657330" cy="8878956"/>
          </a:xfrm>
          <a:prstGeom prst="roundRect">
            <a:avLst>
              <a:gd name="adj" fmla="val 2448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 sz="1798"/>
          </a:p>
        </p:txBody>
      </p:sp>
      <p:sp>
        <p:nvSpPr>
          <p:cNvPr id="7" name="Rectángulo: esquinas redondeadas 6">
            <a:extLst>
              <a:ext uri="{FF2B5EF4-FFF2-40B4-BE49-F238E27FC236}">
                <a16:creationId xmlns:a16="http://schemas.microsoft.com/office/drawing/2014/main" id="{23AD2437-462B-6B9C-911F-FCF75E6018E1}"/>
              </a:ext>
            </a:extLst>
          </p:cNvPr>
          <p:cNvSpPr/>
          <p:nvPr/>
        </p:nvSpPr>
        <p:spPr>
          <a:xfrm>
            <a:off x="391477" y="476552"/>
            <a:ext cx="11396345" cy="396497"/>
          </a:xfrm>
          <a:prstGeom prst="roundRect">
            <a:avLst>
              <a:gd name="adj" fmla="val 296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99" b="1" dirty="0"/>
              <a:t>Nombre de la </a:t>
            </a:r>
            <a:r>
              <a:rPr lang="en-US" sz="1399" b="1" dirty="0" err="1"/>
              <a:t>pantalla</a:t>
            </a:r>
            <a:r>
              <a:rPr lang="en-US" sz="1399" b="1" dirty="0"/>
              <a:t>: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50F642F0-92C9-6117-21EF-26F39847322E}"/>
              </a:ext>
            </a:extLst>
          </p:cNvPr>
          <p:cNvSpPr/>
          <p:nvPr/>
        </p:nvSpPr>
        <p:spPr>
          <a:xfrm>
            <a:off x="391477" y="988486"/>
            <a:ext cx="11396345" cy="509422"/>
          </a:xfrm>
          <a:prstGeom prst="roundRect">
            <a:avLst>
              <a:gd name="adj" fmla="val 296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99" b="1" dirty="0" err="1"/>
              <a:t>Descripcion</a:t>
            </a:r>
            <a:r>
              <a:rPr lang="en-US" sz="1399" b="1" dirty="0"/>
              <a:t>:</a:t>
            </a:r>
            <a:endParaRPr lang="es-MX" sz="1399" b="1" i="1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70AE46A4-B196-4FB6-553D-5D1ABBBFAEB8}"/>
              </a:ext>
            </a:extLst>
          </p:cNvPr>
          <p:cNvSpPr/>
          <p:nvPr/>
        </p:nvSpPr>
        <p:spPr>
          <a:xfrm>
            <a:off x="8033486" y="8291813"/>
            <a:ext cx="3754336" cy="509421"/>
          </a:xfrm>
          <a:prstGeom prst="roundRect">
            <a:avLst>
              <a:gd name="adj" fmla="val 2961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399" b="1" dirty="0" err="1"/>
              <a:t>Hecho</a:t>
            </a:r>
            <a:r>
              <a:rPr lang="en-US" sz="1399" b="1" dirty="0"/>
              <a:t> </a:t>
            </a:r>
            <a:r>
              <a:rPr lang="en-US" sz="1399" b="1" dirty="0" err="1"/>
              <a:t>por</a:t>
            </a:r>
            <a:r>
              <a:rPr lang="en-US" sz="1399" b="1" dirty="0"/>
              <a:t> :</a:t>
            </a:r>
            <a:endParaRPr lang="es-MX" sz="1399" b="1" i="1" dirty="0"/>
          </a:p>
        </p:txBody>
      </p:sp>
    </p:spTree>
    <p:extLst>
      <p:ext uri="{BB962C8B-B14F-4D97-AF65-F5344CB8AC3E}">
        <p14:creationId xmlns:p14="http://schemas.microsoft.com/office/powerpoint/2010/main" val="83091100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</TotalTime>
  <Words>10</Words>
  <Application>Microsoft Office PowerPoint</Application>
  <PresentationFormat>Doble carta (432 x 279 mm)</PresentationFormat>
  <Paragraphs>3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Edgar Tiburcio  Gomez Moran</dc:creator>
  <cp:lastModifiedBy>Edgar Tiburcio  Gomez Moran</cp:lastModifiedBy>
  <cp:revision>2</cp:revision>
  <dcterms:created xsi:type="dcterms:W3CDTF">2025-09-12T17:05:03Z</dcterms:created>
  <dcterms:modified xsi:type="dcterms:W3CDTF">2025-09-12T17:15:26Z</dcterms:modified>
</cp:coreProperties>
</file>