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1"/>
  </p:notesMasterIdLst>
  <p:handoutMasterIdLst>
    <p:handoutMasterId r:id="rId32"/>
  </p:handoutMasterIdLst>
  <p:sldIdLst>
    <p:sldId id="778" r:id="rId6"/>
    <p:sldId id="891" r:id="rId7"/>
    <p:sldId id="780" r:id="rId8"/>
    <p:sldId id="788" r:id="rId9"/>
    <p:sldId id="783" r:id="rId10"/>
    <p:sldId id="894" r:id="rId11"/>
    <p:sldId id="896" r:id="rId12"/>
    <p:sldId id="895" r:id="rId13"/>
    <p:sldId id="897" r:id="rId14"/>
    <p:sldId id="898" r:id="rId15"/>
    <p:sldId id="908" r:id="rId16"/>
    <p:sldId id="857" r:id="rId17"/>
    <p:sldId id="901" r:id="rId18"/>
    <p:sldId id="902" r:id="rId19"/>
    <p:sldId id="903" r:id="rId20"/>
    <p:sldId id="904" r:id="rId21"/>
    <p:sldId id="911" r:id="rId22"/>
    <p:sldId id="912" r:id="rId23"/>
    <p:sldId id="859" r:id="rId24"/>
    <p:sldId id="906" r:id="rId25"/>
    <p:sldId id="907" r:id="rId26"/>
    <p:sldId id="893" r:id="rId27"/>
    <p:sldId id="909" r:id="rId28"/>
    <p:sldId id="892" r:id="rId29"/>
    <p:sldId id="65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2" d="100"/>
          <a:sy n="72" d="100"/>
        </p:scale>
        <p:origin x="1206"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739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8739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10/31/2014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41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3605A0-08D1-4044-9943-AB3F095502B7}"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899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10/31/2014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smtClean="0"/>
              <a:t>https</a:t>
            </a:r>
            <a:r>
              <a:rPr lang="en-US" sz="1800" b="1" dirty="0"/>
              <a:t>://</a:t>
            </a:r>
            <a:r>
              <a:rPr lang="en-US" sz="1800" b="1" dirty="0" smtClean="0"/>
              <a:t>outlook.office365.com/api/v1.0/Me/Events</a:t>
            </a:r>
            <a:endParaRPr lang="en-US" sz="1800" b="1" dirty="0"/>
          </a:p>
          <a:p>
            <a:pPr lvl="1"/>
            <a:r>
              <a:rPr lang="en-US" sz="1800" b="1" dirty="0" smtClean="0"/>
              <a:t>https</a:t>
            </a:r>
            <a:r>
              <a:rPr lang="en-US" sz="1800" b="1" dirty="0"/>
              <a:t>://outlook.office365.com/api/v1.0/Me/Contacts</a:t>
            </a:r>
          </a:p>
          <a:p>
            <a:pPr>
              <a:lnSpc>
                <a:spcPct val="150000"/>
              </a:lnSpc>
            </a:pPr>
            <a:r>
              <a:rPr lang="en-US" sz="3600" dirty="0" smtClean="0"/>
              <a:t>Office </a:t>
            </a:r>
            <a:r>
              <a:rPr lang="en-US" sz="3600" dirty="0" smtClean="0"/>
              <a:t>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457257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23249903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11785858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776238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the Discovery Service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3"/>
          <a:stretch>
            <a:fillRect/>
          </a:stretch>
        </p:blipFill>
        <p:spPr>
          <a:xfrm>
            <a:off x="638833" y="1285883"/>
            <a:ext cx="10867820" cy="4200517"/>
          </a:xfrm>
          <a:prstGeom prst="rect">
            <a:avLst/>
          </a:prstGeom>
        </p:spPr>
      </p:pic>
    </p:spTree>
    <p:extLst>
      <p:ext uri="{BB962C8B-B14F-4D97-AF65-F5344CB8AC3E}">
        <p14:creationId xmlns:p14="http://schemas.microsoft.com/office/powerpoint/2010/main" val="2425914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801043" y="1270969"/>
            <a:ext cx="9365354" cy="4056405"/>
          </a:xfrm>
          <a:prstGeom prst="rect">
            <a:avLst/>
          </a:prstGeom>
        </p:spPr>
      </p:pic>
    </p:spTree>
    <p:extLst>
      <p:ext uri="{BB962C8B-B14F-4D97-AF65-F5344CB8AC3E}">
        <p14:creationId xmlns:p14="http://schemas.microsoft.com/office/powerpoint/2010/main" val="9043517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421245070"/>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634225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a:blip r:embed="rId3"/>
          <a:stretch>
            <a:fillRect/>
          </a:stretch>
        </p:blipFill>
        <p:spPr>
          <a:xfrm>
            <a:off x="1081386" y="2190541"/>
            <a:ext cx="9038095" cy="3961905"/>
          </a:xfrm>
          <a:prstGeom prst="rect">
            <a:avLst/>
          </a:prstGeom>
        </p:spPr>
      </p:pic>
    </p:spTree>
    <p:extLst>
      <p:ext uri="{BB962C8B-B14F-4D97-AF65-F5344CB8AC3E}">
        <p14:creationId xmlns:p14="http://schemas.microsoft.com/office/powerpoint/2010/main" val="37475018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37042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p>
          <a:p>
            <a:r>
              <a:rPr lang="en-US" dirty="0" smtClean="0"/>
              <a:t>Connecting OneDrive for Business</a:t>
            </a:r>
          </a:p>
          <a:p>
            <a:r>
              <a:rPr lang="en-US" dirty="0" smtClean="0"/>
              <a:t>Connecting SharePoint Sites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terms/"/>
    <ds:schemaRef ds:uri="http://schemas.openxmlformats.org/package/2006/metadata/core-properties"/>
    <ds:schemaRef ds:uri="5fad15d0-477e-40da-a20d-40d4ca777cbd"/>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2184</Words>
  <Application>Microsoft Office PowerPoint</Application>
  <PresentationFormat>Custom</PresentationFormat>
  <Paragraphs>184</Paragraphs>
  <Slides>25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 into Office 365 APIs</vt:lpstr>
      <vt:lpstr>Agenda </vt:lpstr>
      <vt:lpstr>Introduction</vt:lpstr>
      <vt:lpstr>Office 365  Device Apps</vt:lpstr>
      <vt:lpstr>Azure Active Directory (Azure AD)</vt:lpstr>
      <vt:lpstr>Azure AD OAuth in Office 365</vt:lpstr>
      <vt:lpstr>Application Registration</vt:lpstr>
      <vt:lpstr>O365 Discovery Service</vt:lpstr>
      <vt:lpstr>Connected Services in Visual Studio</vt:lpstr>
      <vt:lpstr>Connecting Calendar, Mail, and Contacts </vt:lpstr>
      <vt:lpstr>Office 365 APIs for Calendar, Mail and Contacts</vt:lpstr>
      <vt:lpstr>Mail Messages</vt:lpstr>
      <vt:lpstr>Calendar Events</vt:lpstr>
      <vt:lpstr>Contacts</vt:lpstr>
      <vt:lpstr>Coding the Discovery Service</vt:lpstr>
      <vt:lpstr>Retrieving Contacts</vt:lpstr>
      <vt:lpstr>Connecting OneDrive for Business </vt:lpstr>
      <vt:lpstr>OneDrive for Business</vt:lpstr>
      <vt:lpstr>SharePointClient class</vt:lpstr>
      <vt:lpstr>Connecting SharePoint Sites </vt:lpstr>
      <vt:lpstr>SharePoint Sites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2014-10-31T10:55:48Z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