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621" autoAdjust="0"/>
  </p:normalViewPr>
  <p:slideViewPr>
    <p:cSldViewPr snapToGrid="0">
      <p:cViewPr varScale="1">
        <p:scale>
          <a:sx n="161" d="100"/>
          <a:sy n="161" d="100"/>
        </p:scale>
        <p:origin x="150" y="22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19416934551896E-2"/>
          <c:y val="4.5669577951919088E-2"/>
          <c:w val="0.73653100115206593"/>
          <c:h val="0.83756346145615679"/>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872004144"/>
        <c:axId val="-872003056"/>
      </c:barChart>
      <c:catAx>
        <c:axId val="-872004144"/>
        <c:scaling>
          <c:orientation val="minMax"/>
        </c:scaling>
        <c:delete val="0"/>
        <c:axPos val="b"/>
        <c:numFmt formatCode="General" sourceLinked="0"/>
        <c:majorTickMark val="out"/>
        <c:minorTickMark val="none"/>
        <c:tickLblPos val="nextTo"/>
        <c:txPr>
          <a:bodyPr/>
          <a:lstStyle/>
          <a:p>
            <a:pPr>
              <a:defRPr>
                <a:gradFill>
                  <a:gsLst>
                    <a:gs pos="100000">
                      <a:srgbClr val="797A7D"/>
                    </a:gs>
                    <a:gs pos="0">
                      <a:srgbClr val="797A7D"/>
                    </a:gs>
                  </a:gsLst>
                  <a:lin ang="5400000" scaled="0"/>
                </a:gradFill>
              </a:defRPr>
            </a:pPr>
            <a:endParaRPr lang="en-US"/>
          </a:p>
        </c:txPr>
        <c:crossAx val="-872003056"/>
        <c:crosses val="autoZero"/>
        <c:auto val="1"/>
        <c:lblAlgn val="ctr"/>
        <c:lblOffset val="100"/>
        <c:noMultiLvlLbl val="0"/>
      </c:catAx>
      <c:valAx>
        <c:axId val="-872003056"/>
        <c:scaling>
          <c:orientation val="minMax"/>
        </c:scaling>
        <c:delete val="0"/>
        <c:axPos val="l"/>
        <c:majorGridlines/>
        <c:numFmt formatCode="General" sourceLinked="1"/>
        <c:majorTickMark val="out"/>
        <c:minorTickMark val="none"/>
        <c:tickLblPos val="nextTo"/>
        <c:txPr>
          <a:bodyPr/>
          <a:lstStyle/>
          <a:p>
            <a:pPr>
              <a:defRPr>
                <a:gradFill>
                  <a:gsLst>
                    <a:gs pos="100000">
                      <a:schemeClr val="bg2"/>
                    </a:gs>
                    <a:gs pos="0">
                      <a:schemeClr val="bg2"/>
                    </a:gs>
                  </a:gsLst>
                  <a:lin ang="5400000" scaled="0"/>
                </a:gradFill>
              </a:defRPr>
            </a:pPr>
            <a:endParaRPr lang="en-US"/>
          </a:p>
        </c:txPr>
        <c:crossAx val="-872004144"/>
        <c:crosses val="autoZero"/>
        <c:crossBetween val="between"/>
      </c:valAx>
    </c:plotArea>
    <c:legend>
      <c:legendPos val="r"/>
      <c:layout>
        <c:manualLayout>
          <c:xMode val="edge"/>
          <c:yMode val="edge"/>
          <c:x val="0.80847634618969955"/>
          <c:y val="0.38010281804671986"/>
          <c:w val="0.1830014307716448"/>
          <c:h val="0.30975504439388668"/>
        </c:manualLayout>
      </c:layout>
      <c:overlay val="0"/>
      <c:txPr>
        <a:bodyPr/>
        <a:lstStyle/>
        <a:p>
          <a:pPr>
            <a:defRPr>
              <a:gradFill>
                <a:gsLst>
                  <a:gs pos="100000">
                    <a:srgbClr val="797A7D"/>
                  </a:gs>
                  <a:gs pos="0">
                    <a:srgbClr val="797A7D"/>
                  </a:gs>
                </a:gsLst>
                <a:lin ang="5400000" scaled="0"/>
              </a:gra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8/18/2014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A2BF31E54A90428D1539D92F5FB90A" ma:contentTypeVersion="1" ma:contentTypeDescription="Create a new document." ma:contentTypeScope="" ma:versionID="39761c8ff5389c208947db5e5b3c2e52">
  <xsd:schema xmlns:xsd="http://www.w3.org/2001/XMLSchema" xmlns:xs="http://www.w3.org/2001/XMLSchema" xmlns:p="http://schemas.microsoft.com/office/2006/metadata/properties" xmlns:ns3="3fe1cf4e-4b51-4a4f-9cf1-69646cfbb0bc" targetNamespace="http://schemas.microsoft.com/office/2006/metadata/properties" ma:root="true" ma:fieldsID="4d5dec29fca95a6c7baf35e53512926b" ns3:_="">
    <xsd:import namespace="3fe1cf4e-4b51-4a4f-9cf1-69646cfbb0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1cf4e-4b51-4a4f-9cf1-69646cfbb0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www.w3.org/XML/1998/namespace"/>
    <ds:schemaRef ds:uri="3fe1cf4e-4b51-4a4f-9cf1-69646cfbb0bc"/>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1158F8C-2401-4950-95D5-CD03F2164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1cf4e-4b51-4a4f-9cf1-69646cfb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1876</Words>
  <Application>Microsoft Office PowerPoint</Application>
  <PresentationFormat>Custom</PresentationFormat>
  <Paragraphs>174</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Avenir LT Pro 45 Book</vt:lpstr>
      <vt:lpstr>Calibri</vt:lpstr>
      <vt:lpstr>Consolas</vt:lpstr>
      <vt:lpstr>Segoe UI</vt:lpstr>
      <vt:lpstr>Segoe UI Light</vt:lpstr>
      <vt:lpstr>Wingdings</vt:lpstr>
      <vt:lpstr>5-30055_Office Template 2012 - 16x9 - White Background</vt:lpstr>
      <vt:lpstr>5-30055_Office Template 2012 - 16x9 - Colored Accent Slides</vt:lpstr>
      <vt:lpstr>Title of the presentation</vt:lpstr>
      <vt:lpstr>Color palette info</vt:lpstr>
      <vt:lpstr>Layout options</vt:lpstr>
      <vt:lpstr>Preferred text layout (no bullets)</vt:lpstr>
      <vt:lpstr>Preferred two-column layout</vt:lpstr>
      <vt:lpstr>Other content layouts</vt:lpstr>
      <vt:lpstr>Other content layouts</vt:lpstr>
      <vt:lpstr>PowerPoint Presentation</vt:lpstr>
      <vt:lpstr>Table example</vt:lpstr>
      <vt:lpstr>Table example</vt:lpstr>
      <vt:lpstr>Bar chart example</vt:lpstr>
      <vt:lpstr>Horizontal bar chart example</vt:lpstr>
      <vt:lpstr>Pie chart example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2014-08-18T20:32:38Z</dcterms:created>
  <dcterms:modified xsi:type="dcterms:W3CDTF">2014-08-18T20:32:59Z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0x010100F3A2BF31E54A90428D1539D92F5FB90A</vt:lpwstr>
  </property>
</Properties>
</file>