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082" r:id="rId4"/>
    <p:sldMasterId id="2147484046" r:id="rId5"/>
  </p:sldMasterIdLst>
  <p:notesMasterIdLst>
    <p:notesMasterId r:id="rId39"/>
  </p:notesMasterIdLst>
  <p:handoutMasterIdLst>
    <p:handoutMasterId r:id="rId40"/>
  </p:handoutMasterIdLst>
  <p:sldIdLst>
    <p:sldId id="780" r:id="rId6"/>
    <p:sldId id="781" r:id="rId7"/>
    <p:sldId id="782" r:id="rId8"/>
    <p:sldId id="779" r:id="rId9"/>
    <p:sldId id="784" r:id="rId10"/>
    <p:sldId id="812" r:id="rId11"/>
    <p:sldId id="813" r:id="rId12"/>
    <p:sldId id="814" r:id="rId13"/>
    <p:sldId id="815" r:id="rId14"/>
    <p:sldId id="810" r:id="rId15"/>
    <p:sldId id="785" r:id="rId16"/>
    <p:sldId id="816" r:id="rId17"/>
    <p:sldId id="817" r:id="rId18"/>
    <p:sldId id="818" r:id="rId19"/>
    <p:sldId id="811" r:id="rId20"/>
    <p:sldId id="826" r:id="rId21"/>
    <p:sldId id="827" r:id="rId22"/>
    <p:sldId id="828" r:id="rId23"/>
    <p:sldId id="829" r:id="rId24"/>
    <p:sldId id="830" r:id="rId25"/>
    <p:sldId id="831" r:id="rId26"/>
    <p:sldId id="832" r:id="rId27"/>
    <p:sldId id="833" r:id="rId28"/>
    <p:sldId id="841" r:id="rId29"/>
    <p:sldId id="834" r:id="rId30"/>
    <p:sldId id="835" r:id="rId31"/>
    <p:sldId id="836" r:id="rId32"/>
    <p:sldId id="837" r:id="rId33"/>
    <p:sldId id="838" r:id="rId34"/>
    <p:sldId id="839" r:id="rId35"/>
    <p:sldId id="840" r:id="rId36"/>
    <p:sldId id="825" r:id="rId37"/>
    <p:sldId id="654" r:id="rId38"/>
  </p:sldIdLst>
  <p:sldSz cx="12188825"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142">
          <p15:clr>
            <a:srgbClr val="A4A3A4"/>
          </p15:clr>
        </p15:guide>
        <p15:guide id="2" orient="horz" pos="4176">
          <p15:clr>
            <a:srgbClr val="A4A3A4"/>
          </p15:clr>
        </p15:guide>
        <p15:guide id="3" orient="horz" pos="912">
          <p15:clr>
            <a:srgbClr val="A4A3A4"/>
          </p15:clr>
        </p15:guide>
        <p15:guide id="4" orient="horz" pos="1197">
          <p15:clr>
            <a:srgbClr val="A4A3A4"/>
          </p15:clr>
        </p15:guide>
        <p15:guide id="5" orient="horz" pos="1957">
          <p15:clr>
            <a:srgbClr val="A4A3A4"/>
          </p15:clr>
        </p15:guide>
        <p15:guide id="6" orient="horz" pos="2723">
          <p15:clr>
            <a:srgbClr val="A4A3A4"/>
          </p15:clr>
        </p15:guide>
        <p15:guide id="7" orient="horz" pos="2159">
          <p15:clr>
            <a:srgbClr val="A4A3A4"/>
          </p15:clr>
        </p15:guide>
        <p15:guide id="8" orient="horz" pos="3869">
          <p15:clr>
            <a:srgbClr val="A4A3A4"/>
          </p15:clr>
        </p15:guide>
        <p15:guide id="9" orient="horz" pos="3572">
          <p15:clr>
            <a:srgbClr val="A4A3A4"/>
          </p15:clr>
        </p15:guide>
        <p15:guide id="10" pos="128">
          <p15:clr>
            <a:srgbClr val="A4A3A4"/>
          </p15:clr>
        </p15:guide>
        <p15:guide id="11" pos="1767">
          <p15:clr>
            <a:srgbClr val="A4A3A4"/>
          </p15:clr>
        </p15:guide>
        <p15:guide id="12" pos="7548">
          <p15:clr>
            <a:srgbClr val="A4A3A4"/>
          </p15:clr>
        </p15:guide>
        <p15:guide id="13" pos="328">
          <p15:clr>
            <a:srgbClr val="A4A3A4"/>
          </p15:clr>
        </p15:guide>
        <p15:guide id="14" pos="7353">
          <p15:clr>
            <a:srgbClr val="A4A3A4"/>
          </p15:clr>
        </p15:guide>
        <p15:guide id="15" pos="613">
          <p15:clr>
            <a:srgbClr val="A4A3A4"/>
          </p15:clr>
        </p15:guide>
        <p15:guide id="16" pos="7062">
          <p15:clr>
            <a:srgbClr val="A4A3A4"/>
          </p15:clr>
        </p15:guide>
        <p15:guide id="17" pos="3837">
          <p15:clr>
            <a:srgbClr val="A4A3A4"/>
          </p15:clr>
        </p15:guide>
        <p15:guide id="18" pos="2216">
          <p15:clr>
            <a:srgbClr val="A4A3A4"/>
          </p15:clr>
        </p15:guide>
        <p15:guide id="19" pos="3771">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8EE"/>
    <a:srgbClr val="0072C6"/>
    <a:srgbClr val="2D82FF"/>
    <a:srgbClr val="0042AC"/>
    <a:srgbClr val="D2D2D2"/>
    <a:srgbClr val="969696"/>
    <a:srgbClr val="505050"/>
    <a:srgbClr val="00188F"/>
    <a:srgbClr val="EB3C00"/>
    <a:srgbClr val="68217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5987" autoAdjust="0"/>
    <p:restoredTop sz="79747" autoAdjust="0"/>
  </p:normalViewPr>
  <p:slideViewPr>
    <p:cSldViewPr snapToGrid="0">
      <p:cViewPr varScale="1">
        <p:scale>
          <a:sx n="106" d="100"/>
          <a:sy n="106" d="100"/>
        </p:scale>
        <p:origin x="-2832" y="-104"/>
      </p:cViewPr>
      <p:guideLst>
        <p:guide orient="horz" pos="142"/>
        <p:guide orient="horz" pos="4176"/>
        <p:guide orient="horz" pos="912"/>
        <p:guide orient="horz" pos="1197"/>
        <p:guide orient="horz" pos="1957"/>
        <p:guide orient="horz" pos="2723"/>
        <p:guide orient="horz" pos="2159"/>
        <p:guide orient="horz" pos="3869"/>
        <p:guide orient="horz" pos="3572"/>
        <p:guide pos="128"/>
        <p:guide pos="1767"/>
        <p:guide pos="7548"/>
        <p:guide pos="328"/>
        <p:guide pos="7353"/>
        <p:guide pos="613"/>
        <p:guide pos="7062"/>
        <p:guide pos="3837"/>
        <p:guide pos="2216"/>
        <p:guide pos="3771"/>
      </p:guideLst>
    </p:cSldViewPr>
  </p:slideViewPr>
  <p:notesTextViewPr>
    <p:cViewPr>
      <p:scale>
        <a:sx n="100" d="100"/>
        <a:sy n="100" d="100"/>
      </p:scale>
      <p:origin x="0" y="0"/>
    </p:cViewPr>
  </p:notesTextViewPr>
  <p:sorterViewPr>
    <p:cViewPr>
      <p:scale>
        <a:sx n="119" d="100"/>
        <a:sy n="119" d="100"/>
      </p:scale>
      <p:origin x="0" y="0"/>
    </p:cViewPr>
  </p:sorterViewPr>
  <p:notesViewPr>
    <p:cSldViewPr snapToGrid="0" showGuides="1">
      <p:cViewPr varScale="1">
        <p:scale>
          <a:sx n="82" d="100"/>
          <a:sy n="82" d="100"/>
        </p:scale>
        <p:origin x="-313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slide" Target="slides/slide23.xml"/><Relationship Id="rId29" Type="http://schemas.openxmlformats.org/officeDocument/2006/relationships/slide" Target="slides/slide24.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Master" Target="slideMasters/slideMaster2.xml"/><Relationship Id="rId30" Type="http://schemas.openxmlformats.org/officeDocument/2006/relationships/slide" Target="slides/slide25.xml"/><Relationship Id="rId31" Type="http://schemas.openxmlformats.org/officeDocument/2006/relationships/slide" Target="slides/slide26.xml"/><Relationship Id="rId32" Type="http://schemas.openxmlformats.org/officeDocument/2006/relationships/slide" Target="slides/slide27.xml"/><Relationship Id="rId9" Type="http://schemas.openxmlformats.org/officeDocument/2006/relationships/slide" Target="slides/slide4.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3" Type="http://schemas.openxmlformats.org/officeDocument/2006/relationships/slide" Target="slides/slide28.xml"/><Relationship Id="rId34" Type="http://schemas.openxmlformats.org/officeDocument/2006/relationships/slide" Target="slides/slide29.xml"/><Relationship Id="rId35" Type="http://schemas.openxmlformats.org/officeDocument/2006/relationships/slide" Target="slides/slide30.xml"/><Relationship Id="rId36" Type="http://schemas.openxmlformats.org/officeDocument/2006/relationships/slide" Target="slides/slide31.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37" Type="http://schemas.openxmlformats.org/officeDocument/2006/relationships/slide" Target="slides/slide32.xml"/><Relationship Id="rId38" Type="http://schemas.openxmlformats.org/officeDocument/2006/relationships/slide" Target="slides/slide33.xml"/><Relationship Id="rId39" Type="http://schemas.openxmlformats.org/officeDocument/2006/relationships/notesMaster" Target="notesMasters/notesMaster1.xml"/><Relationship Id="rId40" Type="http://schemas.openxmlformats.org/officeDocument/2006/relationships/handoutMaster" Target="handoutMasters/handoutMaster1.xml"/><Relationship Id="rId41" Type="http://schemas.openxmlformats.org/officeDocument/2006/relationships/printerSettings" Target="printerSettings/printerSettings1.bin"/><Relationship Id="rId42" Type="http://schemas.openxmlformats.org/officeDocument/2006/relationships/presProps" Target="presProps.xml"/><Relationship Id="rId43" Type="http://schemas.openxmlformats.org/officeDocument/2006/relationships/viewProps" Target="viewProps.xml"/><Relationship Id="rId44" Type="http://schemas.openxmlformats.org/officeDocument/2006/relationships/theme" Target="theme/theme1.xml"/><Relationship Id="rId4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Microsoft Office</a:t>
            </a:r>
            <a:endParaRPr lang="en-US" dirty="0"/>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219B1A-AE41-483B-A766-69B9363DDA6A}" type="datetimeFigureOut">
              <a:rPr lang="en-US" smtClean="0"/>
              <a:t>9/10/14</a:t>
            </a:fld>
            <a:endParaRPr lang="en-US"/>
          </a:p>
        </p:txBody>
      </p:sp>
      <p:sp>
        <p:nvSpPr>
          <p:cNvPr id="8" name="Footer Placeholder 7"/>
          <p:cNvSpPr>
            <a:spLocks noGrp="1"/>
          </p:cNvSpPr>
          <p:nvPr>
            <p:ph type="ftr" sz="quarter" idx="2"/>
          </p:nvPr>
        </p:nvSpPr>
        <p:spPr>
          <a:xfrm>
            <a:off x="0" y="8685212"/>
            <a:ext cx="5795010" cy="366191"/>
          </a:xfrm>
          <a:prstGeom prst="rect">
            <a:avLst/>
          </a:prstGeom>
        </p:spPr>
        <p:txBody>
          <a:bodyPr vert="horz" lIns="0" tIns="45720" rIns="91440" bIns="45720" rtlCol="0" anchor="b"/>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t>‹#›</a:t>
            </a:fld>
            <a:endParaRPr lang="en-US"/>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lide Image Placeholder 8"/>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1B1278-D92B-4AF3-A9C1-71DD298190CE}" type="datetimeFigureOut">
              <a:rPr lang="en-US" smtClean="0"/>
              <a:t>9/10/14</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vl1pPr>
          </a:lstStyle>
          <a:p>
            <a:fld id="{B4008EB6-D09E-4580-8CD6-DDB14511944F}" type="slidenum">
              <a:rPr lang="en-US" smtClean="0"/>
              <a:t>‹#›</a:t>
            </a:fld>
            <a:endParaRPr lang="en-US" dirty="0"/>
          </a:p>
        </p:txBody>
      </p:sp>
      <p:sp>
        <p:nvSpPr>
          <p:cNvPr id="14"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Microsoft Office</a:t>
            </a:r>
            <a:endParaRPr lang="en-US" dirty="0"/>
          </a:p>
        </p:txBody>
      </p:sp>
      <p:sp>
        <p:nvSpPr>
          <p:cNvPr id="15" name="Footer Placeholder 7"/>
          <p:cNvSpPr>
            <a:spLocks noGrp="1"/>
          </p:cNvSpPr>
          <p:nvPr>
            <p:ph type="ftr" sz="quarter" idx="4"/>
          </p:nvPr>
        </p:nvSpPr>
        <p:spPr>
          <a:xfrm>
            <a:off x="0" y="8685212"/>
            <a:ext cx="5795010" cy="366191"/>
          </a:xfrm>
          <a:prstGeom prst="rect">
            <a:avLst/>
          </a:prstGeom>
        </p:spPr>
        <p:txBody>
          <a:bodyPr vert="horz" lIns="0" tIns="45720" rIns="91440" bIns="45720" rtlCol="0" anchor="b"/>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3" rtl="0" eaLnBrk="1" latinLnBrk="0" hangingPunct="1">
      <a:lnSpc>
        <a:spcPct val="90000"/>
      </a:lnSpc>
      <a:spcAft>
        <a:spcPts val="333"/>
      </a:spcAft>
      <a:defRPr sz="900" kern="1200">
        <a:solidFill>
          <a:schemeClr val="tx1"/>
        </a:solidFill>
        <a:latin typeface="Segoe UI Light"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77827E0-75C2-4762-9602-52F8A16E59DD}"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11085603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effectLst/>
              </a:rPr>
              <a:t>SharePoint Online provides a solid business collaboration platform on which developers can build solutions quickly by using familiar development tools. In addition to in-browser customizations, SharePoint Online supports development with Microsoft SharePoint Designer 2010, Microsoft Visual Studio 2010, and Microsoft Visual Studio Team Foundation Server 2010. SharePoint Online enables you to modify sites directly and deploy code as sandboxed solutions that are run in a protected environment to safeguard the environment from poorly performing or malicious code. </a:t>
            </a:r>
          </a:p>
          <a:p>
            <a:r>
              <a:rPr lang="en-US" dirty="0" smtClean="0">
                <a:effectLst/>
              </a:rPr>
              <a:t>SharePoint Online opens a new arena for developers to create solutions for customers who use the Office 365 service instead of maintaining on-premises servers, or for clients who want to take advantage of hybrid deployments where some data is stored behind the firewall and other data is off-loaded in the cloud.</a:t>
            </a:r>
            <a:endParaRPr lang="en-US" dirty="0"/>
          </a:p>
        </p:txBody>
      </p:sp>
      <p:sp>
        <p:nvSpPr>
          <p:cNvPr id="4" name="Date Placeholder 3"/>
          <p:cNvSpPr>
            <a:spLocks noGrp="1"/>
          </p:cNvSpPr>
          <p:nvPr>
            <p:ph type="dt" idx="10"/>
          </p:nvPr>
        </p:nvSpPr>
        <p:spPr/>
        <p:txBody>
          <a:bodyPr/>
          <a:lstStyle/>
          <a:p>
            <a:fld id="{4F0210BE-2A39-4D0E-9359-F64D4B884D4E}" type="datetime1">
              <a:rPr lang="en-US" smtClean="0"/>
              <a:t>9/10/14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18</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5753239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Azure Active Directory is a comprehensive identity and access management cloud solution. It combines core directory services, advanced identity governance, security, and application access management. Azure AD also offers developers an identity management platform to deliver access control to their applications, based on centralized policy and rules.</a:t>
            </a:r>
            <a:endParaRPr lang="en-US" dirty="0"/>
          </a:p>
        </p:txBody>
      </p:sp>
      <p:sp>
        <p:nvSpPr>
          <p:cNvPr id="4" name="Date Placeholder 3"/>
          <p:cNvSpPr>
            <a:spLocks noGrp="1"/>
          </p:cNvSpPr>
          <p:nvPr>
            <p:ph type="dt" idx="10"/>
          </p:nvPr>
        </p:nvSpPr>
        <p:spPr/>
        <p:txBody>
          <a:bodyPr/>
          <a:lstStyle/>
          <a:p>
            <a:fld id="{CA454356-7988-4E39-B534-EC35F7CCC11C}" type="datetime1">
              <a:rPr lang="en-US" smtClean="0"/>
              <a:t>9/10/14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19</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7391106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1B816852-F550-4F1E-AE22-5580BB5390CD}" type="datetime1">
              <a:rPr lang="en-US" smtClean="0"/>
              <a:t>9/10/14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20</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2291774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Windows Azure Access Control Service (ACS) is a Windows cloud-based service that provides an easy way of authenticating and authorizing users to gain access to web applications and services while allowing the features of authentication and authorization to be factored out of the application code. This facilitates application development while at the same time providing users the benefit of being able to log into multiple applications with a reduced number of authentications, and in some cases only one authentication. </a:t>
            </a:r>
            <a:endParaRPr lang="en-US" dirty="0"/>
          </a:p>
        </p:txBody>
      </p:sp>
      <p:sp>
        <p:nvSpPr>
          <p:cNvPr id="4" name="Date Placeholder 3"/>
          <p:cNvSpPr>
            <a:spLocks noGrp="1"/>
          </p:cNvSpPr>
          <p:nvPr>
            <p:ph type="dt" idx="10"/>
          </p:nvPr>
        </p:nvSpPr>
        <p:spPr/>
        <p:txBody>
          <a:bodyPr/>
          <a:lstStyle/>
          <a:p>
            <a:fld id="{8C3D3F17-9065-4B2A-80EA-09A3A0159250}" type="datetime1">
              <a:rPr lang="en-US" smtClean="0"/>
              <a:t>9/10/14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22</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3795491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Footer Placeholder 4"/>
          <p:cNvSpPr>
            <a:spLocks noGrp="1"/>
          </p:cNvSpPr>
          <p:nvPr>
            <p:ph type="ftr" sz="quarter" idx="11"/>
          </p:nvPr>
        </p:nvSpPr>
        <p:spPr>
          <a:xfrm>
            <a:off x="0" y="8686800"/>
            <a:ext cx="5920740" cy="355964"/>
          </a:xfrm>
          <a:prstGeom prst="rect">
            <a:avLst/>
          </a:prstGeom>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E94FB22D-AF06-49F0-ABFB-4A3B32E04FBE}" type="datetime1">
              <a:rPr lang="en-US" smtClean="0"/>
              <a:t>9/10/14</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26</a:t>
            </a:fld>
            <a:endParaRPr lang="en-US" dirty="0"/>
          </a:p>
        </p:txBody>
      </p:sp>
    </p:spTree>
    <p:extLst>
      <p:ext uri="{BB962C8B-B14F-4D97-AF65-F5344CB8AC3E}">
        <p14:creationId xmlns:p14="http://schemas.microsoft.com/office/powerpoint/2010/main" val="4300926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35A2105E-80AA-4B38-BA9C-D7E35197D8BA}" type="datetime1">
              <a:rPr lang="en-US" smtClean="0"/>
              <a:t>9/10/14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27</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4259249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C5A2A3EB-BE87-4080-97A4-5341D2051EE4}" type="datetime1">
              <a:rPr lang="en-US" smtClean="0"/>
              <a:t>9/10/14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30</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1336984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900" kern="1200" dirty="0" smtClean="0">
                <a:solidFill>
                  <a:schemeClr val="tx1"/>
                </a:solidFill>
                <a:effectLst/>
                <a:latin typeface="Segoe UI Light" pitchFamily="34" charset="0"/>
                <a:ea typeface="+mn-ea"/>
                <a:cs typeface="+mn-cs"/>
              </a:rPr>
              <a:t>What new APIs are available, in preview, in the Office 365 Platform</a:t>
            </a:r>
          </a:p>
          <a:p>
            <a:pPr lvl="0"/>
            <a:r>
              <a:rPr lang="en-US" sz="900" kern="1200" dirty="0" smtClean="0">
                <a:solidFill>
                  <a:schemeClr val="tx1"/>
                </a:solidFill>
                <a:effectLst/>
                <a:latin typeface="Segoe UI Light" pitchFamily="34" charset="0"/>
                <a:ea typeface="+mn-ea"/>
                <a:cs typeface="+mn-cs"/>
              </a:rPr>
              <a:t>How to use these API’s in your platform of choice</a:t>
            </a:r>
          </a:p>
          <a:p>
            <a:pPr lvl="0"/>
            <a:r>
              <a:rPr lang="en-US" sz="900" kern="1200" dirty="0" smtClean="0">
                <a:solidFill>
                  <a:schemeClr val="tx1"/>
                </a:solidFill>
                <a:effectLst/>
                <a:latin typeface="Segoe UI Light" pitchFamily="34" charset="0"/>
                <a:ea typeface="+mn-ea"/>
                <a:cs typeface="+mn-cs"/>
              </a:rPr>
              <a:t>Some sample business scenarios for leveraging these API’s</a:t>
            </a:r>
          </a:p>
          <a:p>
            <a:r>
              <a:rPr lang="en-US" sz="900" kern="1200" cap="all" dirty="0" smtClean="0">
                <a:solidFill>
                  <a:schemeClr val="tx1"/>
                </a:solidFill>
                <a:effectLst/>
                <a:latin typeface="Segoe UI Light" pitchFamily="34" charset="0"/>
                <a:ea typeface="+mn-ea"/>
                <a:cs typeface="+mn-cs"/>
              </a:rPr>
              <a:t>Level:</a:t>
            </a:r>
            <a:r>
              <a:rPr lang="en-US" sz="900" kern="1200" dirty="0" smtClean="0">
                <a:solidFill>
                  <a:schemeClr val="tx1"/>
                </a:solidFill>
                <a:effectLst/>
                <a:latin typeface="Segoe UI Light" pitchFamily="34" charset="0"/>
                <a:ea typeface="+mn-ea"/>
                <a:cs typeface="+mn-cs"/>
              </a:rPr>
              <a:t> Intermediate</a:t>
            </a:r>
          </a:p>
          <a:p>
            <a:r>
              <a:rPr lang="en-US" sz="900" kern="1200" cap="all" dirty="0" smtClean="0">
                <a:solidFill>
                  <a:schemeClr val="tx1"/>
                </a:solidFill>
                <a:effectLst/>
                <a:latin typeface="Segoe UI Light" pitchFamily="34" charset="0"/>
                <a:ea typeface="+mn-ea"/>
                <a:cs typeface="+mn-cs"/>
              </a:rPr>
              <a:t>Audience:</a:t>
            </a:r>
            <a:r>
              <a:rPr lang="en-US" sz="900" kern="1200" dirty="0" smtClean="0">
                <a:solidFill>
                  <a:schemeClr val="tx1"/>
                </a:solidFill>
                <a:effectLst/>
                <a:latin typeface="Segoe UI Light" pitchFamily="34" charset="0"/>
                <a:ea typeface="+mn-ea"/>
                <a:cs typeface="+mn-cs"/>
              </a:rPr>
              <a:t> Developer Essentials</a:t>
            </a:r>
          </a:p>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B079C3B8-7366-4A44-A34B-3977080C19E7}" type="datetime1">
              <a:rPr lang="en-US" smtClean="0"/>
              <a:t>9/10/14</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32</a:t>
            </a:fld>
            <a:endParaRPr lang="en-US" dirty="0"/>
          </a:p>
        </p:txBody>
      </p:sp>
      <p:sp>
        <p:nvSpPr>
          <p:cNvPr id="7" name="Header Placeholder 6"/>
          <p:cNvSpPr>
            <a:spLocks noGrp="1"/>
          </p:cNvSpPr>
          <p:nvPr>
            <p:ph type="hdr" sz="quarter" idx="13"/>
          </p:nvPr>
        </p:nvSpPr>
        <p:spPr/>
        <p:txBody>
          <a:bodyPr/>
          <a:lstStyle/>
          <a:p>
            <a:r>
              <a:rPr lang="en-US" smtClean="0"/>
              <a:t>Build 2014</a:t>
            </a:r>
            <a:endParaRPr lang="en-US" dirty="0"/>
          </a:p>
        </p:txBody>
      </p:sp>
    </p:spTree>
    <p:extLst>
      <p:ext uri="{BB962C8B-B14F-4D97-AF65-F5344CB8AC3E}">
        <p14:creationId xmlns:p14="http://schemas.microsoft.com/office/powerpoint/2010/main" val="23505197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Footer Placeholder 4"/>
          <p:cNvSpPr>
            <a:spLocks noGrp="1"/>
          </p:cNvSpPr>
          <p:nvPr>
            <p:ph type="ftr" sz="quarter" idx="11"/>
          </p:nvPr>
        </p:nvSpPr>
        <p:spPr>
          <a:xfrm>
            <a:off x="0" y="8686800"/>
            <a:ext cx="5920740" cy="355964"/>
          </a:xfrm>
          <a:prstGeom prst="rect">
            <a:avLst/>
          </a:prstGeom>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0BB6559B-C68D-49B4-97AE-9BB74C417927}" type="datetime1">
              <a:rPr lang="en-US" smtClean="0"/>
              <a:t>9/10/14</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33</a:t>
            </a:fld>
            <a:endParaRPr lang="en-US" dirty="0"/>
          </a:p>
        </p:txBody>
      </p:sp>
    </p:spTree>
    <p:extLst>
      <p:ext uri="{BB962C8B-B14F-4D97-AF65-F5344CB8AC3E}">
        <p14:creationId xmlns:p14="http://schemas.microsoft.com/office/powerpoint/2010/main" val="36959262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900" kern="1200" dirty="0" smtClean="0">
                <a:solidFill>
                  <a:schemeClr val="tx1"/>
                </a:solidFill>
                <a:effectLst/>
                <a:latin typeface="Segoe UI Light" pitchFamily="34" charset="0"/>
                <a:ea typeface="+mn-ea"/>
                <a:cs typeface="+mn-cs"/>
              </a:rPr>
              <a:t>What new APIs are available, in preview, in the Office 365 Platform</a:t>
            </a:r>
          </a:p>
          <a:p>
            <a:pPr lvl="0"/>
            <a:r>
              <a:rPr lang="en-US" sz="900" kern="1200" dirty="0" smtClean="0">
                <a:solidFill>
                  <a:schemeClr val="tx1"/>
                </a:solidFill>
                <a:effectLst/>
                <a:latin typeface="Segoe UI Light" pitchFamily="34" charset="0"/>
                <a:ea typeface="+mn-ea"/>
                <a:cs typeface="+mn-cs"/>
              </a:rPr>
              <a:t>How to use these API’s in your platform of choice</a:t>
            </a:r>
          </a:p>
          <a:p>
            <a:pPr lvl="0"/>
            <a:r>
              <a:rPr lang="en-US" sz="900" kern="1200" dirty="0" smtClean="0">
                <a:solidFill>
                  <a:schemeClr val="tx1"/>
                </a:solidFill>
                <a:effectLst/>
                <a:latin typeface="Segoe UI Light" pitchFamily="34" charset="0"/>
                <a:ea typeface="+mn-ea"/>
                <a:cs typeface="+mn-cs"/>
              </a:rPr>
              <a:t>Some sample business scenarios for leveraging these API’s</a:t>
            </a:r>
          </a:p>
          <a:p>
            <a:r>
              <a:rPr lang="en-US" sz="900" kern="1200" cap="all" dirty="0" smtClean="0">
                <a:solidFill>
                  <a:schemeClr val="tx1"/>
                </a:solidFill>
                <a:effectLst/>
                <a:latin typeface="Segoe UI Light" pitchFamily="34" charset="0"/>
                <a:ea typeface="+mn-ea"/>
                <a:cs typeface="+mn-cs"/>
              </a:rPr>
              <a:t>Level:</a:t>
            </a:r>
            <a:r>
              <a:rPr lang="en-US" sz="900" kern="1200" dirty="0" smtClean="0">
                <a:solidFill>
                  <a:schemeClr val="tx1"/>
                </a:solidFill>
                <a:effectLst/>
                <a:latin typeface="Segoe UI Light" pitchFamily="34" charset="0"/>
                <a:ea typeface="+mn-ea"/>
                <a:cs typeface="+mn-cs"/>
              </a:rPr>
              <a:t> Intermediate</a:t>
            </a:r>
          </a:p>
          <a:p>
            <a:r>
              <a:rPr lang="en-US" sz="900" kern="1200" cap="all" dirty="0" smtClean="0">
                <a:solidFill>
                  <a:schemeClr val="tx1"/>
                </a:solidFill>
                <a:effectLst/>
                <a:latin typeface="Segoe UI Light" pitchFamily="34" charset="0"/>
                <a:ea typeface="+mn-ea"/>
                <a:cs typeface="+mn-cs"/>
              </a:rPr>
              <a:t>Audience:</a:t>
            </a:r>
            <a:r>
              <a:rPr lang="en-US" sz="900" kern="1200" dirty="0" smtClean="0">
                <a:solidFill>
                  <a:schemeClr val="tx1"/>
                </a:solidFill>
                <a:effectLst/>
                <a:latin typeface="Segoe UI Light" pitchFamily="34" charset="0"/>
                <a:ea typeface="+mn-ea"/>
                <a:cs typeface="+mn-cs"/>
              </a:rPr>
              <a:t> Developer Essentials</a:t>
            </a:r>
          </a:p>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B079C3B8-7366-4A44-A34B-3977080C19E7}" type="datetime1">
              <a:rPr lang="en-US" smtClean="0"/>
              <a:t>9/10/14</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4</a:t>
            </a:fld>
            <a:endParaRPr lang="en-US" dirty="0"/>
          </a:p>
        </p:txBody>
      </p:sp>
      <p:sp>
        <p:nvSpPr>
          <p:cNvPr id="7" name="Header Placeholder 6"/>
          <p:cNvSpPr>
            <a:spLocks noGrp="1"/>
          </p:cNvSpPr>
          <p:nvPr>
            <p:ph type="hdr" sz="quarter" idx="13"/>
          </p:nvPr>
        </p:nvSpPr>
        <p:spPr/>
        <p:txBody>
          <a:bodyPr/>
          <a:lstStyle/>
          <a:p>
            <a:r>
              <a:rPr lang="en-US" smtClean="0"/>
              <a:t>Build 2014</a:t>
            </a:r>
            <a:endParaRPr lang="en-US" dirty="0"/>
          </a:p>
        </p:txBody>
      </p:sp>
    </p:spTree>
    <p:extLst>
      <p:ext uri="{BB962C8B-B14F-4D97-AF65-F5344CB8AC3E}">
        <p14:creationId xmlns:p14="http://schemas.microsoft.com/office/powerpoint/2010/main" val="28294986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9A443B04-064F-4871-9D9F-BDCA414B0371}" type="datetime1">
              <a:rPr lang="en-US" smtClean="0"/>
              <a:t>9/10/14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5</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3216477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effectLst/>
              </a:rPr>
              <a:t>Find how-to content, sample code, SDK and API documentation, VBA references, training, and articles for developing solutions and customizing Office applications and SharePoint products and technologies, including client applications, services, tools, and technologies such as apps for Office, apps for SharePoint, Access, Excel, Exchange, Lync, SharePoint Server, SharePoint Foundation, Skype, and Word. </a:t>
            </a:r>
          </a:p>
          <a:p>
            <a:endParaRPr lang="en-US" dirty="0" smtClean="0">
              <a:effectLst/>
            </a:endParaRPr>
          </a:p>
          <a:p>
            <a:r>
              <a:rPr lang="en-US" dirty="0" smtClean="0">
                <a:effectLst/>
              </a:rPr>
              <a:t>Use an Office 365 Developer Site as a development and testing environment to shorten your setup time and start creating, testing, and deploying your apps for Office and SharePoint. Deploy the "Napa" Office 365 Development Tools to this preconfigured SharePoint site and you also get a head start on developing SharePoint-hosted apps, and apps for Office documents and mail items, without installing Visual Studio 2012 and Office Developer Tools for Visual Studio 2013 on your development computer. With an Office 365 Developer Site, you get an isolated app domain for SharePoint-hosted apps, preconfigured to use </a:t>
            </a:r>
            <a:r>
              <a:rPr lang="en-US" dirty="0" err="1" smtClean="0">
                <a:effectLst/>
              </a:rPr>
              <a:t>OAuth</a:t>
            </a:r>
            <a:r>
              <a:rPr lang="en-US" dirty="0" smtClean="0">
                <a:effectLst/>
              </a:rPr>
              <a:t>, so that you can use the Microsoft Azure Access Control Service (ACS) for authenticating and authorizing provider-hosted apps for SharePoint that are deployed to this site. </a:t>
            </a:r>
            <a:endParaRPr lang="en-US" dirty="0"/>
          </a:p>
        </p:txBody>
      </p:sp>
      <p:sp>
        <p:nvSpPr>
          <p:cNvPr id="4" name="Date Placeholder 3"/>
          <p:cNvSpPr>
            <a:spLocks noGrp="1"/>
          </p:cNvSpPr>
          <p:nvPr>
            <p:ph type="dt" idx="10"/>
          </p:nvPr>
        </p:nvSpPr>
        <p:spPr/>
        <p:txBody>
          <a:bodyPr/>
          <a:lstStyle/>
          <a:p>
            <a:fld id="{7017412A-FAE9-499A-B3C7-924D02AB998D}" type="datetime1">
              <a:rPr lang="en-US" smtClean="0"/>
              <a:t>9/10/14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6</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0276534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effectLst/>
              </a:rPr>
              <a:t>An Office 365 Developer Site makes it easier to get set up and start creating, testing, and deploying your apps for Office and SharePoint more quickly. Office 365 enterprise (E3 or E4) subscriptions include a site template you can use to create a Developer Site.</a:t>
            </a:r>
            <a:endParaRPr lang="en-US" dirty="0"/>
          </a:p>
        </p:txBody>
      </p:sp>
      <p:sp>
        <p:nvSpPr>
          <p:cNvPr id="4" name="Date Placeholder 3"/>
          <p:cNvSpPr>
            <a:spLocks noGrp="1"/>
          </p:cNvSpPr>
          <p:nvPr>
            <p:ph type="dt" idx="10"/>
          </p:nvPr>
        </p:nvSpPr>
        <p:spPr/>
        <p:txBody>
          <a:bodyPr/>
          <a:lstStyle/>
          <a:p>
            <a:fld id="{4692986F-2699-409F-8A21-4F1A3E24BE62}" type="datetime1">
              <a:rPr lang="en-US" smtClean="0"/>
              <a:t>9/10/14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7</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8813243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effectLst/>
              </a:rPr>
              <a:t>As a SharePoint Online admin, you can create an App Catalog site to make internally developed custom apps available for users to install when they browse apps under the </a:t>
            </a:r>
            <a:r>
              <a:rPr lang="en-US" b="1" dirty="0" smtClean="0">
                <a:effectLst/>
              </a:rPr>
              <a:t>From Your Organization</a:t>
            </a:r>
            <a:r>
              <a:rPr lang="en-US" dirty="0" smtClean="0">
                <a:effectLst/>
              </a:rPr>
              <a:t> filter on the Site Contents page. Site owners can then add these apps to customize sites with specific functionality or to display information. </a:t>
            </a:r>
          </a:p>
          <a:p>
            <a:r>
              <a:rPr lang="en-US" dirty="0" smtClean="0"/>
              <a:t>After an App Catalog site has been created, you can use it to upload any custom apps that your organization has developed. Uploading custom apps is not much more complicated than uploading a document to a library and setting some properties. You can also use the App Catalog site to do things like install custom or third-party apps on sites for users (also called app deployment). You can also manage app requests from users.</a:t>
            </a:r>
          </a:p>
          <a:p>
            <a:endParaRPr lang="en-US" dirty="0"/>
          </a:p>
        </p:txBody>
      </p:sp>
      <p:sp>
        <p:nvSpPr>
          <p:cNvPr id="4" name="Date Placeholder 3"/>
          <p:cNvSpPr>
            <a:spLocks noGrp="1"/>
          </p:cNvSpPr>
          <p:nvPr>
            <p:ph type="dt" idx="10"/>
          </p:nvPr>
        </p:nvSpPr>
        <p:spPr/>
        <p:txBody>
          <a:bodyPr/>
          <a:lstStyle/>
          <a:p>
            <a:fld id="{EC07A5DE-1429-409E-95F7-F13CDA16C6E2}" type="datetime1">
              <a:rPr lang="en-US" smtClean="0"/>
              <a:t>9/10/14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8</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492722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It’s not required to link the O365 Directory to an Azure subscription</a:t>
            </a:r>
          </a:p>
          <a:p>
            <a:r>
              <a:rPr lang="en-US" dirty="0" smtClean="0"/>
              <a:t>for simply creating provider-hosted apps, but it makes life a bit easier</a:t>
            </a:r>
          </a:p>
          <a:p>
            <a:r>
              <a:rPr lang="en-US" dirty="0" smtClean="0"/>
              <a:t>and opens up the ability to call into O365 from other applications.</a:t>
            </a:r>
          </a:p>
          <a:p>
            <a:endParaRPr lang="en-US" dirty="0"/>
          </a:p>
        </p:txBody>
      </p:sp>
      <p:sp>
        <p:nvSpPr>
          <p:cNvPr id="4" name="Date Placeholder 3"/>
          <p:cNvSpPr>
            <a:spLocks noGrp="1"/>
          </p:cNvSpPr>
          <p:nvPr>
            <p:ph type="dt" idx="10"/>
          </p:nvPr>
        </p:nvSpPr>
        <p:spPr/>
        <p:txBody>
          <a:bodyPr/>
          <a:lstStyle/>
          <a:p>
            <a:fld id="{BBA7F52A-B8F7-43B0-8B42-741D53CB577A}" type="datetime1">
              <a:rPr lang="en-US" smtClean="0"/>
              <a:t>9/10/14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13</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9542877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By adding an O365 account as an Azure administrator,</a:t>
            </a:r>
          </a:p>
          <a:p>
            <a:r>
              <a:rPr lang="en-US" dirty="0" smtClean="0"/>
              <a:t>you can use a single account for managing both subscriptions</a:t>
            </a:r>
            <a:endParaRPr lang="en-US" dirty="0"/>
          </a:p>
        </p:txBody>
      </p:sp>
      <p:sp>
        <p:nvSpPr>
          <p:cNvPr id="4" name="Date Placeholder 3"/>
          <p:cNvSpPr>
            <a:spLocks noGrp="1"/>
          </p:cNvSpPr>
          <p:nvPr>
            <p:ph type="dt" idx="10"/>
          </p:nvPr>
        </p:nvSpPr>
        <p:spPr/>
        <p:txBody>
          <a:bodyPr/>
          <a:lstStyle/>
          <a:p>
            <a:fld id="{4B1490A0-601F-404D-B7DA-4F4F3A8C8BB1}" type="datetime1">
              <a:rPr lang="en-US" smtClean="0"/>
              <a:t>9/10/14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14</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5600815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sz="900" kern="1200" dirty="0" smtClean="0">
                <a:solidFill>
                  <a:schemeClr val="tx1"/>
                </a:solidFill>
                <a:effectLst/>
                <a:latin typeface="Segoe UI Light" pitchFamily="34" charset="0"/>
                <a:ea typeface="+mn-ea"/>
                <a:cs typeface="+mn-cs"/>
              </a:rPr>
              <a:t>Two kinds of apps : </a:t>
            </a:r>
          </a:p>
          <a:p>
            <a:pPr marL="388712" lvl="1" indent="-171450">
              <a:buFont typeface="Arial" panose="020B0604020202020204" pitchFamily="34" charset="0"/>
              <a:buChar char="•"/>
            </a:pPr>
            <a:r>
              <a:rPr lang="en-US" sz="900" kern="1200" dirty="0" smtClean="0">
                <a:solidFill>
                  <a:schemeClr val="tx1"/>
                </a:solidFill>
                <a:effectLst/>
                <a:latin typeface="Segoe UI Light" pitchFamily="34" charset="0"/>
                <a:ea typeface="+mn-ea"/>
                <a:cs typeface="+mn-cs"/>
              </a:rPr>
              <a:t>you</a:t>
            </a:r>
            <a:r>
              <a:rPr lang="en-US" sz="900" kern="1200" baseline="0" dirty="0" smtClean="0">
                <a:solidFill>
                  <a:schemeClr val="tx1"/>
                </a:solidFill>
                <a:effectLst/>
                <a:latin typeface="Segoe UI Light" pitchFamily="34" charset="0"/>
                <a:ea typeface="+mn-ea"/>
                <a:cs typeface="+mn-cs"/>
              </a:rPr>
              <a:t> light up Office/Exchange/SharePoint. </a:t>
            </a:r>
          </a:p>
          <a:p>
            <a:pPr marL="388712" lvl="1" indent="-171450">
              <a:buFont typeface="Arial" panose="020B0604020202020204" pitchFamily="34" charset="0"/>
              <a:buChar char="•"/>
            </a:pPr>
            <a:r>
              <a:rPr lang="en-US" sz="900" kern="1200" baseline="0" dirty="0" smtClean="0">
                <a:solidFill>
                  <a:schemeClr val="tx1"/>
                </a:solidFill>
                <a:effectLst/>
                <a:latin typeface="Segoe UI Light" pitchFamily="34" charset="0"/>
                <a:ea typeface="+mn-ea"/>
                <a:cs typeface="+mn-cs"/>
              </a:rPr>
              <a:t>You consume our services in a custom (device or web) app</a:t>
            </a:r>
          </a:p>
          <a:p>
            <a:pPr marL="171450" lvl="0" indent="-171450">
              <a:buFont typeface="Arial" panose="020B0604020202020204" pitchFamily="34" charset="0"/>
              <a:buChar char="•"/>
            </a:pPr>
            <a:r>
              <a:rPr lang="en-US" sz="900" kern="1200" baseline="0" dirty="0" smtClean="0">
                <a:solidFill>
                  <a:schemeClr val="tx1"/>
                </a:solidFill>
                <a:effectLst/>
                <a:latin typeface="Segoe UI Light" pitchFamily="34" charset="0"/>
                <a:ea typeface="+mn-ea"/>
                <a:cs typeface="+mn-cs"/>
              </a:rPr>
              <a:t>Contextual apps</a:t>
            </a:r>
          </a:p>
          <a:p>
            <a:pPr marL="388712" lvl="1" indent="-171450">
              <a:buFont typeface="Arial" panose="020B0604020202020204" pitchFamily="34" charset="0"/>
              <a:buChar char="•"/>
            </a:pPr>
            <a:r>
              <a:rPr lang="en-US" sz="900" kern="1200" baseline="0" dirty="0" smtClean="0">
                <a:solidFill>
                  <a:schemeClr val="tx1"/>
                </a:solidFill>
                <a:effectLst/>
                <a:latin typeface="Segoe UI Light" pitchFamily="34" charset="0"/>
                <a:ea typeface="+mn-ea"/>
                <a:cs typeface="+mn-cs"/>
              </a:rPr>
              <a:t>Rich, powerful interactive IW experiences</a:t>
            </a:r>
          </a:p>
          <a:p>
            <a:pPr marL="388712" lvl="1" indent="-171450">
              <a:buFont typeface="Arial" panose="020B0604020202020204" pitchFamily="34" charset="0"/>
              <a:buChar char="•"/>
            </a:pPr>
            <a:r>
              <a:rPr lang="en-US" sz="900" kern="1200" baseline="0" dirty="0" smtClean="0">
                <a:solidFill>
                  <a:schemeClr val="tx1"/>
                </a:solidFill>
                <a:effectLst/>
                <a:latin typeface="Segoe UI Light" pitchFamily="34" charset="0"/>
                <a:ea typeface="+mn-ea"/>
                <a:cs typeface="+mn-cs"/>
              </a:rPr>
              <a:t>Do more, without leaving Excel, Outlook, PowerPoint, SharePoint</a:t>
            </a:r>
          </a:p>
          <a:p>
            <a:pPr marL="388712" lvl="1" indent="-171450">
              <a:buFont typeface="Arial" panose="020B0604020202020204" pitchFamily="34" charset="0"/>
              <a:buChar char="•"/>
            </a:pPr>
            <a:r>
              <a:rPr lang="en-US" sz="900" kern="1200" baseline="0" dirty="0" smtClean="0">
                <a:solidFill>
                  <a:schemeClr val="tx1"/>
                </a:solidFill>
                <a:effectLst/>
                <a:latin typeface="Segoe UI Light" pitchFamily="34" charset="0"/>
                <a:ea typeface="+mn-ea"/>
                <a:cs typeface="+mn-cs"/>
              </a:rPr>
              <a:t>Consistent Framework everywhere that Office runs. Everywhere that people do work</a:t>
            </a:r>
          </a:p>
          <a:p>
            <a:pPr marL="171450" lvl="0" indent="-171450">
              <a:buFont typeface="Arial" panose="020B0604020202020204" pitchFamily="34" charset="0"/>
              <a:buChar char="•"/>
            </a:pPr>
            <a:r>
              <a:rPr lang="en-US" sz="900" kern="1200" baseline="0" dirty="0" smtClean="0">
                <a:solidFill>
                  <a:schemeClr val="tx1"/>
                </a:solidFill>
                <a:effectLst/>
                <a:latin typeface="Segoe UI Light" pitchFamily="34" charset="0"/>
                <a:ea typeface="+mn-ea"/>
                <a:cs typeface="+mn-cs"/>
              </a:rPr>
              <a:t>Robust APIs</a:t>
            </a:r>
          </a:p>
          <a:p>
            <a:pPr marL="388712" lvl="1" indent="-171450">
              <a:buFont typeface="Arial" panose="020B0604020202020204" pitchFamily="34" charset="0"/>
              <a:buChar char="•"/>
            </a:pPr>
            <a:r>
              <a:rPr lang="en-US" sz="900" kern="1200" baseline="0" dirty="0" smtClean="0">
                <a:solidFill>
                  <a:schemeClr val="tx1"/>
                </a:solidFill>
                <a:effectLst/>
                <a:latin typeface="Segoe UI Light" pitchFamily="34" charset="0"/>
                <a:ea typeface="+mn-ea"/>
                <a:cs typeface="+mn-cs"/>
              </a:rPr>
              <a:t>Big news</a:t>
            </a:r>
          </a:p>
          <a:p>
            <a:pPr marL="388712" lvl="1" indent="-171450">
              <a:buFont typeface="Arial" panose="020B0604020202020204" pitchFamily="34" charset="0"/>
              <a:buChar char="•"/>
            </a:pPr>
            <a:r>
              <a:rPr lang="en-US" sz="900" kern="1200" baseline="0" dirty="0" smtClean="0">
                <a:solidFill>
                  <a:schemeClr val="tx1"/>
                </a:solidFill>
                <a:effectLst/>
                <a:latin typeface="Segoe UI Light" pitchFamily="34" charset="0"/>
                <a:ea typeface="+mn-ea"/>
                <a:cs typeface="+mn-cs"/>
              </a:rPr>
              <a:t>More for SharePoint </a:t>
            </a:r>
            <a:r>
              <a:rPr lang="en-US" sz="900" kern="1200" baseline="0" dirty="0" err="1" smtClean="0">
                <a:solidFill>
                  <a:schemeClr val="tx1"/>
                </a:solidFill>
                <a:effectLst/>
                <a:latin typeface="Segoe UI Light" pitchFamily="34" charset="0"/>
                <a:ea typeface="+mn-ea"/>
                <a:cs typeface="+mn-cs"/>
              </a:rPr>
              <a:t>Devs</a:t>
            </a:r>
            <a:endParaRPr lang="en-US" sz="900" kern="1200" baseline="0" dirty="0" smtClean="0">
              <a:solidFill>
                <a:schemeClr val="tx1"/>
              </a:solidFill>
              <a:effectLst/>
              <a:latin typeface="Segoe UI Light" pitchFamily="34" charset="0"/>
              <a:ea typeface="+mn-ea"/>
              <a:cs typeface="+mn-cs"/>
            </a:endParaRPr>
          </a:p>
          <a:p>
            <a:pPr marL="388712" lvl="1" indent="-171450">
              <a:buFont typeface="Arial" panose="020B0604020202020204" pitchFamily="34" charset="0"/>
              <a:buChar char="•"/>
            </a:pPr>
            <a:r>
              <a:rPr lang="en-US" sz="900" kern="1200" baseline="0" dirty="0" smtClean="0">
                <a:solidFill>
                  <a:schemeClr val="tx1"/>
                </a:solidFill>
                <a:effectLst/>
                <a:latin typeface="Segoe UI Light" pitchFamily="34" charset="0"/>
                <a:ea typeface="+mn-ea"/>
                <a:cs typeface="+mn-cs"/>
              </a:rPr>
              <a:t>Growing up outside SharePoint</a:t>
            </a:r>
          </a:p>
          <a:p>
            <a:pPr marL="171450" lvl="0" indent="-171450">
              <a:buFont typeface="Arial" panose="020B0604020202020204" pitchFamily="34" charset="0"/>
              <a:buChar char="•"/>
            </a:pPr>
            <a:r>
              <a:rPr lang="en-US" sz="900" kern="1200" baseline="0" dirty="0" smtClean="0">
                <a:solidFill>
                  <a:schemeClr val="tx1"/>
                </a:solidFill>
                <a:effectLst/>
                <a:latin typeface="Segoe UI Light" pitchFamily="34" charset="0"/>
                <a:ea typeface="+mn-ea"/>
                <a:cs typeface="+mn-cs"/>
              </a:rPr>
              <a:t>Flexible Tools</a:t>
            </a:r>
          </a:p>
          <a:p>
            <a:pPr marL="388712" lvl="1" indent="-171450">
              <a:buFont typeface="Arial" panose="020B0604020202020204" pitchFamily="34" charset="0"/>
              <a:buChar char="•"/>
            </a:pPr>
            <a:r>
              <a:rPr lang="en-US" sz="900" kern="1200" baseline="0" dirty="0" smtClean="0">
                <a:solidFill>
                  <a:schemeClr val="tx1"/>
                </a:solidFill>
                <a:effectLst/>
                <a:latin typeface="Segoe UI Light" pitchFamily="34" charset="0"/>
                <a:ea typeface="+mn-ea"/>
                <a:cs typeface="+mn-cs"/>
              </a:rPr>
              <a:t>Open-ness and choice is a core pillar</a:t>
            </a:r>
          </a:p>
          <a:p>
            <a:pPr marL="388712" lvl="1" indent="-171450">
              <a:buFont typeface="Arial" panose="020B0604020202020204" pitchFamily="34" charset="0"/>
              <a:buChar char="•"/>
            </a:pPr>
            <a:r>
              <a:rPr lang="en-US" sz="900" kern="1200" baseline="0" dirty="0" smtClean="0">
                <a:solidFill>
                  <a:schemeClr val="tx1"/>
                </a:solidFill>
                <a:effectLst/>
                <a:latin typeface="Segoe UI Light" pitchFamily="34" charset="0"/>
                <a:ea typeface="+mn-ea"/>
                <a:cs typeface="+mn-cs"/>
              </a:rPr>
              <a:t>But … we just want to take away all the friction</a:t>
            </a:r>
          </a:p>
          <a:p>
            <a:pPr marL="388712" lvl="1" indent="-171450">
              <a:buFont typeface="Arial" panose="020B0604020202020204" pitchFamily="34" charset="0"/>
              <a:buChar char="•"/>
            </a:pPr>
            <a:r>
              <a:rPr lang="en-US" sz="900" kern="1200" baseline="0" dirty="0" smtClean="0">
                <a:solidFill>
                  <a:schemeClr val="tx1"/>
                </a:solidFill>
                <a:effectLst/>
                <a:latin typeface="Segoe UI Light" pitchFamily="34" charset="0"/>
                <a:ea typeface="+mn-ea"/>
                <a:cs typeface="+mn-cs"/>
              </a:rPr>
              <a:t>Tools targeted to specific users</a:t>
            </a:r>
          </a:p>
          <a:p>
            <a:pPr marL="388712" lvl="1" indent="-171450">
              <a:buFont typeface="Arial" panose="020B0604020202020204" pitchFamily="34" charset="0"/>
              <a:buChar char="•"/>
            </a:pPr>
            <a:r>
              <a:rPr lang="en-US" sz="900" kern="1200" baseline="0" dirty="0" smtClean="0">
                <a:solidFill>
                  <a:schemeClr val="tx1"/>
                </a:solidFill>
                <a:effectLst/>
                <a:latin typeface="Segoe UI Light" pitchFamily="34" charset="0"/>
                <a:ea typeface="+mn-ea"/>
                <a:cs typeface="+mn-cs"/>
              </a:rPr>
              <a:t>Platforms with best management, capability and scale</a:t>
            </a:r>
          </a:p>
          <a:p>
            <a:pPr marL="171450" lvl="0" indent="-171450">
              <a:buFont typeface="Arial" panose="020B0604020202020204" pitchFamily="34" charset="0"/>
              <a:buChar char="•"/>
            </a:pPr>
            <a:r>
              <a:rPr lang="en-US" sz="900" kern="1200" baseline="0" dirty="0" smtClean="0">
                <a:solidFill>
                  <a:schemeClr val="tx1"/>
                </a:solidFill>
                <a:effectLst/>
                <a:latin typeface="Segoe UI Light" pitchFamily="34" charset="0"/>
                <a:ea typeface="+mn-ea"/>
                <a:cs typeface="+mn-cs"/>
              </a:rPr>
              <a:t>What does this mean. Where is the value</a:t>
            </a:r>
          </a:p>
          <a:p>
            <a:pPr marL="388712" lvl="1" indent="-171450">
              <a:buFont typeface="Arial" panose="020B0604020202020204" pitchFamily="34" charset="0"/>
              <a:buChar char="•"/>
            </a:pPr>
            <a:r>
              <a:rPr lang="en-US" sz="900" kern="1200" baseline="0" dirty="0" smtClean="0">
                <a:solidFill>
                  <a:schemeClr val="tx1"/>
                </a:solidFill>
                <a:effectLst/>
                <a:latin typeface="Segoe UI Light" pitchFamily="34" charset="0"/>
                <a:ea typeface="+mn-ea"/>
                <a:cs typeface="+mn-cs"/>
              </a:rPr>
              <a:t>Breadth : more endpoints and experiences</a:t>
            </a:r>
          </a:p>
          <a:p>
            <a:pPr marL="388712" lvl="1" indent="-171450">
              <a:buFont typeface="Arial" panose="020B0604020202020204" pitchFamily="34" charset="0"/>
              <a:buChar char="•"/>
            </a:pPr>
            <a:r>
              <a:rPr lang="en-US" sz="900" kern="1200" baseline="0" dirty="0" smtClean="0">
                <a:solidFill>
                  <a:schemeClr val="tx1"/>
                </a:solidFill>
                <a:effectLst/>
                <a:latin typeface="Segoe UI Light" pitchFamily="34" charset="0"/>
                <a:ea typeface="+mn-ea"/>
                <a:cs typeface="+mn-cs"/>
              </a:rPr>
              <a:t>Depth: richer APIs. More capabilities</a:t>
            </a:r>
          </a:p>
          <a:p>
            <a:pPr marL="388712" lvl="1" indent="-171450">
              <a:buFont typeface="Arial" panose="020B0604020202020204" pitchFamily="34" charset="0"/>
              <a:buChar char="•"/>
            </a:pPr>
            <a:r>
              <a:rPr lang="en-US" sz="900" kern="1200" baseline="0" dirty="0" smtClean="0">
                <a:solidFill>
                  <a:schemeClr val="tx1"/>
                </a:solidFill>
                <a:effectLst/>
                <a:latin typeface="Segoe UI Light" pitchFamily="34" charset="0"/>
                <a:ea typeface="+mn-ea"/>
                <a:cs typeface="+mn-cs"/>
              </a:rPr>
              <a:t>Power: </a:t>
            </a:r>
            <a:endParaRPr lang="en-US" sz="900" kern="1200" dirty="0" smtClean="0">
              <a:solidFill>
                <a:schemeClr val="tx1"/>
              </a:solidFill>
              <a:effectLst/>
              <a:latin typeface="Segoe UI Light" pitchFamily="34"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fld id="{B3A5DC92-143E-4441-A0C9-B63B214AE454}" type="slidenum">
              <a:rPr lang="en-US" smtClean="0">
                <a:solidFill>
                  <a:prstClr val="black"/>
                </a:solidFill>
              </a:rPr>
              <a:pPr/>
              <a:t>17</a:t>
            </a:fld>
            <a:endParaRPr lang="en-US" dirty="0">
              <a:solidFill>
                <a:prstClr val="black"/>
              </a:solidFill>
            </a:endParaRPr>
          </a:p>
        </p:txBody>
      </p:sp>
    </p:spTree>
    <p:extLst>
      <p:ext uri="{BB962C8B-B14F-4D97-AF65-F5344CB8AC3E}">
        <p14:creationId xmlns:p14="http://schemas.microsoft.com/office/powerpoint/2010/main" val="33412725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p:spPr>
        <p:txBody>
          <a:bodyPr anchor="b" anchorCtr="0"/>
          <a:lstStyle>
            <a:lvl1pPr>
              <a:defRPr sz="7200"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15004" y="4873973"/>
            <a:ext cx="4362138" cy="2046779"/>
          </a:xfrm>
          <a:prstGeom prst="rect">
            <a:avLst/>
          </a:prstGeom>
        </p:spPr>
      </p:pic>
    </p:spTree>
    <p:extLst>
      <p:ext uri="{BB962C8B-B14F-4D97-AF65-F5344CB8AC3E}">
        <p14:creationId xmlns:p14="http://schemas.microsoft.com/office/powerpoint/2010/main" val="7715949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0"/>
            <a:ext cx="5433533" cy="1661993"/>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967211698"/>
      </p:ext>
    </p:extLst>
  </p:cSld>
  <p:clrMapOvr>
    <a:masterClrMapping/>
  </p:clrMapOvr>
  <p:timing>
    <p:tnLst>
      <p:par>
        <p:cTn xmlns:p14="http://schemas.microsoft.com/office/powerpoint/2010/mai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3857246188"/>
      </p:ext>
    </p:extLst>
  </p:cSld>
  <p:clrMapOvr>
    <a:masterClrMapping/>
  </p:clrMapOvr>
  <p:timing>
    <p:tnLst>
      <p:par>
        <p:cTn xmlns:p14="http://schemas.microsoft.com/office/powerpoint/2010/mai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323755958"/>
      </p:ext>
    </p:extLst>
  </p:cSld>
  <p:clrMapOvr>
    <a:masterClrMapping/>
  </p:clrMapOvr>
  <p:timing>
    <p:tnLst>
      <p:par>
        <p:cTn xmlns:p14="http://schemas.microsoft.com/office/powerpoint/2010/mai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235027995"/>
      </p:ext>
    </p:extLst>
  </p:cSld>
  <p:clrMapOvr>
    <a:masterClrMapping/>
  </p:clrMapOvr>
  <p:timing>
    <p:tnLst>
      <p:par>
        <p:cTn xmlns:p14="http://schemas.microsoft.com/office/powerpoint/2010/mai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692672228"/>
      </p:ext>
    </p:extLst>
  </p:cSld>
  <p:clrMapOvr>
    <a:masterClrMapping/>
  </p:clrMapOvr>
  <p:timing>
    <p:tnLst>
      <p:par>
        <p:cTn xmlns:p14="http://schemas.microsoft.com/office/powerpoint/2010/mai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5967413" y="0"/>
            <a:ext cx="622141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795969827"/>
      </p:ext>
    </p:extLst>
  </p:cSld>
  <p:clrMapOvr>
    <a:masterClrMapping/>
  </p:clrMapOvr>
  <p:timing>
    <p:tnLst>
      <p:par>
        <p:cTn xmlns:p14="http://schemas.microsoft.com/office/powerpoint/2010/mai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12188825"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0" y="1358053"/>
            <a:ext cx="11152188" cy="2863073"/>
          </a:xfrm>
          <a:prstGeom prst="rect">
            <a:avLst/>
          </a:prstGeom>
        </p:spPr>
        <p:txBody>
          <a:bodyPr>
            <a:normAutofit/>
          </a:bodyPr>
          <a:lstStyle>
            <a:lvl1pPr marL="0" indent="0">
              <a:lnSpc>
                <a:spcPct val="90000"/>
              </a:lnSpc>
              <a:buNone/>
              <a:defRPr sz="64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
        <p:nvSpPr>
          <p:cNvPr id="11" name="Content Placeholder 4"/>
          <p:cNvSpPr>
            <a:spLocks noGrp="1"/>
          </p:cNvSpPr>
          <p:nvPr>
            <p:ph sz="quarter" idx="13"/>
          </p:nvPr>
        </p:nvSpPr>
        <p:spPr>
          <a:xfrm>
            <a:off x="520700" y="4343400"/>
            <a:ext cx="11152188" cy="470747"/>
          </a:xfrm>
          <a:prstGeom prst="rect">
            <a:avLst/>
          </a:prstGeom>
        </p:spPr>
        <p:txBody>
          <a:bodyPr>
            <a:normAutofit/>
          </a:bodyPr>
          <a:lstStyle>
            <a:lvl1pPr marL="0" indent="0">
              <a:lnSpc>
                <a:spcPct val="90000"/>
              </a:lnSpc>
              <a:buNone/>
              <a:defRPr sz="36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smtClean="0"/>
              <a:t>Click to edit Master text styles</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5426154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3311135705"/>
      </p:ext>
    </p:extLst>
  </p:cSld>
  <p:clrMapOvr>
    <a:masterClrMapping/>
  </p:clrMapOvr>
  <p:transition xmlns:p14="http://schemas.microsoft.com/office/powerpoint/2010/mai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xmlns:p14="http://schemas.microsoft.com/office/powerpoint/2010/mai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1155940"/>
            <a:ext cx="12188825"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8318" y="1447800"/>
            <a:ext cx="11152188" cy="1988237"/>
          </a:xfrm>
        </p:spPr>
        <p:txBody>
          <a:bodyPr/>
          <a:lstStyle>
            <a:lvl1pPr marL="0" indent="0">
              <a:lnSpc>
                <a:spcPct val="95000"/>
              </a:lnSpc>
              <a:buNone/>
              <a:defRPr sz="3200">
                <a:gradFill>
                  <a:gsLst>
                    <a:gs pos="1250">
                      <a:srgbClr val="000000"/>
                    </a:gs>
                    <a:gs pos="100000">
                      <a:srgbClr val="000000"/>
                    </a:gs>
                  </a:gsLst>
                  <a:lin ang="5400000" scaled="0"/>
                </a:gradFill>
                <a:latin typeface="Consolas" pitchFamily="49" charset="0"/>
                <a:cs typeface="Consolas" pitchFamily="49" charset="0"/>
              </a:defRPr>
            </a:lvl1pPr>
            <a:lvl2pPr marL="339725"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730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79851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302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62577389"/>
      </p:ext>
    </p:extLst>
  </p:cSld>
  <p:clrMapOvr>
    <a:masterClrMapping/>
  </p:clrMapOvr>
  <p:transition xmlns:p14="http://schemas.microsoft.com/office/powerpoint/2010/mai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p:spPr>
        <p:txBody>
          <a:bodyPr anchor="b" anchorCtr="0"/>
          <a:lstStyle>
            <a:lvl1pPr>
              <a:defRPr sz="8800" spc="-300"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065750825"/>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0" y="228600"/>
            <a:ext cx="11152188"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2" y="1447799"/>
            <a:ext cx="11149013" cy="2043636"/>
          </a:xfrm>
          <a:prstGeom prst="rect">
            <a:avLst/>
          </a:prstGeom>
        </p:spPr>
        <p:txBody>
          <a:bodyPr/>
          <a:lstStyle>
            <a:lvl1pPr marL="342900" indent="-3429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65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40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30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6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88826"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600"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3530996961"/>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0126" y="2980724"/>
            <a:ext cx="7169534" cy="896552"/>
          </a:xfrm>
        </p:spPr>
        <p:txBody>
          <a:bodyPr vert="horz" wrap="square" lIns="182880" tIns="146304" rIns="182880" bIns="146304" rtlCol="0" anchor="ctr">
            <a:noAutofit/>
          </a:bodyPr>
          <a:lstStyle>
            <a:lvl1pPr marL="0" indent="0">
              <a:buFont typeface="Arial" panose="020B0604020202020204" pitchFamily="34" charset="0"/>
              <a:buNone/>
              <a:defRPr lang="en-US" sz="3528" kern="1200" dirty="0" smtClean="0">
                <a:gradFill>
                  <a:gsLst>
                    <a:gs pos="1299">
                      <a:schemeClr val="tx1"/>
                    </a:gs>
                    <a:gs pos="100000">
                      <a:schemeClr val="tx1"/>
                    </a:gs>
                  </a:gsLst>
                  <a:lin ang="5400000" scaled="0"/>
                </a:gradFill>
                <a:latin typeface="+mj-lt"/>
                <a:ea typeface="+mn-ea"/>
                <a:cs typeface="+mn-cs"/>
              </a:defRPr>
            </a:lvl1pPr>
          </a:lstStyle>
          <a:p>
            <a:pPr marL="0" lvl="0" indent="0" algn="l" defTabSz="895974" rtl="0" eaLnBrk="1" latinLnBrk="0" hangingPunct="1">
              <a:spcBef>
                <a:spcPct val="20000"/>
              </a:spcBef>
            </a:pPr>
            <a:r>
              <a:rPr lang="en-US" smtClean="0"/>
              <a:t>Click to edit Master text styles</a:t>
            </a:r>
          </a:p>
        </p:txBody>
      </p:sp>
      <p:sp>
        <p:nvSpPr>
          <p:cNvPr id="7" name="Picture Placeholder 12"/>
          <p:cNvSpPr>
            <a:spLocks noGrp="1"/>
          </p:cNvSpPr>
          <p:nvPr>
            <p:ph type="pic" sz="quarter" idx="16"/>
          </p:nvPr>
        </p:nvSpPr>
        <p:spPr>
          <a:xfrm>
            <a:off x="269169" y="1505896"/>
            <a:ext cx="3853623"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smtClean="0"/>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smtClean="0"/>
              <a:t>Click to edit Master title style</a:t>
            </a:r>
            <a:endParaRPr lang="en-US" dirty="0"/>
          </a:p>
        </p:txBody>
      </p:sp>
    </p:spTree>
    <p:extLst>
      <p:ext uri="{BB962C8B-B14F-4D97-AF65-F5344CB8AC3E}">
        <p14:creationId xmlns:p14="http://schemas.microsoft.com/office/powerpoint/2010/main" val="3736499156"/>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extLst mod="1">
    <p:ext uri="{DCECCB84-F9BA-43D5-87BE-67443E8EF086}">
      <p15:sldGuideLst xmlns="" xmlns:p15="http://schemas.microsoft.com/office/powerpoint/2012/main">
        <p15:guide id="1" orient="horz" pos="2203">
          <p15:clr>
            <a:srgbClr val="FBAE40"/>
          </p15:clr>
        </p15:guide>
        <p15:guide id="2" pos="3053">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232756" y="157943"/>
            <a:ext cx="11722682" cy="1205345"/>
          </a:xfrm>
          <a:prstGeom prst="rect">
            <a:avLst/>
          </a:prstGeom>
        </p:spPr>
        <p:txBody>
          <a:bodyPr/>
          <a:lstStyle>
            <a:lvl1pPr>
              <a:defRPr sz="3999">
                <a:solidFill>
                  <a:srgbClr val="002050"/>
                </a:solidFill>
                <a:latin typeface="Segoe UI Light" pitchFamily="34" charset="0"/>
              </a:defRPr>
            </a:lvl1pPr>
          </a:lstStyle>
          <a:p>
            <a:r>
              <a:rPr lang="en-US" dirty="0" smtClean="0"/>
              <a:t>Click to edit Master title style</a:t>
            </a:r>
            <a:endParaRPr lang="en-US" dirty="0"/>
          </a:p>
        </p:txBody>
      </p:sp>
      <p:sp>
        <p:nvSpPr>
          <p:cNvPr id="4" name="Content Placeholder 3"/>
          <p:cNvSpPr>
            <a:spLocks noGrp="1"/>
          </p:cNvSpPr>
          <p:nvPr>
            <p:ph sz="quarter" idx="10"/>
          </p:nvPr>
        </p:nvSpPr>
        <p:spPr>
          <a:xfrm>
            <a:off x="436563" y="1487489"/>
            <a:ext cx="11533187" cy="5159375"/>
          </a:xfrm>
          <a:prstGeom prst="rect">
            <a:avLst/>
          </a:prstGeom>
        </p:spPr>
        <p:txBody>
          <a:bodyPr/>
          <a:lstStyle>
            <a:lvl1pPr marL="342764" indent="-342764">
              <a:lnSpc>
                <a:spcPct val="100000"/>
              </a:lnSpc>
              <a:spcBef>
                <a:spcPts val="1799"/>
              </a:spcBef>
              <a:buClr>
                <a:schemeClr val="accent1"/>
              </a:buClr>
              <a:buSzPct val="100000"/>
              <a:buFont typeface="Arial" pitchFamily="34" charset="0"/>
              <a:buChar char="•"/>
              <a:defRPr sz="3199">
                <a:solidFill>
                  <a:srgbClr val="002050">
                    <a:alpha val="99000"/>
                  </a:srgbClr>
                </a:solidFill>
                <a:latin typeface="Segoe UI Light" panose="020B0502040204020203" pitchFamily="34" charset="0"/>
                <a:cs typeface="Segoe UI Light" panose="020B0502040204020203" pitchFamily="34" charset="0"/>
              </a:defRPr>
            </a:lvl1pPr>
            <a:lvl2pPr marL="807718" indent="-344351">
              <a:lnSpc>
                <a:spcPct val="100000"/>
              </a:lnSpc>
              <a:spcBef>
                <a:spcPts val="400"/>
              </a:spcBef>
              <a:spcAft>
                <a:spcPts val="400"/>
              </a:spcAft>
              <a:buClr>
                <a:schemeClr val="tx1">
                  <a:lumMod val="75000"/>
                  <a:lumOff val="25000"/>
                </a:schemeClr>
              </a:buClr>
              <a:buSzPct val="85000"/>
              <a:buFont typeface="Segoe UI" pitchFamily="34" charset="0"/>
              <a:buChar char="–"/>
              <a:defRPr sz="2799">
                <a:solidFill>
                  <a:schemeClr val="tx1">
                    <a:alpha val="99000"/>
                  </a:schemeClr>
                </a:solidFill>
                <a:latin typeface="Segoe UI Light" panose="020B0502040204020203" pitchFamily="34" charset="0"/>
                <a:cs typeface="Segoe UI Light" panose="020B0502040204020203" pitchFamily="34" charset="0"/>
              </a:defRPr>
            </a:lvl2pPr>
            <a:lvl3pPr marL="1198088" indent="-342764">
              <a:lnSpc>
                <a:spcPct val="100000"/>
              </a:lnSpc>
              <a:spcBef>
                <a:spcPts val="200"/>
              </a:spcBef>
              <a:spcAft>
                <a:spcPts val="200"/>
              </a:spcAft>
              <a:buClr>
                <a:schemeClr val="tx1">
                  <a:lumMod val="75000"/>
                  <a:lumOff val="25000"/>
                </a:schemeClr>
              </a:buClr>
              <a:buSzPct val="85000"/>
              <a:buFont typeface="Courier New" pitchFamily="49" charset="0"/>
              <a:buChar char="o"/>
              <a:defRPr sz="1799">
                <a:solidFill>
                  <a:schemeClr val="tx1">
                    <a:alpha val="99000"/>
                  </a:schemeClr>
                </a:solidFill>
                <a:latin typeface="Segoe UI Light" panose="020B0502040204020203" pitchFamily="34" charset="0"/>
                <a:cs typeface="Segoe UI Light" panose="020B0502040204020203" pitchFamily="34" charset="0"/>
              </a:defRPr>
            </a:lvl3pPr>
            <a:lvl4pPr>
              <a:defRPr sz="1999"/>
            </a:lvl4pPr>
            <a:lvl5pPr>
              <a:defRPr sz="1999"/>
            </a:lvl5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3429965876"/>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hf hdr="0"/>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Course Tit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32265" y="2312127"/>
            <a:ext cx="11122924" cy="1933979"/>
          </a:xfrm>
          <a:prstGeom prst="rect">
            <a:avLst/>
          </a:prstGeom>
        </p:spPr>
        <p:txBody>
          <a:bodyPr anchor="ctr">
            <a:noAutofit/>
          </a:bodyPr>
          <a:lstStyle>
            <a:lvl1pPr algn="l">
              <a:lnSpc>
                <a:spcPct val="90000"/>
              </a:lnSpc>
              <a:defRPr sz="4799" spc="-150" baseline="0">
                <a:solidFill>
                  <a:schemeClr val="bg1">
                    <a:alpha val="99000"/>
                  </a:schemeClr>
                </a:solidFill>
                <a:latin typeface="Segoe UI Light" pitchFamily="34" charset="0"/>
              </a:defRPr>
            </a:lvl1pPr>
          </a:lstStyle>
          <a:p>
            <a:r>
              <a:rPr lang="en-US" dirty="0" smtClean="0"/>
              <a:t>Course Title</a:t>
            </a:r>
            <a:endParaRPr lang="en-US" dirty="0"/>
          </a:p>
        </p:txBody>
      </p:sp>
      <p:sp>
        <p:nvSpPr>
          <p:cNvPr id="6" name="Subtitle 2"/>
          <p:cNvSpPr>
            <a:spLocks noGrp="1"/>
          </p:cNvSpPr>
          <p:nvPr>
            <p:ph type="subTitle" idx="1" hasCustomPrompt="1"/>
          </p:nvPr>
        </p:nvSpPr>
        <p:spPr>
          <a:xfrm>
            <a:off x="532265" y="4735774"/>
            <a:ext cx="6147660" cy="1878780"/>
          </a:xfrm>
          <a:prstGeom prst="rect">
            <a:avLst/>
          </a:prstGeom>
        </p:spPr>
        <p:txBody>
          <a:bodyPr>
            <a:noAutofit/>
          </a:bodyPr>
          <a:lstStyle>
            <a:lvl1pPr marL="0" indent="0" algn="l">
              <a:lnSpc>
                <a:spcPct val="90000"/>
              </a:lnSpc>
              <a:spcBef>
                <a:spcPts val="0"/>
              </a:spcBef>
              <a:buNone/>
              <a:defRPr sz="2399" b="1" cap="none" baseline="0">
                <a:solidFill>
                  <a:schemeClr val="bg1">
                    <a:lumMod val="95000"/>
                    <a:alpha val="99000"/>
                  </a:schemeClr>
                </a:solidFill>
                <a:latin typeface="Segoe UI Light" pitchFamily="34" charset="0"/>
              </a:defRPr>
            </a:lvl1pPr>
            <a:lvl2pPr marL="457001" indent="0" algn="ctr">
              <a:buNone/>
              <a:defRPr>
                <a:solidFill>
                  <a:schemeClr val="tx1">
                    <a:tint val="75000"/>
                  </a:schemeClr>
                </a:solidFill>
              </a:defRPr>
            </a:lvl2pPr>
            <a:lvl3pPr marL="914001" indent="0" algn="ctr">
              <a:buNone/>
              <a:defRPr>
                <a:solidFill>
                  <a:schemeClr val="tx1">
                    <a:tint val="75000"/>
                  </a:schemeClr>
                </a:solidFill>
              </a:defRPr>
            </a:lvl3pPr>
            <a:lvl4pPr marL="1371002" indent="0" algn="ctr">
              <a:buNone/>
              <a:defRPr>
                <a:solidFill>
                  <a:schemeClr val="tx1">
                    <a:tint val="75000"/>
                  </a:schemeClr>
                </a:solidFill>
              </a:defRPr>
            </a:lvl4pPr>
            <a:lvl5pPr marL="1828003" indent="0" algn="ctr">
              <a:buNone/>
              <a:defRPr>
                <a:solidFill>
                  <a:schemeClr val="tx1">
                    <a:tint val="75000"/>
                  </a:schemeClr>
                </a:solidFill>
              </a:defRPr>
            </a:lvl5pPr>
            <a:lvl6pPr marL="2285004" indent="0" algn="ctr">
              <a:buNone/>
              <a:defRPr>
                <a:solidFill>
                  <a:schemeClr val="tx1">
                    <a:tint val="75000"/>
                  </a:schemeClr>
                </a:solidFill>
              </a:defRPr>
            </a:lvl6pPr>
            <a:lvl7pPr marL="2742003" indent="0" algn="ctr">
              <a:buNone/>
              <a:defRPr>
                <a:solidFill>
                  <a:schemeClr val="tx1">
                    <a:tint val="75000"/>
                  </a:schemeClr>
                </a:solidFill>
              </a:defRPr>
            </a:lvl7pPr>
            <a:lvl8pPr marL="3199004" indent="0" algn="ctr">
              <a:buNone/>
              <a:defRPr>
                <a:solidFill>
                  <a:schemeClr val="tx1">
                    <a:tint val="75000"/>
                  </a:schemeClr>
                </a:solidFill>
              </a:defRPr>
            </a:lvl8pPr>
            <a:lvl9pPr marL="3656005" indent="0" algn="ctr">
              <a:buNone/>
              <a:defRPr>
                <a:solidFill>
                  <a:schemeClr val="tx1">
                    <a:tint val="75000"/>
                  </a:schemeClr>
                </a:solidFill>
              </a:defRPr>
            </a:lvl9pPr>
          </a:lstStyle>
          <a:p>
            <a:r>
              <a:rPr lang="en-US" dirty="0" smtClean="0"/>
              <a:t>Subtitle</a:t>
            </a:r>
            <a:endParaRPr lang="en-US" dirty="0"/>
          </a:p>
        </p:txBody>
      </p:sp>
    </p:spTree>
    <p:extLst>
      <p:ext uri="{BB962C8B-B14F-4D97-AF65-F5344CB8AC3E}">
        <p14:creationId xmlns:p14="http://schemas.microsoft.com/office/powerpoint/2010/main" val="686722429"/>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hf hdr="0"/>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Modu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45911" y="3775166"/>
            <a:ext cx="11354938" cy="1933979"/>
          </a:xfrm>
          <a:prstGeom prst="rect">
            <a:avLst/>
          </a:prstGeom>
        </p:spPr>
        <p:txBody>
          <a:bodyPr anchor="t" anchorCtr="0">
            <a:noAutofit/>
          </a:bodyPr>
          <a:lstStyle>
            <a:lvl1pPr algn="l">
              <a:lnSpc>
                <a:spcPct val="90000"/>
              </a:lnSpc>
              <a:defRPr sz="4799" spc="-150" baseline="0">
                <a:solidFill>
                  <a:schemeClr val="bg1">
                    <a:alpha val="99000"/>
                  </a:schemeClr>
                </a:solidFill>
                <a:latin typeface="Segoe UI Light" pitchFamily="34" charset="0"/>
              </a:defRPr>
            </a:lvl1pPr>
          </a:lstStyle>
          <a:p>
            <a:r>
              <a:rPr lang="en-US" dirty="0" smtClean="0"/>
              <a:t>Module or Section transition style</a:t>
            </a:r>
            <a:endParaRPr lang="en-US" dirty="0"/>
          </a:p>
        </p:txBody>
      </p:sp>
      <p:sp>
        <p:nvSpPr>
          <p:cNvPr id="9" name="Subtitle 2"/>
          <p:cNvSpPr>
            <a:spLocks noGrp="1"/>
          </p:cNvSpPr>
          <p:nvPr>
            <p:ph type="subTitle" idx="1" hasCustomPrompt="1"/>
          </p:nvPr>
        </p:nvSpPr>
        <p:spPr>
          <a:xfrm>
            <a:off x="545911" y="2942705"/>
            <a:ext cx="11354938" cy="748146"/>
          </a:xfrm>
          <a:prstGeom prst="rect">
            <a:avLst/>
          </a:prstGeom>
        </p:spPr>
        <p:txBody>
          <a:bodyPr>
            <a:noAutofit/>
          </a:bodyPr>
          <a:lstStyle>
            <a:lvl1pPr marL="0" indent="0" algn="l">
              <a:lnSpc>
                <a:spcPct val="90000"/>
              </a:lnSpc>
              <a:spcBef>
                <a:spcPts val="0"/>
              </a:spcBef>
              <a:buNone/>
              <a:defRPr sz="2399" b="0" cap="none" baseline="0">
                <a:solidFill>
                  <a:schemeClr val="bg1">
                    <a:alpha val="99000"/>
                  </a:schemeClr>
                </a:solidFill>
                <a:latin typeface="Segoe UI Light" pitchFamily="34" charset="0"/>
              </a:defRPr>
            </a:lvl1pPr>
            <a:lvl2pPr marL="457001" indent="0" algn="ctr">
              <a:buNone/>
              <a:defRPr>
                <a:solidFill>
                  <a:schemeClr val="tx1">
                    <a:tint val="75000"/>
                  </a:schemeClr>
                </a:solidFill>
              </a:defRPr>
            </a:lvl2pPr>
            <a:lvl3pPr marL="914001" indent="0" algn="ctr">
              <a:buNone/>
              <a:defRPr>
                <a:solidFill>
                  <a:schemeClr val="tx1">
                    <a:tint val="75000"/>
                  </a:schemeClr>
                </a:solidFill>
              </a:defRPr>
            </a:lvl3pPr>
            <a:lvl4pPr marL="1371002" indent="0" algn="ctr">
              <a:buNone/>
              <a:defRPr>
                <a:solidFill>
                  <a:schemeClr val="tx1">
                    <a:tint val="75000"/>
                  </a:schemeClr>
                </a:solidFill>
              </a:defRPr>
            </a:lvl4pPr>
            <a:lvl5pPr marL="1828003" indent="0" algn="ctr">
              <a:buNone/>
              <a:defRPr>
                <a:solidFill>
                  <a:schemeClr val="tx1">
                    <a:tint val="75000"/>
                  </a:schemeClr>
                </a:solidFill>
              </a:defRPr>
            </a:lvl5pPr>
            <a:lvl6pPr marL="2285004" indent="0" algn="ctr">
              <a:buNone/>
              <a:defRPr>
                <a:solidFill>
                  <a:schemeClr val="tx1">
                    <a:tint val="75000"/>
                  </a:schemeClr>
                </a:solidFill>
              </a:defRPr>
            </a:lvl6pPr>
            <a:lvl7pPr marL="2742003" indent="0" algn="ctr">
              <a:buNone/>
              <a:defRPr>
                <a:solidFill>
                  <a:schemeClr val="tx1">
                    <a:tint val="75000"/>
                  </a:schemeClr>
                </a:solidFill>
              </a:defRPr>
            </a:lvl7pPr>
            <a:lvl8pPr marL="3199004" indent="0" algn="ctr">
              <a:buNone/>
              <a:defRPr>
                <a:solidFill>
                  <a:schemeClr val="tx1">
                    <a:tint val="75000"/>
                  </a:schemeClr>
                </a:solidFill>
              </a:defRPr>
            </a:lvl8pPr>
            <a:lvl9pPr marL="3656005" indent="0" algn="ctr">
              <a:buNone/>
              <a:defRPr>
                <a:solidFill>
                  <a:schemeClr val="tx1">
                    <a:tint val="75000"/>
                  </a:schemeClr>
                </a:solidFill>
              </a:defRPr>
            </a:lvl9pPr>
          </a:lstStyle>
          <a:p>
            <a:r>
              <a:rPr lang="en-US" dirty="0" smtClean="0"/>
              <a:t>Course Title Style</a:t>
            </a:r>
            <a:endParaRPr lang="en-US" dirty="0"/>
          </a:p>
        </p:txBody>
      </p:sp>
    </p:spTree>
    <p:extLst>
      <p:ext uri="{BB962C8B-B14F-4D97-AF65-F5344CB8AC3E}">
        <p14:creationId xmlns:p14="http://schemas.microsoft.com/office/powerpoint/2010/main" val="1715308565"/>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hf hdr="0"/>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1_Demo Slide">
    <p:bg>
      <p:bgPr>
        <a:solidFill>
          <a:srgbClr val="007233"/>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415636" y="4771506"/>
            <a:ext cx="10484896" cy="1604356"/>
          </a:xfrm>
          <a:prstGeom prst="rect">
            <a:avLst/>
          </a:prstGeom>
        </p:spPr>
        <p:txBody>
          <a:bodyPr anchor="ctr">
            <a:noAutofit/>
          </a:bodyPr>
          <a:lstStyle>
            <a:lvl1pPr marL="0" marR="0" indent="0" algn="l" defTabSz="914001" rtl="0" eaLnBrk="1" fontAlgn="auto" latinLnBrk="0" hangingPunct="1">
              <a:lnSpc>
                <a:spcPct val="90000"/>
              </a:lnSpc>
              <a:spcBef>
                <a:spcPts val="0"/>
              </a:spcBef>
              <a:spcAft>
                <a:spcPts val="0"/>
              </a:spcAft>
              <a:buClr>
                <a:srgbClr val="00DCFF"/>
              </a:buClr>
              <a:buSzPct val="90000"/>
              <a:buFont typeface="Arial" pitchFamily="34" charset="0"/>
              <a:buNone/>
              <a:tabLst/>
              <a:defRPr sz="2799" b="1" cap="all" baseline="0">
                <a:solidFill>
                  <a:schemeClr val="bg1">
                    <a:alpha val="99000"/>
                  </a:schemeClr>
                </a:solidFill>
              </a:defRPr>
            </a:lvl1pPr>
            <a:lvl2pPr marL="457001" indent="0" algn="ctr">
              <a:buNone/>
              <a:defRPr>
                <a:solidFill>
                  <a:schemeClr val="tx1">
                    <a:tint val="75000"/>
                  </a:schemeClr>
                </a:solidFill>
              </a:defRPr>
            </a:lvl2pPr>
            <a:lvl3pPr marL="914001" indent="0" algn="ctr">
              <a:buNone/>
              <a:defRPr>
                <a:solidFill>
                  <a:schemeClr val="tx1">
                    <a:tint val="75000"/>
                  </a:schemeClr>
                </a:solidFill>
              </a:defRPr>
            </a:lvl3pPr>
            <a:lvl4pPr marL="1371002" indent="0" algn="ctr">
              <a:buNone/>
              <a:defRPr>
                <a:solidFill>
                  <a:schemeClr val="tx1">
                    <a:tint val="75000"/>
                  </a:schemeClr>
                </a:solidFill>
              </a:defRPr>
            </a:lvl4pPr>
            <a:lvl5pPr marL="1828003" indent="0" algn="ctr">
              <a:buNone/>
              <a:defRPr>
                <a:solidFill>
                  <a:schemeClr val="tx1">
                    <a:tint val="75000"/>
                  </a:schemeClr>
                </a:solidFill>
              </a:defRPr>
            </a:lvl5pPr>
            <a:lvl6pPr marL="2285004" indent="0" algn="ctr">
              <a:buNone/>
              <a:defRPr>
                <a:solidFill>
                  <a:schemeClr val="tx1">
                    <a:tint val="75000"/>
                  </a:schemeClr>
                </a:solidFill>
              </a:defRPr>
            </a:lvl6pPr>
            <a:lvl7pPr marL="2742003" indent="0" algn="ctr">
              <a:buNone/>
              <a:defRPr>
                <a:solidFill>
                  <a:schemeClr val="tx1">
                    <a:tint val="75000"/>
                  </a:schemeClr>
                </a:solidFill>
              </a:defRPr>
            </a:lvl7pPr>
            <a:lvl8pPr marL="3199004" indent="0" algn="ctr">
              <a:buNone/>
              <a:defRPr>
                <a:solidFill>
                  <a:schemeClr val="tx1">
                    <a:tint val="75000"/>
                  </a:schemeClr>
                </a:solidFill>
              </a:defRPr>
            </a:lvl8pPr>
            <a:lvl9pPr marL="3656005" indent="0" algn="ctr">
              <a:buNone/>
              <a:defRPr>
                <a:solidFill>
                  <a:schemeClr val="tx1">
                    <a:tint val="75000"/>
                  </a:schemeClr>
                </a:solidFill>
              </a:defRPr>
            </a:lvl9pPr>
          </a:lstStyle>
          <a:p>
            <a:r>
              <a:rPr lang="en-US" b="0" dirty="0" smtClean="0"/>
              <a:t>{Sample Code Location e.g., Codeshow.codeplex.com} </a:t>
            </a:r>
          </a:p>
          <a:p>
            <a:r>
              <a:rPr lang="en-US" dirty="0" smtClean="0"/>
              <a:t>(</a:t>
            </a:r>
            <a:r>
              <a:rPr lang="en-US" dirty="0" err="1" smtClean="0"/>
              <a:t>dEMO</a:t>
            </a:r>
            <a:r>
              <a:rPr lang="en-US" dirty="0" smtClean="0"/>
              <a:t> NAME)</a:t>
            </a:r>
            <a:endParaRPr lang="en-US" dirty="0"/>
          </a:p>
        </p:txBody>
      </p:sp>
      <p:sp>
        <p:nvSpPr>
          <p:cNvPr id="10" name="Text Placeholder 9"/>
          <p:cNvSpPr>
            <a:spLocks noGrp="1"/>
          </p:cNvSpPr>
          <p:nvPr>
            <p:ph type="body" sz="quarter" idx="10" hasCustomPrompt="1"/>
          </p:nvPr>
        </p:nvSpPr>
        <p:spPr>
          <a:xfrm>
            <a:off x="415636" y="3117272"/>
            <a:ext cx="10720676" cy="1383983"/>
          </a:xfrm>
          <a:prstGeom prst="rect">
            <a:avLst/>
          </a:prstGeom>
        </p:spPr>
        <p:txBody>
          <a:bodyPr anchor="ctr"/>
          <a:lstStyle>
            <a:lvl1pPr algn="l">
              <a:defRPr sz="7197" baseline="0">
                <a:solidFill>
                  <a:schemeClr val="bg1">
                    <a:alpha val="99000"/>
                  </a:schemeClr>
                </a:solidFill>
                <a:latin typeface="Segoe UI Light" panose="020B0502040204020203" pitchFamily="34" charset="0"/>
                <a:cs typeface="Segoe UI Light" panose="020B0502040204020203" pitchFamily="34" charset="0"/>
              </a:defRPr>
            </a:lvl1pPr>
            <a:lvl2pPr>
              <a:defRPr sz="5997">
                <a:solidFill>
                  <a:schemeClr val="bg1">
                    <a:alpha val="99000"/>
                  </a:schemeClr>
                </a:solidFill>
                <a:latin typeface="+mj-lt"/>
              </a:defRPr>
            </a:lvl2pPr>
            <a:lvl3pPr>
              <a:defRPr sz="5997">
                <a:solidFill>
                  <a:schemeClr val="bg1">
                    <a:alpha val="99000"/>
                  </a:schemeClr>
                </a:solidFill>
                <a:latin typeface="+mj-lt"/>
              </a:defRPr>
            </a:lvl3pPr>
            <a:lvl4pPr>
              <a:defRPr sz="5997">
                <a:solidFill>
                  <a:schemeClr val="bg1">
                    <a:alpha val="99000"/>
                  </a:schemeClr>
                </a:solidFill>
                <a:latin typeface="+mj-lt"/>
              </a:defRPr>
            </a:lvl4pPr>
            <a:lvl5pPr>
              <a:defRPr sz="5997">
                <a:solidFill>
                  <a:schemeClr val="bg1">
                    <a:alpha val="99000"/>
                  </a:schemeClr>
                </a:solidFill>
                <a:latin typeface="+mj-lt"/>
              </a:defRPr>
            </a:lvl5pPr>
          </a:lstStyle>
          <a:p>
            <a:pPr lvl="0"/>
            <a:r>
              <a:rPr lang="en-US" dirty="0" smtClean="0"/>
              <a:t>demo</a:t>
            </a:r>
            <a:endParaRPr lang="en-US" dirty="0"/>
          </a:p>
        </p:txBody>
      </p:sp>
    </p:spTree>
    <p:extLst>
      <p:ext uri="{BB962C8B-B14F-4D97-AF65-F5344CB8AC3E}">
        <p14:creationId xmlns:p14="http://schemas.microsoft.com/office/powerpoint/2010/main" val="1569215033"/>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Title &amp; Content Layout">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308039" y="307245"/>
            <a:ext cx="11149013" cy="747897"/>
          </a:xfrm>
        </p:spPr>
        <p:txBody>
          <a:bodyPr lIns="146304" tIns="91440" rIns="146304" bIns="91440"/>
          <a:lstStyle/>
          <a:p>
            <a:r>
              <a:rPr lang="en-US" dirty="0" smtClean="0"/>
              <a:t>Click to edit master title style</a:t>
            </a:r>
            <a:endParaRPr lang="en-US" dirty="0"/>
          </a:p>
        </p:txBody>
      </p:sp>
      <p:sp>
        <p:nvSpPr>
          <p:cNvPr id="5" name="Text Placeholder 4"/>
          <p:cNvSpPr>
            <a:spLocks noGrp="1"/>
          </p:cNvSpPr>
          <p:nvPr>
            <p:ph type="body" sz="quarter" idx="10"/>
          </p:nvPr>
        </p:nvSpPr>
        <p:spPr>
          <a:xfrm>
            <a:off x="316337" y="1203349"/>
            <a:ext cx="11650488" cy="5377755"/>
          </a:xfrm>
        </p:spPr>
        <p:txBody>
          <a:bodyPr lIns="146304" tIns="91440" rIns="146304" bIns="91440"/>
          <a:lstStyle>
            <a:lvl1pPr marL="0" indent="0">
              <a:buNone/>
              <a:defRPr/>
            </a:lvl1pPr>
            <a:lvl2pPr marL="339594" indent="0">
              <a:buNone/>
              <a:defRPr/>
            </a:lvl2pPr>
            <a:lvl3pPr marL="572867" indent="0">
              <a:buNone/>
              <a:defRPr/>
            </a:lvl3pPr>
            <a:lvl4pPr marL="798208" indent="0">
              <a:buNone/>
              <a:defRPr/>
            </a:lvl4pPr>
            <a:lvl5pPr marL="1029892" indent="0">
              <a:buNone/>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978909835"/>
      </p:ext>
    </p:extLst>
  </p:cSld>
  <p:clrMapOvr>
    <a:masterClrMapping/>
  </p:clrMapOvr>
  <p:timing>
    <p:tnLst>
      <p:par>
        <p:cTn xmlns:p14="http://schemas.microsoft.com/office/powerpoint/2010/mai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ivider Slide Orang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2742735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xmlns:p14="http://schemas.microsoft.com/office/powerpoint/2010/mai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ivider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125967830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xmlns:p14="http://schemas.microsoft.com/office/powerpoint/2010/mai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ivider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58707608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00"/>
            <a:ext cx="10237786" cy="461665"/>
          </a:xfrm>
        </p:spPr>
        <p:txBody>
          <a:bodyPr>
            <a:noAutofit/>
          </a:bodyPr>
          <a:lstStyle>
            <a:lvl1pPr marL="0" indent="0" algn="l">
              <a:lnSpc>
                <a:spcPct val="90000"/>
              </a:lnSpc>
              <a:spcBef>
                <a:spcPts val="0"/>
              </a:spcBef>
              <a:buNone/>
              <a:defRPr lang="en-US" sz="3600" kern="1200" spc="-70" baseline="0" dirty="0">
                <a:gradFill>
                  <a:gsLst>
                    <a:gs pos="2083">
                      <a:schemeClr val="bg2"/>
                    </a:gs>
                    <a:gs pos="99000">
                      <a:schemeClr val="bg2"/>
                    </a:gs>
                  </a:gsLst>
                  <a:lin ang="5400000" scaled="0"/>
                </a:gradFill>
                <a:latin typeface="+mj-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38" y="2739678"/>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4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38" y="1447800"/>
            <a:ext cx="10237787" cy="914096"/>
          </a:xfrm>
        </p:spPr>
        <p:txBody>
          <a:bodyPr wrap="square" anchor="b">
            <a:noAutofit/>
          </a:bodyPr>
          <a:lstStyle>
            <a:lvl1pPr marL="0" indent="0">
              <a:buNone/>
              <a:defRPr sz="6600" spc="-150"/>
            </a:lvl1pPr>
          </a:lstStyle>
          <a:p>
            <a:pPr lvl="0"/>
            <a:r>
              <a:rPr lang="en-US" smtClean="0"/>
              <a:t>Click to edit Master text styles</a:t>
            </a:r>
          </a:p>
        </p:txBody>
      </p:sp>
    </p:spTree>
    <p:extLst>
      <p:ext uri="{BB962C8B-B14F-4D97-AF65-F5344CB8AC3E}">
        <p14:creationId xmlns:p14="http://schemas.microsoft.com/office/powerpoint/2010/main" val="26015579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xmlns:p14="http://schemas.microsoft.com/office/powerpoint/2010/mai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ivider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16779482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xmlns:p14="http://schemas.microsoft.com/office/powerpoint/2010/mai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Punchy Slide Orang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998230128"/>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Punchy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74874795"/>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unchy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1071124730"/>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unchy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609594423"/>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Blank Slide Orange">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46880358"/>
      </p:ext>
    </p:extLst>
  </p:cSld>
  <p:clrMapOvr>
    <a:masterClrMapping/>
  </p:clrMapOvr>
  <p:transition xmlns:p14="http://schemas.microsoft.com/office/powerpoint/2010/mai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Blank Slide Green">
    <p:bg>
      <p:bgPr>
        <a:solidFill>
          <a:srgbClr val="00723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22985372"/>
      </p:ext>
    </p:extLst>
  </p:cSld>
  <p:clrMapOvr>
    <a:masterClrMapping/>
  </p:clrMapOvr>
  <p:transition xmlns:p14="http://schemas.microsoft.com/office/powerpoint/2010/mai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lank Slide Blue">
    <p:bg>
      <p:bgPr>
        <a:solidFill>
          <a:srgbClr val="00188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9567518"/>
      </p:ext>
    </p:extLst>
  </p:cSld>
  <p:clrMapOvr>
    <a:masterClrMapping/>
  </p:clrMapOvr>
  <p:transition xmlns:p14="http://schemas.microsoft.com/office/powerpoint/2010/mai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Slide Purple">
    <p:bg>
      <p:bgPr>
        <a:solidFill>
          <a:srgbClr val="68217A"/>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0010790"/>
      </p:ext>
    </p:extLst>
  </p:cSld>
  <p:clrMapOvr>
    <a:masterClrMapping/>
  </p:clrMapOvr>
  <p:transition xmlns:p14="http://schemas.microsoft.com/office/powerpoint/2010/mai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tx2"/>
                    </a:gs>
                    <a:gs pos="0">
                      <a:schemeClr val="tx2"/>
                    </a:gs>
                  </a:gsLst>
                  <a:lin ang="5400000" scaled="0"/>
                </a:gradFill>
                <a:latin typeface="+mj-lt"/>
              </a:defRPr>
            </a:lvl1pPr>
            <a:lvl2pPr marL="0" indent="0">
              <a:buNone/>
              <a:defRPr sz="2000">
                <a:gradFill>
                  <a:gsLst>
                    <a:gs pos="100000">
                      <a:schemeClr val="bg2"/>
                    </a:gs>
                    <a:gs pos="6000">
                      <a:schemeClr val="bg2"/>
                    </a:gs>
                  </a:gsLst>
                  <a:lin ang="5400000" scaled="0"/>
                </a:gradFill>
              </a:defRPr>
            </a:lvl2pPr>
            <a:lvl3pPr marL="231775" indent="0">
              <a:buNone/>
              <a:defRPr sz="2000">
                <a:gradFill>
                  <a:gsLst>
                    <a:gs pos="100000">
                      <a:schemeClr val="bg2"/>
                    </a:gs>
                    <a:gs pos="6000">
                      <a:schemeClr val="bg2"/>
                    </a:gs>
                  </a:gsLst>
                  <a:lin ang="5400000" scaled="0"/>
                </a:gradFill>
              </a:defRPr>
            </a:lvl3pPr>
            <a:lvl4pPr marL="457200" indent="0">
              <a:buNone/>
              <a:defRPr sz="2000">
                <a:gradFill>
                  <a:gsLst>
                    <a:gs pos="100000">
                      <a:schemeClr val="bg2"/>
                    </a:gs>
                    <a:gs pos="6000">
                      <a:schemeClr val="bg2"/>
                    </a:gs>
                  </a:gsLst>
                  <a:lin ang="5400000" scaled="0"/>
                </a:gradFill>
              </a:defRPr>
            </a:lvl4pPr>
            <a:lvl5pPr marL="693738" indent="0">
              <a:buNone/>
              <a:defRPr sz="200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Tree>
    <p:extLst>
      <p:ext uri="{BB962C8B-B14F-4D97-AF65-F5344CB8AC3E}">
        <p14:creationId xmlns:p14="http://schemas.microsoft.com/office/powerpoint/2010/main" val="2174816850"/>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775" indent="0">
              <a:buNone/>
              <a:defRPr sz="2000">
                <a:gradFill>
                  <a:gsLst>
                    <a:gs pos="100000">
                      <a:schemeClr val="bg2"/>
                    </a:gs>
                    <a:gs pos="0">
                      <a:schemeClr val="bg2"/>
                    </a:gs>
                  </a:gsLst>
                  <a:lin ang="5400000" scaled="0"/>
                </a:gradFill>
              </a:defRPr>
            </a:lvl3pPr>
            <a:lvl4pPr marL="457200" indent="0">
              <a:buNone/>
              <a:defRPr sz="2000">
                <a:gradFill>
                  <a:gsLst>
                    <a:gs pos="100000">
                      <a:schemeClr val="bg2"/>
                    </a:gs>
                    <a:gs pos="0">
                      <a:schemeClr val="bg2"/>
                    </a:gs>
                  </a:gsLst>
                  <a:lin ang="5400000" scaled="0"/>
                </a:gradFill>
              </a:defRPr>
            </a:lvl4pPr>
            <a:lvl5pPr marL="693738" indent="0">
              <a:buNone/>
              <a:defRPr sz="20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414694883"/>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43636"/>
          </a:xfrm>
          <a:prstGeom prst="rect">
            <a:avLst/>
          </a:prstGeom>
        </p:spPr>
        <p:txBody>
          <a:bodyPr/>
          <a:lstStyle>
            <a:lvl1pPr marL="284163" indent="-284163">
              <a:buFont typeface="Wingdings" pitchFamily="2" charset="2"/>
              <a:buChar char=""/>
              <a:defRPr sz="4000"/>
            </a:lvl1pPr>
            <a:lvl2pPr marL="517525" indent="-233363">
              <a:buFont typeface="Wingdings" pitchFamily="2" charset="2"/>
              <a:buChar char=""/>
              <a:defRPr>
                <a:latin typeface="+mn-lt"/>
              </a:defRPr>
            </a:lvl2pPr>
            <a:lvl3pPr marL="741363" indent="-223838">
              <a:buFont typeface="Wingdings" pitchFamily="2" charset="2"/>
              <a:buChar char=""/>
              <a:tabLst/>
              <a:defRPr>
                <a:latin typeface="+mn-lt"/>
              </a:defRPr>
            </a:lvl3pPr>
            <a:lvl4pPr marL="914400" indent="-173038">
              <a:buFont typeface="Wingdings" pitchFamily="2" charset="2"/>
              <a:buChar char=""/>
              <a:defRPr>
                <a:latin typeface="+mn-lt"/>
              </a:defRPr>
            </a:lvl4pPr>
            <a:lvl5pPr marL="1087438" indent="-173038">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553196831"/>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00">
                      <a:schemeClr val="tx2"/>
                    </a:gs>
                    <a:gs pos="0">
                      <a:schemeClr val="tx2"/>
                    </a:gs>
                  </a:gsLst>
                  <a:lin ang="5400000" scaled="0"/>
                </a:gradFill>
                <a:latin typeface="+mj-lt"/>
              </a:defRPr>
            </a:lvl1pPr>
            <a:lvl2pPr marL="0" indent="0">
              <a:buNone/>
              <a:defRPr sz="2000"/>
            </a:lvl2pPr>
            <a:lvl3pPr marL="233363" indent="0">
              <a:buNone/>
              <a:defRPr sz="2000"/>
            </a:lvl3pPr>
            <a:lvl4pPr marL="457200" indent="0">
              <a:buNone/>
              <a:defRPr sz="2000"/>
            </a:lvl4pPr>
            <a:lvl5pPr marL="693738" indent="0">
              <a:buNone/>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567823360"/>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63" indent="0">
              <a:buNone/>
              <a:defRPr sz="2000">
                <a:gradFill>
                  <a:gsLst>
                    <a:gs pos="1000">
                      <a:schemeClr val="bg2"/>
                    </a:gs>
                    <a:gs pos="98000">
                      <a:schemeClr val="bg2"/>
                    </a:gs>
                  </a:gsLst>
                  <a:lin ang="5400000" scaled="0"/>
                </a:gradFill>
              </a:defRPr>
            </a:lvl3pPr>
            <a:lvl4pPr marL="457200" indent="0">
              <a:buNone/>
              <a:defRPr sz="2000">
                <a:gradFill>
                  <a:gsLst>
                    <a:gs pos="1000">
                      <a:schemeClr val="bg2"/>
                    </a:gs>
                    <a:gs pos="98000">
                      <a:schemeClr val="bg2"/>
                    </a:gs>
                  </a:gsLst>
                  <a:lin ang="5400000" scaled="0"/>
                </a:gradFill>
              </a:defRPr>
            </a:lvl4pPr>
            <a:lvl5pPr marL="693738" indent="0">
              <a:buNone/>
              <a:defRPr sz="2000">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
                      <a:schemeClr val="bg2"/>
                    </a:gs>
                    <a:gs pos="98000">
                      <a:schemeClr val="bg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000">
                      <a:schemeClr val="bg2"/>
                    </a:gs>
                    <a:gs pos="98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666843519"/>
      </p:ext>
    </p:extLst>
  </p:cSld>
  <p:clrMapOvr>
    <a:masterClrMapping/>
  </p:clrMapOvr>
  <p:transition xmlns:p14="http://schemas.microsoft.com/office/powerpoint/2010/mai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0" y="1447800"/>
            <a:ext cx="5394960" cy="2351413"/>
          </a:xfrm>
        </p:spPr>
        <p:txBody>
          <a:bodyPr>
            <a:spAutoFit/>
          </a:bodyPr>
          <a:lstStyle>
            <a:lvl1pPr marL="292100" indent="-292100">
              <a:spcBef>
                <a:spcPts val="1200"/>
              </a:spcBef>
              <a:buClr>
                <a:schemeClr val="bg2"/>
              </a:buClr>
              <a:buSzPct val="100000"/>
              <a:buFont typeface="Wingdings" pitchFamily="2" charset="2"/>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520700" indent="-228600">
              <a:defRPr sz="2000"/>
            </a:lvl2pPr>
            <a:lvl3pPr marL="685800" indent="-165100">
              <a:tabLst/>
              <a:defRPr sz="2000"/>
            </a:lvl3pPr>
            <a:lvl4pPr marL="863600" indent="-177800">
              <a:defRPr/>
            </a:lvl4pPr>
            <a:lvl5pPr marL="1028700" indent="-165100">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7928" y="1447800"/>
            <a:ext cx="5394960" cy="2351413"/>
          </a:xfrm>
        </p:spPr>
        <p:txBody>
          <a:bodyPr>
            <a:spAutoFit/>
          </a:bodyPr>
          <a:lstStyle>
            <a:lvl1pPr marL="339725" indent="-339725">
              <a:spcBef>
                <a:spcPts val="1200"/>
              </a:spcBef>
              <a:buClr>
                <a:schemeClr val="bg2"/>
              </a:buClr>
              <a:buFont typeface="Arial" pitchFamily="34" charset="0"/>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635000" indent="-342900">
              <a:defRPr lang="en-US" sz="2000" kern="1200" spc="0" baseline="0" dirty="0" smtClean="0">
                <a:gradFill>
                  <a:gsLst>
                    <a:gs pos="1250">
                      <a:schemeClr val="bg2"/>
                    </a:gs>
                    <a:gs pos="100000">
                      <a:schemeClr val="bg2"/>
                    </a:gs>
                  </a:gsLst>
                  <a:lin ang="5400000" scaled="0"/>
                </a:gradFill>
                <a:latin typeface="+mn-lt"/>
                <a:ea typeface="+mn-ea"/>
                <a:cs typeface="+mn-cs"/>
              </a:defRPr>
            </a:lvl2pPr>
            <a:lvl3pPr marL="863600" indent="-342900">
              <a:defRPr lang="en-US" sz="2000" kern="1200" spc="0" baseline="0" dirty="0" smtClean="0">
                <a:gradFill>
                  <a:gsLst>
                    <a:gs pos="1250">
                      <a:schemeClr val="bg2"/>
                    </a:gs>
                    <a:gs pos="100000">
                      <a:schemeClr val="bg2"/>
                    </a:gs>
                  </a:gsLst>
                  <a:lin ang="5400000" scaled="0"/>
                </a:gradFill>
                <a:latin typeface="+mn-lt"/>
                <a:ea typeface="+mn-ea"/>
                <a:cs typeface="+mn-cs"/>
              </a:defRPr>
            </a:lvl3pPr>
            <a:lvl4pPr marL="1028700" indent="-342900">
              <a:defRPr lang="en-US" sz="2000" kern="1200" spc="0" baseline="0" dirty="0" smtClean="0">
                <a:gradFill>
                  <a:gsLst>
                    <a:gs pos="1250">
                      <a:schemeClr val="bg2"/>
                    </a:gs>
                    <a:gs pos="100000">
                      <a:schemeClr val="bg2"/>
                    </a:gs>
                  </a:gsLst>
                  <a:lin ang="5400000" scaled="0"/>
                </a:gradFill>
                <a:latin typeface="+mn-lt"/>
                <a:ea typeface="+mn-ea"/>
                <a:cs typeface="+mn-cs"/>
              </a:defRPr>
            </a:lvl4pPr>
            <a:lvl5pPr marL="1206500" indent="-342900">
              <a:defRPr lang="en-US" sz="2000" kern="1200" spc="0" baseline="0" dirty="0">
                <a:gradFill>
                  <a:gsLst>
                    <a:gs pos="1250">
                      <a:schemeClr val="bg2"/>
                    </a:gs>
                    <a:gs pos="100000">
                      <a:schemeClr val="bg2"/>
                    </a:gs>
                  </a:gsLst>
                  <a:lin ang="5400000" scaled="0"/>
                </a:gradFill>
                <a:latin typeface="+mn-lt"/>
                <a:ea typeface="+mn-ea"/>
                <a:cs typeface="+mn-cs"/>
              </a:defRPr>
            </a:lvl5pPr>
          </a:lstStyle>
          <a:p>
            <a:pPr marL="292100" marR="0" lvl="0"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Click to edit Master text styles</a:t>
            </a:r>
          </a:p>
          <a:p>
            <a:pPr marL="292100" marR="0" lvl="1"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Second level</a:t>
            </a:r>
          </a:p>
          <a:p>
            <a:pPr marL="292100" marR="0" lvl="2"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Third level</a:t>
            </a:r>
          </a:p>
          <a:p>
            <a:pPr marL="292100" marR="0" lvl="3"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Fourth level</a:t>
            </a:r>
          </a:p>
          <a:p>
            <a:pPr marL="292100" marR="0" lvl="4"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429362577"/>
      </p:ext>
    </p:extLst>
  </p:cSld>
  <p:clrMapOvr>
    <a:masterClrMapping/>
  </p:clrMapOvr>
  <p:transition xmlns:p14="http://schemas.microsoft.com/office/powerpoint/2010/main">
    <p:fade/>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slideLayout" Target="../slideLayouts/slideLayout25.xml"/><Relationship Id="rId26" Type="http://schemas.openxmlformats.org/officeDocument/2006/relationships/slideLayout" Target="../slideLayouts/slideLayout26.xml"/><Relationship Id="rId27" Type="http://schemas.openxmlformats.org/officeDocument/2006/relationships/theme" Target="../theme/theme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37.xml"/><Relationship Id="rId12" Type="http://schemas.openxmlformats.org/officeDocument/2006/relationships/slideLayout" Target="../slideLayouts/slideLayout38.xml"/><Relationship Id="rId13" Type="http://schemas.openxmlformats.org/officeDocument/2006/relationships/theme" Target="../theme/theme2.xml"/><Relationship Id="rId1" Type="http://schemas.openxmlformats.org/officeDocument/2006/relationships/slideLayout" Target="../slideLayouts/slideLayout27.xml"/><Relationship Id="rId2" Type="http://schemas.openxmlformats.org/officeDocument/2006/relationships/slideLayout" Target="../slideLayouts/slideLayout28.xml"/><Relationship Id="rId3" Type="http://schemas.openxmlformats.org/officeDocument/2006/relationships/slideLayout" Target="../slideLayouts/slideLayout29.xml"/><Relationship Id="rId4" Type="http://schemas.openxmlformats.org/officeDocument/2006/relationships/slideLayout" Target="../slideLayouts/slideLayout30.xml"/><Relationship Id="rId5" Type="http://schemas.openxmlformats.org/officeDocument/2006/relationships/slideLayout" Target="../slideLayouts/slideLayout31.xml"/><Relationship Id="rId6" Type="http://schemas.openxmlformats.org/officeDocument/2006/relationships/slideLayout" Target="../slideLayouts/slideLayout32.xml"/><Relationship Id="rId7" Type="http://schemas.openxmlformats.org/officeDocument/2006/relationships/slideLayout" Target="../slideLayouts/slideLayout33.xml"/><Relationship Id="rId8" Type="http://schemas.openxmlformats.org/officeDocument/2006/relationships/slideLayout" Target="../slideLayouts/slideLayout34.xml"/><Relationship Id="rId9" Type="http://schemas.openxmlformats.org/officeDocument/2006/relationships/slideLayout" Target="../slideLayouts/slideLayout35.xml"/><Relationship Id="rId10" Type="http://schemas.openxmlformats.org/officeDocument/2006/relationships/slideLayout" Target="../slideLayouts/slideLayout3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520700" y="1447800"/>
            <a:ext cx="11152188"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083" r:id="rId1"/>
    <p:sldLayoutId id="2147484084" r:id="rId2"/>
    <p:sldLayoutId id="2147484085" r:id="rId3"/>
    <p:sldLayoutId id="2147484087" r:id="rId4"/>
    <p:sldLayoutId id="2147484088" r:id="rId5"/>
    <p:sldLayoutId id="2147484086" r:id="rId6"/>
    <p:sldLayoutId id="2147484090" r:id="rId7"/>
    <p:sldLayoutId id="2147484091" r:id="rId8"/>
    <p:sldLayoutId id="2147484089" r:id="rId9"/>
    <p:sldLayoutId id="2147484119" r:id="rId10"/>
    <p:sldLayoutId id="2147484116" r:id="rId11"/>
    <p:sldLayoutId id="2147484117" r:id="rId12"/>
    <p:sldLayoutId id="2147484140" r:id="rId13"/>
    <p:sldLayoutId id="2147484141" r:id="rId14"/>
    <p:sldLayoutId id="2147484142" r:id="rId15"/>
    <p:sldLayoutId id="2147484143" r:id="rId16"/>
    <p:sldLayoutId id="2147484092" r:id="rId17"/>
    <p:sldLayoutId id="2147484093" r:id="rId18"/>
    <p:sldLayoutId id="2147484094" r:id="rId19"/>
    <p:sldLayoutId id="2147484096" r:id="rId20"/>
    <p:sldLayoutId id="2147484145" r:id="rId21"/>
    <p:sldLayoutId id="2147484146" r:id="rId22"/>
    <p:sldLayoutId id="2147484147" r:id="rId23"/>
    <p:sldLayoutId id="2147484148" r:id="rId24"/>
    <p:sldLayoutId id="2147484151" r:id="rId25"/>
    <p:sldLayoutId id="2147484152" r:id="rId26"/>
  </p:sldLayoutIdLst>
  <p:transition xmlns:p14="http://schemas.microsoft.com/office/powerpoint/2010/main">
    <p:fade/>
  </p:transition>
  <p:timing>
    <p:tnLst>
      <p:par>
        <p:cTn xmlns:p14="http://schemas.microsoft.com/office/powerpoint/2010/mai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80702324"/>
      </p:ext>
    </p:extLst>
  </p:cSld>
  <p:clrMap bg1="dk1" tx1="lt1" bg2="dk2" tx2="lt2" accent1="accent1" accent2="accent2" accent3="accent3" accent4="accent4" accent5="accent5" accent6="accent6" hlink="hlink" folHlink="folHlink"/>
  <p:sldLayoutIdLst>
    <p:sldLayoutId id="2147484058" r:id="rId1"/>
    <p:sldLayoutId id="2147484099" r:id="rId2"/>
    <p:sldLayoutId id="2147484100" r:id="rId3"/>
    <p:sldLayoutId id="2147484101" r:id="rId4"/>
    <p:sldLayoutId id="2147484048" r:id="rId5"/>
    <p:sldLayoutId id="2147484061" r:id="rId6"/>
    <p:sldLayoutId id="2147484062" r:id="rId7"/>
    <p:sldLayoutId id="2147484097" r:id="rId8"/>
    <p:sldLayoutId id="2147484057" r:id="rId9"/>
    <p:sldLayoutId id="2147484065" r:id="rId10"/>
    <p:sldLayoutId id="2147484066" r:id="rId11"/>
    <p:sldLayoutId id="2147484098" r:id="rId12"/>
  </p:sldLayoutIdLst>
  <p:transition xmlns:p14="http://schemas.microsoft.com/office/powerpoint/2010/main">
    <p:fade/>
  </p:transition>
  <p:timing>
    <p:tnLst>
      <p:par>
        <p:cTn xmlns:p14="http://schemas.microsoft.com/office/powerpoint/2010/mai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1"/>
              </a:gs>
              <a:gs pos="100000">
                <a:schemeClr val="tx1"/>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gradFill>
            <a:gsLst>
              <a:gs pos="1250">
                <a:schemeClr val="tx1"/>
              </a:gs>
              <a:gs pos="100000">
                <a:schemeClr val="tx1"/>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tx1"/>
              </a:gs>
              <a:gs pos="100000">
                <a:schemeClr val="tx1"/>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tx1"/>
              </a:gs>
              <a:gs pos="100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1" Type="http://schemas.openxmlformats.org/officeDocument/2006/relationships/slideLayout" Target="../slideLayouts/slideLayout26.xml"/><Relationship Id="rId2" Type="http://schemas.openxmlformats.org/officeDocument/2006/relationships/notesSlide" Target="../notesSlides/notesSlide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image" Target="../media/image1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7.xml"/><Relationship Id="rId3" Type="http://schemas.openxmlformats.org/officeDocument/2006/relationships/image" Target="../media/image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18.xml"/><Relationship Id="rId3"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6600" dirty="0"/>
              <a:t>Office </a:t>
            </a:r>
            <a:r>
              <a:rPr lang="en-US" sz="6600" dirty="0" smtClean="0"/>
              <a:t>Camp</a:t>
            </a:r>
            <a:endParaRPr lang="en-US" sz="6595" dirty="0"/>
          </a:p>
        </p:txBody>
      </p:sp>
      <p:sp>
        <p:nvSpPr>
          <p:cNvPr id="3" name="Text Placeholder 2"/>
          <p:cNvSpPr>
            <a:spLocks noGrp="1"/>
          </p:cNvSpPr>
          <p:nvPr>
            <p:ph type="body" sz="quarter" idx="12"/>
          </p:nvPr>
        </p:nvSpPr>
        <p:spPr/>
        <p:txBody>
          <a:bodyPr/>
          <a:lstStyle/>
          <a:p>
            <a:r>
              <a:rPr lang="en-US" dirty="0" smtClean="0"/>
              <a:t>September 2014</a:t>
            </a:r>
            <a:endParaRPr lang="en-US" dirty="0"/>
          </a:p>
        </p:txBody>
      </p:sp>
    </p:spTree>
    <p:extLst>
      <p:ext uri="{BB962C8B-B14F-4D97-AF65-F5344CB8AC3E}">
        <p14:creationId xmlns:p14="http://schemas.microsoft.com/office/powerpoint/2010/main" val="270546742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sz="3136" b="0" dirty="0" smtClean="0"/>
              <a:t>Obtaining an Office 365 Developer Subscription</a:t>
            </a:r>
            <a:endParaRPr lang="en-US" sz="3136" b="0" dirty="0"/>
          </a:p>
        </p:txBody>
      </p:sp>
      <p:sp>
        <p:nvSpPr>
          <p:cNvPr id="2" name="Text Placeholder 1"/>
          <p:cNvSpPr>
            <a:spLocks noGrp="1"/>
          </p:cNvSpPr>
          <p:nvPr>
            <p:ph type="body" sz="quarter" idx="10"/>
          </p:nvPr>
        </p:nvSpPr>
        <p:spPr/>
        <p:txBody>
          <a:bodyPr/>
          <a:lstStyle/>
          <a:p>
            <a:pPr marL="0" indent="0">
              <a:buNone/>
            </a:pPr>
            <a:r>
              <a:rPr lang="en-US" dirty="0" smtClean="0"/>
              <a:t>demo</a:t>
            </a:r>
            <a:endParaRPr lang="en-US" dirty="0"/>
          </a:p>
        </p:txBody>
      </p:sp>
    </p:spTree>
    <p:extLst>
      <p:ext uri="{BB962C8B-B14F-4D97-AF65-F5344CB8AC3E}">
        <p14:creationId xmlns:p14="http://schemas.microsoft.com/office/powerpoint/2010/main" val="898613902"/>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The Windows Azure Environment</a:t>
            </a:r>
            <a:endParaRPr lang="en-US" dirty="0"/>
          </a:p>
        </p:txBody>
      </p:sp>
      <p:sp>
        <p:nvSpPr>
          <p:cNvPr id="9" name="Subtitle 4"/>
          <p:cNvSpPr>
            <a:spLocks noGrp="1"/>
          </p:cNvSpPr>
          <p:nvPr>
            <p:ph type="subTitle" idx="1"/>
          </p:nvPr>
        </p:nvSpPr>
        <p:spPr/>
        <p:txBody>
          <a:bodyPr/>
          <a:lstStyle/>
          <a:p>
            <a:pPr lvl="0"/>
            <a:endParaRPr lang="en-US" dirty="0"/>
          </a:p>
        </p:txBody>
      </p:sp>
    </p:spTree>
    <p:extLst>
      <p:ext uri="{BB962C8B-B14F-4D97-AF65-F5344CB8AC3E}">
        <p14:creationId xmlns:p14="http://schemas.microsoft.com/office/powerpoint/2010/main" val="3972433343"/>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Navigate to Azure Portal using Office 365 credentials</a:t>
            </a:r>
          </a:p>
          <a:p>
            <a:r>
              <a:rPr lang="en-US" dirty="0" smtClean="0"/>
              <a:t>When prompted, sign up for a trial</a:t>
            </a:r>
            <a:endParaRPr lang="en-US" dirty="0"/>
          </a:p>
        </p:txBody>
      </p:sp>
      <p:sp>
        <p:nvSpPr>
          <p:cNvPr id="3" name="Title 2"/>
          <p:cNvSpPr>
            <a:spLocks noGrp="1"/>
          </p:cNvSpPr>
          <p:nvPr>
            <p:ph type="title"/>
          </p:nvPr>
        </p:nvSpPr>
        <p:spPr/>
        <p:txBody>
          <a:bodyPr/>
          <a:lstStyle/>
          <a:p>
            <a:r>
              <a:rPr lang="en-US" dirty="0" smtClean="0"/>
              <a:t>Azure Subscription</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12</a:t>
            </a:fld>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10687" y="3131829"/>
            <a:ext cx="5038699" cy="3267728"/>
          </a:xfrm>
          <a:prstGeom prst="rect">
            <a:avLst/>
          </a:prstGeom>
        </p:spPr>
      </p:pic>
    </p:spTree>
    <p:extLst>
      <p:ext uri="{BB962C8B-B14F-4D97-AF65-F5344CB8AC3E}">
        <p14:creationId xmlns:p14="http://schemas.microsoft.com/office/powerpoint/2010/main" val="3278092455"/>
      </p:ext>
    </p:extLst>
  </p:cSld>
  <p:clrMapOvr>
    <a:masterClrMapping/>
  </p:clrMapOvr>
  <p:transition xmlns:p14="http://schemas.microsoft.com/office/powerpoint/2010/mai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1" y="1228343"/>
            <a:ext cx="11149013" cy="5171214"/>
          </a:xfrm>
        </p:spPr>
        <p:txBody>
          <a:bodyPr/>
          <a:lstStyle/>
          <a:p>
            <a:r>
              <a:rPr lang="en-US" dirty="0"/>
              <a:t>Log into </a:t>
            </a:r>
            <a:r>
              <a:rPr lang="en-US" dirty="0" smtClean="0"/>
              <a:t>Microsoft </a:t>
            </a:r>
            <a:r>
              <a:rPr lang="en-US" dirty="0"/>
              <a:t>Azure subscription as </a:t>
            </a:r>
            <a:r>
              <a:rPr lang="en-US" dirty="0" smtClean="0"/>
              <a:t>administrator</a:t>
            </a:r>
            <a:endParaRPr lang="en-US" dirty="0"/>
          </a:p>
          <a:p>
            <a:r>
              <a:rPr lang="en-US" dirty="0"/>
              <a:t>Click on the Active Directory link.  </a:t>
            </a:r>
          </a:p>
          <a:p>
            <a:r>
              <a:rPr lang="en-US" dirty="0"/>
              <a:t>Click </a:t>
            </a:r>
            <a:r>
              <a:rPr lang="en-US" dirty="0" smtClean="0"/>
              <a:t>New&gt;Active Directory&gt;Directory&gt;Custom </a:t>
            </a:r>
            <a:r>
              <a:rPr lang="en-US" dirty="0"/>
              <a:t>Create</a:t>
            </a:r>
          </a:p>
          <a:p>
            <a:r>
              <a:rPr lang="en-US" dirty="0"/>
              <a:t>Select to Add an Existing Directory</a:t>
            </a:r>
          </a:p>
          <a:p>
            <a:r>
              <a:rPr lang="en-US" dirty="0"/>
              <a:t>Follow the steps to add an existing directory</a:t>
            </a:r>
          </a:p>
          <a:p>
            <a:endParaRPr lang="en-US" dirty="0"/>
          </a:p>
        </p:txBody>
      </p:sp>
      <p:sp>
        <p:nvSpPr>
          <p:cNvPr id="3" name="Title 2"/>
          <p:cNvSpPr>
            <a:spLocks noGrp="1"/>
          </p:cNvSpPr>
          <p:nvPr>
            <p:ph type="title"/>
          </p:nvPr>
        </p:nvSpPr>
        <p:spPr/>
        <p:txBody>
          <a:bodyPr/>
          <a:lstStyle/>
          <a:p>
            <a:r>
              <a:rPr lang="en-US" dirty="0" smtClean="0"/>
              <a:t>Link Office 365 and Azure</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13</a:t>
            </a:fld>
            <a:endParaRPr lang="en-US" dirty="0"/>
          </a:p>
        </p:txBody>
      </p:sp>
    </p:spTree>
    <p:extLst>
      <p:ext uri="{BB962C8B-B14F-4D97-AF65-F5344CB8AC3E}">
        <p14:creationId xmlns:p14="http://schemas.microsoft.com/office/powerpoint/2010/main" val="3203058792"/>
      </p:ext>
    </p:extLst>
  </p:cSld>
  <p:clrMapOvr>
    <a:masterClrMapping/>
  </p:clrMapOvr>
  <p:transition xmlns:p14="http://schemas.microsoft.com/office/powerpoint/2010/mai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9"/>
            <a:ext cx="11149013" cy="4548964"/>
          </a:xfrm>
        </p:spPr>
        <p:txBody>
          <a:bodyPr/>
          <a:lstStyle/>
          <a:p>
            <a:r>
              <a:rPr lang="en-US" dirty="0"/>
              <a:t>Log into an existing Microsoft Azure </a:t>
            </a:r>
            <a:r>
              <a:rPr lang="en-US" dirty="0" smtClean="0"/>
              <a:t>as administrator</a:t>
            </a:r>
            <a:endParaRPr lang="en-US" dirty="0"/>
          </a:p>
          <a:p>
            <a:r>
              <a:rPr lang="en-US" dirty="0"/>
              <a:t>Click the Settings link</a:t>
            </a:r>
          </a:p>
          <a:p>
            <a:r>
              <a:rPr lang="en-US" dirty="0"/>
              <a:t>Click Administrators</a:t>
            </a:r>
          </a:p>
          <a:p>
            <a:r>
              <a:rPr lang="en-US" dirty="0"/>
              <a:t>Click Add</a:t>
            </a:r>
          </a:p>
          <a:p>
            <a:r>
              <a:rPr lang="en-US" dirty="0"/>
              <a:t>Add the Organizational Account from O365</a:t>
            </a:r>
          </a:p>
          <a:p>
            <a:endParaRPr lang="en-US" dirty="0"/>
          </a:p>
        </p:txBody>
      </p:sp>
      <p:sp>
        <p:nvSpPr>
          <p:cNvPr id="3" name="Title 2"/>
          <p:cNvSpPr>
            <a:spLocks noGrp="1"/>
          </p:cNvSpPr>
          <p:nvPr>
            <p:ph type="title"/>
          </p:nvPr>
        </p:nvSpPr>
        <p:spPr/>
        <p:txBody>
          <a:bodyPr/>
          <a:lstStyle/>
          <a:p>
            <a:r>
              <a:rPr lang="en-US" dirty="0"/>
              <a:t>Adding O365 Account as Azure Admin</a:t>
            </a:r>
          </a:p>
        </p:txBody>
      </p:sp>
      <p:sp>
        <p:nvSpPr>
          <p:cNvPr id="4" name="Slide Number Placeholder 3"/>
          <p:cNvSpPr>
            <a:spLocks noGrp="1"/>
          </p:cNvSpPr>
          <p:nvPr>
            <p:ph type="sldNum" sz="quarter" idx="12"/>
          </p:nvPr>
        </p:nvSpPr>
        <p:spPr/>
        <p:txBody>
          <a:bodyPr/>
          <a:lstStyle/>
          <a:p>
            <a:fld id="{727B4C2D-45E2-4621-8491-2995EB46A674}" type="slidenum">
              <a:rPr lang="en-US" smtClean="0"/>
              <a:pPr/>
              <a:t>14</a:t>
            </a:fld>
            <a:endParaRPr lang="en-US" dirty="0"/>
          </a:p>
        </p:txBody>
      </p:sp>
    </p:spTree>
    <p:extLst>
      <p:ext uri="{BB962C8B-B14F-4D97-AF65-F5344CB8AC3E}">
        <p14:creationId xmlns:p14="http://schemas.microsoft.com/office/powerpoint/2010/main" val="3970924465"/>
      </p:ext>
    </p:extLst>
  </p:cSld>
  <p:clrMapOvr>
    <a:masterClrMapping/>
  </p:clrMapOvr>
  <p:transition xmlns:p14="http://schemas.microsoft.com/office/powerpoint/2010/main">
    <p:fade/>
  </p:transition>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sz="3136" b="0" dirty="0" smtClean="0"/>
              <a:t>Obtaining a Windows Azure trial Subscription</a:t>
            </a:r>
            <a:endParaRPr lang="en-US" sz="3136" b="0" dirty="0"/>
          </a:p>
        </p:txBody>
      </p:sp>
      <p:sp>
        <p:nvSpPr>
          <p:cNvPr id="2" name="Text Placeholder 1"/>
          <p:cNvSpPr>
            <a:spLocks noGrp="1"/>
          </p:cNvSpPr>
          <p:nvPr>
            <p:ph type="body" sz="quarter" idx="10"/>
          </p:nvPr>
        </p:nvSpPr>
        <p:spPr/>
        <p:txBody>
          <a:bodyPr/>
          <a:lstStyle/>
          <a:p>
            <a:pPr marL="0" indent="0">
              <a:buNone/>
            </a:pPr>
            <a:r>
              <a:rPr lang="en-US" dirty="0" smtClean="0"/>
              <a:t>demo</a:t>
            </a:r>
            <a:endParaRPr lang="en-US" dirty="0"/>
          </a:p>
        </p:txBody>
      </p:sp>
    </p:spTree>
    <p:extLst>
      <p:ext uri="{BB962C8B-B14F-4D97-AF65-F5344CB8AC3E}">
        <p14:creationId xmlns:p14="http://schemas.microsoft.com/office/powerpoint/2010/main" val="960278671"/>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App Development Overview</a:t>
            </a:r>
            <a:endParaRPr lang="en-US" dirty="0"/>
          </a:p>
        </p:txBody>
      </p:sp>
      <p:sp>
        <p:nvSpPr>
          <p:cNvPr id="9" name="Subtitle 4"/>
          <p:cNvSpPr>
            <a:spLocks noGrp="1"/>
          </p:cNvSpPr>
          <p:nvPr>
            <p:ph type="subTitle" idx="1"/>
          </p:nvPr>
        </p:nvSpPr>
        <p:spPr/>
        <p:txBody>
          <a:bodyPr/>
          <a:lstStyle/>
          <a:p>
            <a:pPr lvl="0"/>
            <a:endParaRPr lang="en-US" dirty="0"/>
          </a:p>
        </p:txBody>
      </p:sp>
    </p:spTree>
    <p:extLst>
      <p:ext uri="{BB962C8B-B14F-4D97-AF65-F5344CB8AC3E}">
        <p14:creationId xmlns:p14="http://schemas.microsoft.com/office/powerpoint/2010/main" val="1930949153"/>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Title 1"/>
          <p:cNvSpPr>
            <a:spLocks noGrp="1"/>
          </p:cNvSpPr>
          <p:nvPr>
            <p:ph type="title"/>
          </p:nvPr>
        </p:nvSpPr>
        <p:spPr/>
        <p:txBody>
          <a:bodyPr/>
          <a:lstStyle/>
          <a:p>
            <a:r>
              <a:rPr lang="en-US" dirty="0" smtClean="0"/>
              <a:t>Office 365 development platform </a:t>
            </a:r>
            <a:endParaRPr lang="en-US" dirty="0"/>
          </a:p>
        </p:txBody>
      </p:sp>
      <p:sp>
        <p:nvSpPr>
          <p:cNvPr id="3" name="Text Placeholder 2"/>
          <p:cNvSpPr>
            <a:spLocks noGrp="1"/>
          </p:cNvSpPr>
          <p:nvPr>
            <p:ph type="body" sz="quarter" idx="10"/>
          </p:nvPr>
        </p:nvSpPr>
        <p:spPr>
          <a:xfrm>
            <a:off x="316337" y="1265350"/>
            <a:ext cx="11650488" cy="5375592"/>
          </a:xfrm>
        </p:spPr>
        <p:txBody>
          <a:bodyPr/>
          <a:lstStyle/>
          <a:p>
            <a:endParaRPr lang="en-US"/>
          </a:p>
        </p:txBody>
      </p:sp>
      <p:grpSp>
        <p:nvGrpSpPr>
          <p:cNvPr id="59" name="Group 58"/>
          <p:cNvGrpSpPr/>
          <p:nvPr/>
        </p:nvGrpSpPr>
        <p:grpSpPr>
          <a:xfrm>
            <a:off x="305543" y="1206038"/>
            <a:ext cx="3817762" cy="5330841"/>
            <a:chOff x="309291" y="1211588"/>
            <a:chExt cx="3895884" cy="5485622"/>
          </a:xfrm>
        </p:grpSpPr>
        <p:sp>
          <p:nvSpPr>
            <p:cNvPr id="60" name="Rectangle 59"/>
            <p:cNvSpPr/>
            <p:nvPr/>
          </p:nvSpPr>
          <p:spPr bwMode="auto">
            <a:xfrm>
              <a:off x="309291" y="1211588"/>
              <a:ext cx="3895884" cy="5485622"/>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79204" tIns="143363" rIns="179204" bIns="143363" numCol="1" rtlCol="0" anchor="t" anchorCtr="0" compatLnSpc="1">
              <a:prstTxWarp prst="textNoShape">
                <a:avLst/>
              </a:prstTxWarp>
            </a:bodyPr>
            <a:lstStyle/>
            <a:p>
              <a:pPr defTabSz="913654" fontAlgn="base">
                <a:spcBef>
                  <a:spcPct val="0"/>
                </a:spcBef>
                <a:spcAft>
                  <a:spcPct val="0"/>
                </a:spcAft>
              </a:pPr>
              <a:r>
                <a:rPr lang="en-US" sz="2744" dirty="0">
                  <a:gradFill>
                    <a:gsLst>
                      <a:gs pos="0">
                        <a:srgbClr val="FFFFFF"/>
                      </a:gs>
                      <a:gs pos="100000">
                        <a:srgbClr val="FFFFFF"/>
                      </a:gs>
                    </a:gsLst>
                    <a:lin ang="5400000" scaled="0"/>
                  </a:gradFill>
                  <a:latin typeface="Segoe UI Light"/>
                </a:rPr>
                <a:t>Contextual apps</a:t>
              </a:r>
            </a:p>
          </p:txBody>
        </p:sp>
        <p:grpSp>
          <p:nvGrpSpPr>
            <p:cNvPr id="61" name="Group 60"/>
            <p:cNvGrpSpPr/>
            <p:nvPr/>
          </p:nvGrpSpPr>
          <p:grpSpPr>
            <a:xfrm>
              <a:off x="972367" y="2526559"/>
              <a:ext cx="2535083" cy="3684319"/>
              <a:chOff x="828234" y="2526559"/>
              <a:chExt cx="2535083" cy="3684319"/>
            </a:xfrm>
          </p:grpSpPr>
          <p:sp>
            <p:nvSpPr>
              <p:cNvPr id="63" name="Freeform 62"/>
              <p:cNvSpPr>
                <a:spLocks noChangeAspect="1" noEditPoints="1"/>
              </p:cNvSpPr>
              <p:nvPr/>
            </p:nvSpPr>
            <p:spPr bwMode="auto">
              <a:xfrm>
                <a:off x="848112" y="2526559"/>
                <a:ext cx="866693" cy="914400"/>
              </a:xfrm>
              <a:custGeom>
                <a:avLst/>
                <a:gdLst>
                  <a:gd name="T0" fmla="*/ 92 w 92"/>
                  <a:gd name="T1" fmla="*/ 80 h 96"/>
                  <a:gd name="T2" fmla="*/ 60 w 92"/>
                  <a:gd name="T3" fmla="*/ 84 h 96"/>
                  <a:gd name="T4" fmla="*/ 84 w 92"/>
                  <a:gd name="T5" fmla="*/ 72 h 96"/>
                  <a:gd name="T6" fmla="*/ 60 w 92"/>
                  <a:gd name="T7" fmla="*/ 68 h 96"/>
                  <a:gd name="T8" fmla="*/ 84 w 92"/>
                  <a:gd name="T9" fmla="*/ 60 h 96"/>
                  <a:gd name="T10" fmla="*/ 60 w 92"/>
                  <a:gd name="T11" fmla="*/ 56 h 96"/>
                  <a:gd name="T12" fmla="*/ 84 w 92"/>
                  <a:gd name="T13" fmla="*/ 48 h 96"/>
                  <a:gd name="T14" fmla="*/ 60 w 92"/>
                  <a:gd name="T15" fmla="*/ 44 h 96"/>
                  <a:gd name="T16" fmla="*/ 84 w 92"/>
                  <a:gd name="T17" fmla="*/ 36 h 96"/>
                  <a:gd name="T18" fmla="*/ 60 w 92"/>
                  <a:gd name="T19" fmla="*/ 32 h 96"/>
                  <a:gd name="T20" fmla="*/ 84 w 92"/>
                  <a:gd name="T21" fmla="*/ 24 h 96"/>
                  <a:gd name="T22" fmla="*/ 60 w 92"/>
                  <a:gd name="T23" fmla="*/ 20 h 96"/>
                  <a:gd name="T24" fmla="*/ 88 w 92"/>
                  <a:gd name="T25" fmla="*/ 12 h 96"/>
                  <a:gd name="T26" fmla="*/ 56 w 92"/>
                  <a:gd name="T27" fmla="*/ 0 h 96"/>
                  <a:gd name="T28" fmla="*/ 0 w 92"/>
                  <a:gd name="T29" fmla="*/ 83 h 96"/>
                  <a:gd name="T30" fmla="*/ 56 w 92"/>
                  <a:gd name="T31" fmla="*/ 0 h 96"/>
                  <a:gd name="T32" fmla="*/ 41 w 92"/>
                  <a:gd name="T33" fmla="*/ 28 h 96"/>
                  <a:gd name="T34" fmla="*/ 37 w 92"/>
                  <a:gd name="T35" fmla="*/ 53 h 96"/>
                  <a:gd name="T36" fmla="*/ 36 w 92"/>
                  <a:gd name="T37" fmla="*/ 55 h 96"/>
                  <a:gd name="T38" fmla="*/ 36 w 92"/>
                  <a:gd name="T39" fmla="*/ 56 h 96"/>
                  <a:gd name="T40" fmla="*/ 36 w 92"/>
                  <a:gd name="T41" fmla="*/ 54 h 96"/>
                  <a:gd name="T42" fmla="*/ 36 w 92"/>
                  <a:gd name="T43" fmla="*/ 52 h 96"/>
                  <a:gd name="T44" fmla="*/ 24 w 92"/>
                  <a:gd name="T45" fmla="*/ 29 h 96"/>
                  <a:gd name="T46" fmla="*/ 19 w 92"/>
                  <a:gd name="T47" fmla="*/ 52 h 96"/>
                  <a:gd name="T48" fmla="*/ 19 w 92"/>
                  <a:gd name="T49" fmla="*/ 54 h 96"/>
                  <a:gd name="T50" fmla="*/ 19 w 92"/>
                  <a:gd name="T51" fmla="*/ 55 h 96"/>
                  <a:gd name="T52" fmla="*/ 18 w 92"/>
                  <a:gd name="T53" fmla="*/ 53 h 96"/>
                  <a:gd name="T54" fmla="*/ 18 w 92"/>
                  <a:gd name="T55" fmla="*/ 51 h 96"/>
                  <a:gd name="T56" fmla="*/ 8 w 92"/>
                  <a:gd name="T57" fmla="*/ 30 h 96"/>
                  <a:gd name="T58" fmla="*/ 22 w 92"/>
                  <a:gd name="T59" fmla="*/ 63 h 96"/>
                  <a:gd name="T60" fmla="*/ 27 w 92"/>
                  <a:gd name="T61" fmla="*/ 40 h 96"/>
                  <a:gd name="T62" fmla="*/ 27 w 92"/>
                  <a:gd name="T63" fmla="*/ 38 h 96"/>
                  <a:gd name="T64" fmla="*/ 27 w 92"/>
                  <a:gd name="T65" fmla="*/ 37 h 96"/>
                  <a:gd name="T66" fmla="*/ 27 w 92"/>
                  <a:gd name="T67" fmla="*/ 39 h 96"/>
                  <a:gd name="T68" fmla="*/ 28 w 92"/>
                  <a:gd name="T69" fmla="*/ 41 h 96"/>
                  <a:gd name="T70" fmla="*/ 40 w 92"/>
                  <a:gd name="T71" fmla="*/ 64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92" h="96">
                    <a:moveTo>
                      <a:pt x="92" y="16"/>
                    </a:moveTo>
                    <a:cubicBezTo>
                      <a:pt x="92" y="80"/>
                      <a:pt x="92" y="80"/>
                      <a:pt x="92" y="80"/>
                    </a:cubicBezTo>
                    <a:cubicBezTo>
                      <a:pt x="92" y="82"/>
                      <a:pt x="91" y="84"/>
                      <a:pt x="88" y="84"/>
                    </a:cubicBezTo>
                    <a:cubicBezTo>
                      <a:pt x="60" y="84"/>
                      <a:pt x="60" y="84"/>
                      <a:pt x="60" y="84"/>
                    </a:cubicBezTo>
                    <a:cubicBezTo>
                      <a:pt x="60" y="72"/>
                      <a:pt x="60" y="72"/>
                      <a:pt x="60" y="72"/>
                    </a:cubicBezTo>
                    <a:cubicBezTo>
                      <a:pt x="84" y="72"/>
                      <a:pt x="84" y="72"/>
                      <a:pt x="84" y="72"/>
                    </a:cubicBezTo>
                    <a:cubicBezTo>
                      <a:pt x="84" y="68"/>
                      <a:pt x="84" y="68"/>
                      <a:pt x="84" y="68"/>
                    </a:cubicBezTo>
                    <a:cubicBezTo>
                      <a:pt x="60" y="68"/>
                      <a:pt x="60" y="68"/>
                      <a:pt x="60" y="68"/>
                    </a:cubicBezTo>
                    <a:cubicBezTo>
                      <a:pt x="60" y="60"/>
                      <a:pt x="60" y="60"/>
                      <a:pt x="60" y="60"/>
                    </a:cubicBezTo>
                    <a:cubicBezTo>
                      <a:pt x="84" y="60"/>
                      <a:pt x="84" y="60"/>
                      <a:pt x="84" y="60"/>
                    </a:cubicBezTo>
                    <a:cubicBezTo>
                      <a:pt x="84" y="56"/>
                      <a:pt x="84" y="56"/>
                      <a:pt x="84" y="56"/>
                    </a:cubicBezTo>
                    <a:cubicBezTo>
                      <a:pt x="60" y="56"/>
                      <a:pt x="60" y="56"/>
                      <a:pt x="60" y="56"/>
                    </a:cubicBezTo>
                    <a:cubicBezTo>
                      <a:pt x="60" y="48"/>
                      <a:pt x="60" y="48"/>
                      <a:pt x="60" y="48"/>
                    </a:cubicBezTo>
                    <a:cubicBezTo>
                      <a:pt x="84" y="48"/>
                      <a:pt x="84" y="48"/>
                      <a:pt x="84" y="48"/>
                    </a:cubicBezTo>
                    <a:cubicBezTo>
                      <a:pt x="84" y="44"/>
                      <a:pt x="84" y="44"/>
                      <a:pt x="84" y="44"/>
                    </a:cubicBezTo>
                    <a:cubicBezTo>
                      <a:pt x="60" y="44"/>
                      <a:pt x="60" y="44"/>
                      <a:pt x="60" y="44"/>
                    </a:cubicBezTo>
                    <a:cubicBezTo>
                      <a:pt x="60" y="36"/>
                      <a:pt x="60" y="36"/>
                      <a:pt x="60" y="36"/>
                    </a:cubicBezTo>
                    <a:cubicBezTo>
                      <a:pt x="84" y="36"/>
                      <a:pt x="84" y="36"/>
                      <a:pt x="84" y="36"/>
                    </a:cubicBezTo>
                    <a:cubicBezTo>
                      <a:pt x="84" y="32"/>
                      <a:pt x="84" y="32"/>
                      <a:pt x="84" y="32"/>
                    </a:cubicBezTo>
                    <a:cubicBezTo>
                      <a:pt x="60" y="32"/>
                      <a:pt x="60" y="32"/>
                      <a:pt x="60" y="32"/>
                    </a:cubicBezTo>
                    <a:cubicBezTo>
                      <a:pt x="60" y="24"/>
                      <a:pt x="60" y="24"/>
                      <a:pt x="60" y="24"/>
                    </a:cubicBezTo>
                    <a:cubicBezTo>
                      <a:pt x="84" y="24"/>
                      <a:pt x="84" y="24"/>
                      <a:pt x="84" y="24"/>
                    </a:cubicBezTo>
                    <a:cubicBezTo>
                      <a:pt x="84" y="20"/>
                      <a:pt x="84" y="20"/>
                      <a:pt x="84" y="20"/>
                    </a:cubicBezTo>
                    <a:cubicBezTo>
                      <a:pt x="60" y="20"/>
                      <a:pt x="60" y="20"/>
                      <a:pt x="60" y="20"/>
                    </a:cubicBezTo>
                    <a:cubicBezTo>
                      <a:pt x="60" y="12"/>
                      <a:pt x="60" y="12"/>
                      <a:pt x="60" y="12"/>
                    </a:cubicBezTo>
                    <a:cubicBezTo>
                      <a:pt x="88" y="12"/>
                      <a:pt x="88" y="12"/>
                      <a:pt x="88" y="12"/>
                    </a:cubicBezTo>
                    <a:cubicBezTo>
                      <a:pt x="91" y="12"/>
                      <a:pt x="92" y="13"/>
                      <a:pt x="92" y="16"/>
                    </a:cubicBezTo>
                    <a:close/>
                    <a:moveTo>
                      <a:pt x="56" y="0"/>
                    </a:moveTo>
                    <a:cubicBezTo>
                      <a:pt x="56" y="96"/>
                      <a:pt x="56" y="96"/>
                      <a:pt x="56" y="96"/>
                    </a:cubicBezTo>
                    <a:cubicBezTo>
                      <a:pt x="0" y="83"/>
                      <a:pt x="0" y="83"/>
                      <a:pt x="0" y="83"/>
                    </a:cubicBezTo>
                    <a:cubicBezTo>
                      <a:pt x="0" y="13"/>
                      <a:pt x="0" y="13"/>
                      <a:pt x="0" y="13"/>
                    </a:cubicBezTo>
                    <a:lnTo>
                      <a:pt x="56" y="0"/>
                    </a:lnTo>
                    <a:close/>
                    <a:moveTo>
                      <a:pt x="48" y="28"/>
                    </a:moveTo>
                    <a:cubicBezTo>
                      <a:pt x="41" y="28"/>
                      <a:pt x="41" y="28"/>
                      <a:pt x="41" y="28"/>
                    </a:cubicBezTo>
                    <a:cubicBezTo>
                      <a:pt x="37" y="52"/>
                      <a:pt x="37" y="52"/>
                      <a:pt x="37" y="52"/>
                    </a:cubicBezTo>
                    <a:cubicBezTo>
                      <a:pt x="37" y="52"/>
                      <a:pt x="37" y="52"/>
                      <a:pt x="37" y="53"/>
                    </a:cubicBezTo>
                    <a:cubicBezTo>
                      <a:pt x="37" y="53"/>
                      <a:pt x="37" y="53"/>
                      <a:pt x="37" y="54"/>
                    </a:cubicBezTo>
                    <a:cubicBezTo>
                      <a:pt x="36" y="54"/>
                      <a:pt x="36" y="54"/>
                      <a:pt x="36" y="55"/>
                    </a:cubicBezTo>
                    <a:cubicBezTo>
                      <a:pt x="36" y="55"/>
                      <a:pt x="36" y="55"/>
                      <a:pt x="36" y="56"/>
                    </a:cubicBezTo>
                    <a:cubicBezTo>
                      <a:pt x="36" y="56"/>
                      <a:pt x="36" y="56"/>
                      <a:pt x="36" y="56"/>
                    </a:cubicBezTo>
                    <a:cubicBezTo>
                      <a:pt x="36" y="55"/>
                      <a:pt x="36" y="55"/>
                      <a:pt x="36" y="55"/>
                    </a:cubicBezTo>
                    <a:cubicBezTo>
                      <a:pt x="36" y="54"/>
                      <a:pt x="36" y="54"/>
                      <a:pt x="36" y="54"/>
                    </a:cubicBezTo>
                    <a:cubicBezTo>
                      <a:pt x="36" y="53"/>
                      <a:pt x="36" y="53"/>
                      <a:pt x="36" y="53"/>
                    </a:cubicBezTo>
                    <a:cubicBezTo>
                      <a:pt x="36" y="52"/>
                      <a:pt x="36" y="52"/>
                      <a:pt x="36" y="52"/>
                    </a:cubicBezTo>
                    <a:cubicBezTo>
                      <a:pt x="31" y="29"/>
                      <a:pt x="31" y="29"/>
                      <a:pt x="31" y="29"/>
                    </a:cubicBezTo>
                    <a:cubicBezTo>
                      <a:pt x="24" y="29"/>
                      <a:pt x="24" y="29"/>
                      <a:pt x="24" y="29"/>
                    </a:cubicBezTo>
                    <a:cubicBezTo>
                      <a:pt x="19" y="51"/>
                      <a:pt x="19" y="51"/>
                      <a:pt x="19" y="51"/>
                    </a:cubicBezTo>
                    <a:cubicBezTo>
                      <a:pt x="19" y="52"/>
                      <a:pt x="19" y="52"/>
                      <a:pt x="19" y="52"/>
                    </a:cubicBezTo>
                    <a:cubicBezTo>
                      <a:pt x="19" y="53"/>
                      <a:pt x="19" y="53"/>
                      <a:pt x="19" y="53"/>
                    </a:cubicBezTo>
                    <a:cubicBezTo>
                      <a:pt x="19" y="54"/>
                      <a:pt x="19" y="54"/>
                      <a:pt x="19" y="54"/>
                    </a:cubicBezTo>
                    <a:cubicBezTo>
                      <a:pt x="19" y="55"/>
                      <a:pt x="19" y="55"/>
                      <a:pt x="19" y="55"/>
                    </a:cubicBezTo>
                    <a:cubicBezTo>
                      <a:pt x="19" y="55"/>
                      <a:pt x="19" y="55"/>
                      <a:pt x="19" y="55"/>
                    </a:cubicBezTo>
                    <a:cubicBezTo>
                      <a:pt x="19" y="55"/>
                      <a:pt x="18" y="54"/>
                      <a:pt x="18" y="54"/>
                    </a:cubicBezTo>
                    <a:cubicBezTo>
                      <a:pt x="18" y="54"/>
                      <a:pt x="18" y="53"/>
                      <a:pt x="18" y="53"/>
                    </a:cubicBezTo>
                    <a:cubicBezTo>
                      <a:pt x="18" y="53"/>
                      <a:pt x="18" y="52"/>
                      <a:pt x="18" y="52"/>
                    </a:cubicBezTo>
                    <a:cubicBezTo>
                      <a:pt x="18" y="52"/>
                      <a:pt x="18" y="52"/>
                      <a:pt x="18" y="51"/>
                    </a:cubicBezTo>
                    <a:cubicBezTo>
                      <a:pt x="15" y="30"/>
                      <a:pt x="15" y="30"/>
                      <a:pt x="15" y="30"/>
                    </a:cubicBezTo>
                    <a:cubicBezTo>
                      <a:pt x="8" y="30"/>
                      <a:pt x="8" y="30"/>
                      <a:pt x="8" y="30"/>
                    </a:cubicBezTo>
                    <a:cubicBezTo>
                      <a:pt x="15" y="62"/>
                      <a:pt x="15" y="62"/>
                      <a:pt x="15" y="62"/>
                    </a:cubicBezTo>
                    <a:cubicBezTo>
                      <a:pt x="22" y="63"/>
                      <a:pt x="22" y="63"/>
                      <a:pt x="22" y="63"/>
                    </a:cubicBezTo>
                    <a:cubicBezTo>
                      <a:pt x="27" y="41"/>
                      <a:pt x="27" y="41"/>
                      <a:pt x="27" y="41"/>
                    </a:cubicBezTo>
                    <a:cubicBezTo>
                      <a:pt x="27" y="41"/>
                      <a:pt x="27" y="41"/>
                      <a:pt x="27" y="40"/>
                    </a:cubicBezTo>
                    <a:cubicBezTo>
                      <a:pt x="27" y="40"/>
                      <a:pt x="27" y="40"/>
                      <a:pt x="27" y="39"/>
                    </a:cubicBezTo>
                    <a:cubicBezTo>
                      <a:pt x="27" y="39"/>
                      <a:pt x="27" y="39"/>
                      <a:pt x="27" y="38"/>
                    </a:cubicBezTo>
                    <a:cubicBezTo>
                      <a:pt x="27" y="38"/>
                      <a:pt x="27" y="38"/>
                      <a:pt x="27" y="37"/>
                    </a:cubicBezTo>
                    <a:cubicBezTo>
                      <a:pt x="27" y="37"/>
                      <a:pt x="27" y="37"/>
                      <a:pt x="27" y="37"/>
                    </a:cubicBezTo>
                    <a:cubicBezTo>
                      <a:pt x="27" y="38"/>
                      <a:pt x="27" y="38"/>
                      <a:pt x="27" y="38"/>
                    </a:cubicBezTo>
                    <a:cubicBezTo>
                      <a:pt x="27" y="39"/>
                      <a:pt x="27" y="39"/>
                      <a:pt x="27" y="39"/>
                    </a:cubicBezTo>
                    <a:cubicBezTo>
                      <a:pt x="27" y="40"/>
                      <a:pt x="27" y="40"/>
                      <a:pt x="27" y="40"/>
                    </a:cubicBezTo>
                    <a:cubicBezTo>
                      <a:pt x="27" y="41"/>
                      <a:pt x="28" y="41"/>
                      <a:pt x="28" y="41"/>
                    </a:cubicBezTo>
                    <a:cubicBezTo>
                      <a:pt x="32" y="63"/>
                      <a:pt x="32" y="63"/>
                      <a:pt x="32" y="63"/>
                    </a:cubicBezTo>
                    <a:cubicBezTo>
                      <a:pt x="40" y="64"/>
                      <a:pt x="40" y="64"/>
                      <a:pt x="40" y="64"/>
                    </a:cubicBezTo>
                    <a:lnTo>
                      <a:pt x="48" y="28"/>
                    </a:lnTo>
                    <a:close/>
                  </a:path>
                </a:pathLst>
              </a:custGeom>
              <a:solidFill>
                <a:schemeClr val="bg1"/>
              </a:solidFill>
              <a:ln>
                <a:noFill/>
              </a:ln>
              <a:extLst/>
            </p:spPr>
            <p:txBody>
              <a:bodyPr vert="horz" wrap="square" lIns="86096" tIns="43046" rIns="86096" bIns="43046"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96">
                  <a:solidFill>
                    <a:srgbClr val="505050"/>
                  </a:solidFill>
                </a:endParaRPr>
              </a:p>
            </p:txBody>
          </p:sp>
          <p:sp>
            <p:nvSpPr>
              <p:cNvPr id="64" name="Freeform 63"/>
              <p:cNvSpPr>
                <a:spLocks noChangeAspect="1" noEditPoints="1"/>
              </p:cNvSpPr>
              <p:nvPr/>
            </p:nvSpPr>
            <p:spPr bwMode="auto">
              <a:xfrm>
                <a:off x="2452911" y="2526559"/>
                <a:ext cx="906414" cy="914400"/>
              </a:xfrm>
              <a:custGeom>
                <a:avLst/>
                <a:gdLst>
                  <a:gd name="T0" fmla="*/ 60 w 96"/>
                  <a:gd name="T1" fmla="*/ 12 h 96"/>
                  <a:gd name="T2" fmla="*/ 68 w 96"/>
                  <a:gd name="T3" fmla="*/ 20 h 96"/>
                  <a:gd name="T4" fmla="*/ 60 w 96"/>
                  <a:gd name="T5" fmla="*/ 28 h 96"/>
                  <a:gd name="T6" fmla="*/ 68 w 96"/>
                  <a:gd name="T7" fmla="*/ 32 h 96"/>
                  <a:gd name="T8" fmla="*/ 60 w 96"/>
                  <a:gd name="T9" fmla="*/ 40 h 96"/>
                  <a:gd name="T10" fmla="*/ 68 w 96"/>
                  <a:gd name="T11" fmla="*/ 44 h 96"/>
                  <a:gd name="T12" fmla="*/ 60 w 96"/>
                  <a:gd name="T13" fmla="*/ 52 h 96"/>
                  <a:gd name="T14" fmla="*/ 68 w 96"/>
                  <a:gd name="T15" fmla="*/ 56 h 96"/>
                  <a:gd name="T16" fmla="*/ 60 w 96"/>
                  <a:gd name="T17" fmla="*/ 64 h 96"/>
                  <a:gd name="T18" fmla="*/ 68 w 96"/>
                  <a:gd name="T19" fmla="*/ 68 h 96"/>
                  <a:gd name="T20" fmla="*/ 60 w 96"/>
                  <a:gd name="T21" fmla="*/ 76 h 96"/>
                  <a:gd name="T22" fmla="*/ 92 w 96"/>
                  <a:gd name="T23" fmla="*/ 84 h 96"/>
                  <a:gd name="T24" fmla="*/ 96 w 96"/>
                  <a:gd name="T25" fmla="*/ 16 h 96"/>
                  <a:gd name="T26" fmla="*/ 88 w 96"/>
                  <a:gd name="T27" fmla="*/ 76 h 96"/>
                  <a:gd name="T28" fmla="*/ 72 w 96"/>
                  <a:gd name="T29" fmla="*/ 68 h 96"/>
                  <a:gd name="T30" fmla="*/ 88 w 96"/>
                  <a:gd name="T31" fmla="*/ 76 h 96"/>
                  <a:gd name="T32" fmla="*/ 72 w 96"/>
                  <a:gd name="T33" fmla="*/ 64 h 96"/>
                  <a:gd name="T34" fmla="*/ 88 w 96"/>
                  <a:gd name="T35" fmla="*/ 56 h 96"/>
                  <a:gd name="T36" fmla="*/ 88 w 96"/>
                  <a:gd name="T37" fmla="*/ 52 h 96"/>
                  <a:gd name="T38" fmla="*/ 72 w 96"/>
                  <a:gd name="T39" fmla="*/ 44 h 96"/>
                  <a:gd name="T40" fmla="*/ 88 w 96"/>
                  <a:gd name="T41" fmla="*/ 52 h 96"/>
                  <a:gd name="T42" fmla="*/ 72 w 96"/>
                  <a:gd name="T43" fmla="*/ 40 h 96"/>
                  <a:gd name="T44" fmla="*/ 88 w 96"/>
                  <a:gd name="T45" fmla="*/ 32 h 96"/>
                  <a:gd name="T46" fmla="*/ 88 w 96"/>
                  <a:gd name="T47" fmla="*/ 28 h 96"/>
                  <a:gd name="T48" fmla="*/ 72 w 96"/>
                  <a:gd name="T49" fmla="*/ 20 h 96"/>
                  <a:gd name="T50" fmla="*/ 88 w 96"/>
                  <a:gd name="T51" fmla="*/ 28 h 96"/>
                  <a:gd name="T52" fmla="*/ 0 w 96"/>
                  <a:gd name="T53" fmla="*/ 83 h 96"/>
                  <a:gd name="T54" fmla="*/ 56 w 96"/>
                  <a:gd name="T55" fmla="*/ 0 h 96"/>
                  <a:gd name="T56" fmla="*/ 33 w 96"/>
                  <a:gd name="T57" fmla="*/ 68 h 96"/>
                  <a:gd name="T58" fmla="*/ 27 w 96"/>
                  <a:gd name="T59" fmla="*/ 54 h 96"/>
                  <a:gd name="T60" fmla="*/ 27 w 96"/>
                  <a:gd name="T61" fmla="*/ 53 h 96"/>
                  <a:gd name="T62" fmla="*/ 26 w 96"/>
                  <a:gd name="T63" fmla="*/ 52 h 96"/>
                  <a:gd name="T64" fmla="*/ 26 w 96"/>
                  <a:gd name="T65" fmla="*/ 53 h 96"/>
                  <a:gd name="T66" fmla="*/ 26 w 96"/>
                  <a:gd name="T67" fmla="*/ 55 h 96"/>
                  <a:gd name="T68" fmla="*/ 12 w 96"/>
                  <a:gd name="T69" fmla="*/ 66 h 96"/>
                  <a:gd name="T70" fmla="*/ 13 w 96"/>
                  <a:gd name="T71" fmla="*/ 30 h 96"/>
                  <a:gd name="T72" fmla="*/ 26 w 96"/>
                  <a:gd name="T73" fmla="*/ 41 h 96"/>
                  <a:gd name="T74" fmla="*/ 26 w 96"/>
                  <a:gd name="T75" fmla="*/ 42 h 96"/>
                  <a:gd name="T76" fmla="*/ 27 w 96"/>
                  <a:gd name="T77" fmla="*/ 44 h 96"/>
                  <a:gd name="T78" fmla="*/ 27 w 96"/>
                  <a:gd name="T79" fmla="*/ 43 h 96"/>
                  <a:gd name="T80" fmla="*/ 28 w 96"/>
                  <a:gd name="T81" fmla="*/ 41 h 96"/>
                  <a:gd name="T82" fmla="*/ 33 w 96"/>
                  <a:gd name="T83" fmla="*/ 29 h 96"/>
                  <a:gd name="T84" fmla="*/ 32 w 96"/>
                  <a:gd name="T85" fmla="*/ 48 h 96"/>
                  <a:gd name="T86" fmla="*/ 33 w 96"/>
                  <a:gd name="T87" fmla="*/ 68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6" h="96">
                    <a:moveTo>
                      <a:pt x="92" y="12"/>
                    </a:moveTo>
                    <a:cubicBezTo>
                      <a:pt x="60" y="12"/>
                      <a:pt x="60" y="12"/>
                      <a:pt x="60" y="12"/>
                    </a:cubicBezTo>
                    <a:cubicBezTo>
                      <a:pt x="60" y="20"/>
                      <a:pt x="60" y="20"/>
                      <a:pt x="60" y="20"/>
                    </a:cubicBezTo>
                    <a:cubicBezTo>
                      <a:pt x="68" y="20"/>
                      <a:pt x="68" y="20"/>
                      <a:pt x="68" y="20"/>
                    </a:cubicBezTo>
                    <a:cubicBezTo>
                      <a:pt x="68" y="28"/>
                      <a:pt x="68" y="28"/>
                      <a:pt x="68" y="28"/>
                    </a:cubicBezTo>
                    <a:cubicBezTo>
                      <a:pt x="60" y="28"/>
                      <a:pt x="60" y="28"/>
                      <a:pt x="60" y="28"/>
                    </a:cubicBezTo>
                    <a:cubicBezTo>
                      <a:pt x="60" y="32"/>
                      <a:pt x="60" y="32"/>
                      <a:pt x="60" y="32"/>
                    </a:cubicBezTo>
                    <a:cubicBezTo>
                      <a:pt x="68" y="32"/>
                      <a:pt x="68" y="32"/>
                      <a:pt x="68" y="32"/>
                    </a:cubicBezTo>
                    <a:cubicBezTo>
                      <a:pt x="68" y="40"/>
                      <a:pt x="68" y="40"/>
                      <a:pt x="68" y="40"/>
                    </a:cubicBezTo>
                    <a:cubicBezTo>
                      <a:pt x="60" y="40"/>
                      <a:pt x="60" y="40"/>
                      <a:pt x="60" y="40"/>
                    </a:cubicBezTo>
                    <a:cubicBezTo>
                      <a:pt x="60" y="44"/>
                      <a:pt x="60" y="44"/>
                      <a:pt x="60" y="44"/>
                    </a:cubicBezTo>
                    <a:cubicBezTo>
                      <a:pt x="68" y="44"/>
                      <a:pt x="68" y="44"/>
                      <a:pt x="68" y="44"/>
                    </a:cubicBezTo>
                    <a:cubicBezTo>
                      <a:pt x="68" y="52"/>
                      <a:pt x="68" y="52"/>
                      <a:pt x="68" y="52"/>
                    </a:cubicBezTo>
                    <a:cubicBezTo>
                      <a:pt x="60" y="52"/>
                      <a:pt x="60" y="52"/>
                      <a:pt x="60" y="52"/>
                    </a:cubicBezTo>
                    <a:cubicBezTo>
                      <a:pt x="60" y="56"/>
                      <a:pt x="60" y="56"/>
                      <a:pt x="60" y="56"/>
                    </a:cubicBezTo>
                    <a:cubicBezTo>
                      <a:pt x="68" y="56"/>
                      <a:pt x="68" y="56"/>
                      <a:pt x="68" y="56"/>
                    </a:cubicBezTo>
                    <a:cubicBezTo>
                      <a:pt x="68" y="64"/>
                      <a:pt x="68" y="64"/>
                      <a:pt x="68" y="64"/>
                    </a:cubicBezTo>
                    <a:cubicBezTo>
                      <a:pt x="60" y="64"/>
                      <a:pt x="60" y="64"/>
                      <a:pt x="60" y="64"/>
                    </a:cubicBezTo>
                    <a:cubicBezTo>
                      <a:pt x="60" y="68"/>
                      <a:pt x="60" y="68"/>
                      <a:pt x="60" y="68"/>
                    </a:cubicBezTo>
                    <a:cubicBezTo>
                      <a:pt x="68" y="68"/>
                      <a:pt x="68" y="68"/>
                      <a:pt x="68" y="68"/>
                    </a:cubicBezTo>
                    <a:cubicBezTo>
                      <a:pt x="68" y="76"/>
                      <a:pt x="68" y="76"/>
                      <a:pt x="68" y="76"/>
                    </a:cubicBezTo>
                    <a:cubicBezTo>
                      <a:pt x="60" y="76"/>
                      <a:pt x="60" y="76"/>
                      <a:pt x="60" y="76"/>
                    </a:cubicBezTo>
                    <a:cubicBezTo>
                      <a:pt x="60" y="84"/>
                      <a:pt x="60" y="84"/>
                      <a:pt x="60" y="84"/>
                    </a:cubicBezTo>
                    <a:cubicBezTo>
                      <a:pt x="92" y="84"/>
                      <a:pt x="92" y="84"/>
                      <a:pt x="92" y="84"/>
                    </a:cubicBezTo>
                    <a:cubicBezTo>
                      <a:pt x="93" y="84"/>
                      <a:pt x="96" y="81"/>
                      <a:pt x="96" y="80"/>
                    </a:cubicBezTo>
                    <a:cubicBezTo>
                      <a:pt x="96" y="16"/>
                      <a:pt x="96" y="16"/>
                      <a:pt x="96" y="16"/>
                    </a:cubicBezTo>
                    <a:cubicBezTo>
                      <a:pt x="96" y="15"/>
                      <a:pt x="93" y="12"/>
                      <a:pt x="92" y="12"/>
                    </a:cubicBezTo>
                    <a:close/>
                    <a:moveTo>
                      <a:pt x="88" y="76"/>
                    </a:moveTo>
                    <a:cubicBezTo>
                      <a:pt x="72" y="76"/>
                      <a:pt x="72" y="76"/>
                      <a:pt x="72" y="76"/>
                    </a:cubicBezTo>
                    <a:cubicBezTo>
                      <a:pt x="72" y="68"/>
                      <a:pt x="72" y="68"/>
                      <a:pt x="72" y="68"/>
                    </a:cubicBezTo>
                    <a:cubicBezTo>
                      <a:pt x="88" y="68"/>
                      <a:pt x="88" y="68"/>
                      <a:pt x="88" y="68"/>
                    </a:cubicBezTo>
                    <a:lnTo>
                      <a:pt x="88" y="76"/>
                    </a:lnTo>
                    <a:close/>
                    <a:moveTo>
                      <a:pt x="88" y="64"/>
                    </a:moveTo>
                    <a:cubicBezTo>
                      <a:pt x="72" y="64"/>
                      <a:pt x="72" y="64"/>
                      <a:pt x="72" y="64"/>
                    </a:cubicBezTo>
                    <a:cubicBezTo>
                      <a:pt x="72" y="56"/>
                      <a:pt x="72" y="56"/>
                      <a:pt x="72" y="56"/>
                    </a:cubicBezTo>
                    <a:cubicBezTo>
                      <a:pt x="88" y="56"/>
                      <a:pt x="88" y="56"/>
                      <a:pt x="88" y="56"/>
                    </a:cubicBezTo>
                    <a:lnTo>
                      <a:pt x="88" y="64"/>
                    </a:lnTo>
                    <a:close/>
                    <a:moveTo>
                      <a:pt x="88" y="52"/>
                    </a:moveTo>
                    <a:cubicBezTo>
                      <a:pt x="72" y="52"/>
                      <a:pt x="72" y="52"/>
                      <a:pt x="72" y="52"/>
                    </a:cubicBezTo>
                    <a:cubicBezTo>
                      <a:pt x="72" y="44"/>
                      <a:pt x="72" y="44"/>
                      <a:pt x="72" y="44"/>
                    </a:cubicBezTo>
                    <a:cubicBezTo>
                      <a:pt x="88" y="44"/>
                      <a:pt x="88" y="44"/>
                      <a:pt x="88" y="44"/>
                    </a:cubicBezTo>
                    <a:lnTo>
                      <a:pt x="88" y="52"/>
                    </a:lnTo>
                    <a:close/>
                    <a:moveTo>
                      <a:pt x="88" y="40"/>
                    </a:moveTo>
                    <a:cubicBezTo>
                      <a:pt x="72" y="40"/>
                      <a:pt x="72" y="40"/>
                      <a:pt x="72" y="40"/>
                    </a:cubicBezTo>
                    <a:cubicBezTo>
                      <a:pt x="72" y="32"/>
                      <a:pt x="72" y="32"/>
                      <a:pt x="72" y="32"/>
                    </a:cubicBezTo>
                    <a:cubicBezTo>
                      <a:pt x="88" y="32"/>
                      <a:pt x="88" y="32"/>
                      <a:pt x="88" y="32"/>
                    </a:cubicBezTo>
                    <a:lnTo>
                      <a:pt x="88" y="40"/>
                    </a:lnTo>
                    <a:close/>
                    <a:moveTo>
                      <a:pt x="88" y="28"/>
                    </a:moveTo>
                    <a:cubicBezTo>
                      <a:pt x="72" y="28"/>
                      <a:pt x="72" y="28"/>
                      <a:pt x="72" y="28"/>
                    </a:cubicBezTo>
                    <a:cubicBezTo>
                      <a:pt x="72" y="20"/>
                      <a:pt x="72" y="20"/>
                      <a:pt x="72" y="20"/>
                    </a:cubicBezTo>
                    <a:cubicBezTo>
                      <a:pt x="88" y="20"/>
                      <a:pt x="88" y="20"/>
                      <a:pt x="88" y="20"/>
                    </a:cubicBezTo>
                    <a:lnTo>
                      <a:pt x="88" y="28"/>
                    </a:lnTo>
                    <a:close/>
                    <a:moveTo>
                      <a:pt x="0" y="13"/>
                    </a:moveTo>
                    <a:cubicBezTo>
                      <a:pt x="0" y="83"/>
                      <a:pt x="0" y="83"/>
                      <a:pt x="0" y="83"/>
                    </a:cubicBezTo>
                    <a:cubicBezTo>
                      <a:pt x="56" y="96"/>
                      <a:pt x="56" y="96"/>
                      <a:pt x="56" y="96"/>
                    </a:cubicBezTo>
                    <a:cubicBezTo>
                      <a:pt x="56" y="0"/>
                      <a:pt x="56" y="0"/>
                      <a:pt x="56" y="0"/>
                    </a:cubicBezTo>
                    <a:lnTo>
                      <a:pt x="0" y="13"/>
                    </a:lnTo>
                    <a:close/>
                    <a:moveTo>
                      <a:pt x="33" y="68"/>
                    </a:moveTo>
                    <a:cubicBezTo>
                      <a:pt x="27" y="55"/>
                      <a:pt x="27" y="55"/>
                      <a:pt x="27" y="55"/>
                    </a:cubicBezTo>
                    <a:cubicBezTo>
                      <a:pt x="27" y="55"/>
                      <a:pt x="27" y="55"/>
                      <a:pt x="27" y="54"/>
                    </a:cubicBezTo>
                    <a:cubicBezTo>
                      <a:pt x="27" y="54"/>
                      <a:pt x="27" y="54"/>
                      <a:pt x="27" y="54"/>
                    </a:cubicBezTo>
                    <a:cubicBezTo>
                      <a:pt x="27" y="54"/>
                      <a:pt x="27" y="53"/>
                      <a:pt x="27" y="53"/>
                    </a:cubicBezTo>
                    <a:cubicBezTo>
                      <a:pt x="27" y="53"/>
                      <a:pt x="27" y="53"/>
                      <a:pt x="27" y="52"/>
                    </a:cubicBezTo>
                    <a:cubicBezTo>
                      <a:pt x="26" y="52"/>
                      <a:pt x="26" y="52"/>
                      <a:pt x="26" y="52"/>
                    </a:cubicBezTo>
                    <a:cubicBezTo>
                      <a:pt x="26" y="52"/>
                      <a:pt x="26" y="53"/>
                      <a:pt x="26" y="53"/>
                    </a:cubicBezTo>
                    <a:cubicBezTo>
                      <a:pt x="26" y="53"/>
                      <a:pt x="26" y="53"/>
                      <a:pt x="26" y="53"/>
                    </a:cubicBezTo>
                    <a:cubicBezTo>
                      <a:pt x="26" y="54"/>
                      <a:pt x="26" y="54"/>
                      <a:pt x="26" y="54"/>
                    </a:cubicBezTo>
                    <a:cubicBezTo>
                      <a:pt x="26" y="54"/>
                      <a:pt x="26" y="55"/>
                      <a:pt x="26" y="55"/>
                    </a:cubicBezTo>
                    <a:cubicBezTo>
                      <a:pt x="20" y="67"/>
                      <a:pt x="20" y="67"/>
                      <a:pt x="20" y="67"/>
                    </a:cubicBezTo>
                    <a:cubicBezTo>
                      <a:pt x="12" y="66"/>
                      <a:pt x="12" y="66"/>
                      <a:pt x="12" y="66"/>
                    </a:cubicBezTo>
                    <a:cubicBezTo>
                      <a:pt x="22" y="48"/>
                      <a:pt x="22" y="48"/>
                      <a:pt x="22" y="48"/>
                    </a:cubicBezTo>
                    <a:cubicBezTo>
                      <a:pt x="13" y="30"/>
                      <a:pt x="13" y="30"/>
                      <a:pt x="13" y="30"/>
                    </a:cubicBezTo>
                    <a:cubicBezTo>
                      <a:pt x="21" y="29"/>
                      <a:pt x="21" y="29"/>
                      <a:pt x="21" y="29"/>
                    </a:cubicBezTo>
                    <a:cubicBezTo>
                      <a:pt x="26" y="41"/>
                      <a:pt x="26" y="41"/>
                      <a:pt x="26" y="41"/>
                    </a:cubicBezTo>
                    <a:cubicBezTo>
                      <a:pt x="26" y="41"/>
                      <a:pt x="26" y="41"/>
                      <a:pt x="26" y="41"/>
                    </a:cubicBezTo>
                    <a:cubicBezTo>
                      <a:pt x="26" y="41"/>
                      <a:pt x="26" y="42"/>
                      <a:pt x="26" y="42"/>
                    </a:cubicBezTo>
                    <a:cubicBezTo>
                      <a:pt x="26" y="42"/>
                      <a:pt x="27" y="43"/>
                      <a:pt x="27" y="43"/>
                    </a:cubicBezTo>
                    <a:cubicBezTo>
                      <a:pt x="27" y="43"/>
                      <a:pt x="27" y="43"/>
                      <a:pt x="27" y="44"/>
                    </a:cubicBezTo>
                    <a:cubicBezTo>
                      <a:pt x="27" y="44"/>
                      <a:pt x="27" y="44"/>
                      <a:pt x="27" y="44"/>
                    </a:cubicBezTo>
                    <a:cubicBezTo>
                      <a:pt x="27" y="44"/>
                      <a:pt x="27" y="43"/>
                      <a:pt x="27" y="43"/>
                    </a:cubicBezTo>
                    <a:cubicBezTo>
                      <a:pt x="27" y="43"/>
                      <a:pt x="27" y="43"/>
                      <a:pt x="27" y="42"/>
                    </a:cubicBezTo>
                    <a:cubicBezTo>
                      <a:pt x="27" y="42"/>
                      <a:pt x="27" y="42"/>
                      <a:pt x="28" y="41"/>
                    </a:cubicBezTo>
                    <a:cubicBezTo>
                      <a:pt x="28" y="41"/>
                      <a:pt x="28" y="41"/>
                      <a:pt x="28" y="40"/>
                    </a:cubicBezTo>
                    <a:cubicBezTo>
                      <a:pt x="33" y="29"/>
                      <a:pt x="33" y="29"/>
                      <a:pt x="33" y="29"/>
                    </a:cubicBezTo>
                    <a:cubicBezTo>
                      <a:pt x="42" y="28"/>
                      <a:pt x="42" y="28"/>
                      <a:pt x="42" y="28"/>
                    </a:cubicBezTo>
                    <a:cubicBezTo>
                      <a:pt x="32" y="48"/>
                      <a:pt x="32" y="48"/>
                      <a:pt x="32" y="48"/>
                    </a:cubicBezTo>
                    <a:cubicBezTo>
                      <a:pt x="42" y="68"/>
                      <a:pt x="42" y="68"/>
                      <a:pt x="42" y="68"/>
                    </a:cubicBezTo>
                    <a:lnTo>
                      <a:pt x="33" y="68"/>
                    </a:lnTo>
                    <a:close/>
                  </a:path>
                </a:pathLst>
              </a:custGeom>
              <a:solidFill>
                <a:schemeClr val="bg1"/>
              </a:solidFill>
              <a:ln>
                <a:noFill/>
              </a:ln>
              <a:extLst/>
            </p:spPr>
            <p:txBody>
              <a:bodyPr vert="horz" wrap="square" lIns="86096" tIns="43046" rIns="86096" bIns="43046"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96">
                  <a:solidFill>
                    <a:srgbClr val="505050"/>
                  </a:solidFill>
                </a:endParaRPr>
              </a:p>
            </p:txBody>
          </p:sp>
          <p:sp>
            <p:nvSpPr>
              <p:cNvPr id="65" name="Freeform 64"/>
              <p:cNvSpPr>
                <a:spLocks noChangeAspect="1" noEditPoints="1"/>
              </p:cNvSpPr>
              <p:nvPr/>
            </p:nvSpPr>
            <p:spPr bwMode="auto">
              <a:xfrm>
                <a:off x="828234" y="3868109"/>
                <a:ext cx="906449" cy="914400"/>
              </a:xfrm>
              <a:custGeom>
                <a:avLst/>
                <a:gdLst>
                  <a:gd name="T0" fmla="*/ 92 w 96"/>
                  <a:gd name="T1" fmla="*/ 12 h 96"/>
                  <a:gd name="T2" fmla="*/ 60 w 96"/>
                  <a:gd name="T3" fmla="*/ 12 h 96"/>
                  <a:gd name="T4" fmla="*/ 60 w 96"/>
                  <a:gd name="T5" fmla="*/ 60 h 96"/>
                  <a:gd name="T6" fmla="*/ 84 w 96"/>
                  <a:gd name="T7" fmla="*/ 60 h 96"/>
                  <a:gd name="T8" fmla="*/ 84 w 96"/>
                  <a:gd name="T9" fmla="*/ 64 h 96"/>
                  <a:gd name="T10" fmla="*/ 60 w 96"/>
                  <a:gd name="T11" fmla="*/ 64 h 96"/>
                  <a:gd name="T12" fmla="*/ 60 w 96"/>
                  <a:gd name="T13" fmla="*/ 72 h 96"/>
                  <a:gd name="T14" fmla="*/ 84 w 96"/>
                  <a:gd name="T15" fmla="*/ 72 h 96"/>
                  <a:gd name="T16" fmla="*/ 84 w 96"/>
                  <a:gd name="T17" fmla="*/ 76 h 96"/>
                  <a:gd name="T18" fmla="*/ 60 w 96"/>
                  <a:gd name="T19" fmla="*/ 76 h 96"/>
                  <a:gd name="T20" fmla="*/ 60 w 96"/>
                  <a:gd name="T21" fmla="*/ 84 h 96"/>
                  <a:gd name="T22" fmla="*/ 92 w 96"/>
                  <a:gd name="T23" fmla="*/ 84 h 96"/>
                  <a:gd name="T24" fmla="*/ 96 w 96"/>
                  <a:gd name="T25" fmla="*/ 80 h 96"/>
                  <a:gd name="T26" fmla="*/ 96 w 96"/>
                  <a:gd name="T27" fmla="*/ 16 h 96"/>
                  <a:gd name="T28" fmla="*/ 92 w 96"/>
                  <a:gd name="T29" fmla="*/ 12 h 96"/>
                  <a:gd name="T30" fmla="*/ 66 w 96"/>
                  <a:gd name="T31" fmla="*/ 52 h 96"/>
                  <a:gd name="T32" fmla="*/ 60 w 96"/>
                  <a:gd name="T33" fmla="*/ 50 h 96"/>
                  <a:gd name="T34" fmla="*/ 60 w 96"/>
                  <a:gd name="T35" fmla="*/ 30 h 96"/>
                  <a:gd name="T36" fmla="*/ 68 w 96"/>
                  <a:gd name="T37" fmla="*/ 28 h 96"/>
                  <a:gd name="T38" fmla="*/ 68 w 96"/>
                  <a:gd name="T39" fmla="*/ 40 h 96"/>
                  <a:gd name="T40" fmla="*/ 79 w 96"/>
                  <a:gd name="T41" fmla="*/ 40 h 96"/>
                  <a:gd name="T42" fmla="*/ 66 w 96"/>
                  <a:gd name="T43" fmla="*/ 52 h 96"/>
                  <a:gd name="T44" fmla="*/ 72 w 96"/>
                  <a:gd name="T45" fmla="*/ 36 h 96"/>
                  <a:gd name="T46" fmla="*/ 72 w 96"/>
                  <a:gd name="T47" fmla="*/ 24 h 96"/>
                  <a:gd name="T48" fmla="*/ 84 w 96"/>
                  <a:gd name="T49" fmla="*/ 36 h 96"/>
                  <a:gd name="T50" fmla="*/ 72 w 96"/>
                  <a:gd name="T51" fmla="*/ 36 h 96"/>
                  <a:gd name="T52" fmla="*/ 32 w 96"/>
                  <a:gd name="T53" fmla="*/ 38 h 96"/>
                  <a:gd name="T54" fmla="*/ 33 w 96"/>
                  <a:gd name="T55" fmla="*/ 41 h 96"/>
                  <a:gd name="T56" fmla="*/ 32 w 96"/>
                  <a:gd name="T57" fmla="*/ 44 h 96"/>
                  <a:gd name="T58" fmla="*/ 31 w 96"/>
                  <a:gd name="T59" fmla="*/ 46 h 96"/>
                  <a:gd name="T60" fmla="*/ 29 w 96"/>
                  <a:gd name="T61" fmla="*/ 47 h 96"/>
                  <a:gd name="T62" fmla="*/ 27 w 96"/>
                  <a:gd name="T63" fmla="*/ 47 h 96"/>
                  <a:gd name="T64" fmla="*/ 24 w 96"/>
                  <a:gd name="T65" fmla="*/ 47 h 96"/>
                  <a:gd name="T66" fmla="*/ 24 w 96"/>
                  <a:gd name="T67" fmla="*/ 47 h 96"/>
                  <a:gd name="T68" fmla="*/ 24 w 96"/>
                  <a:gd name="T69" fmla="*/ 35 h 96"/>
                  <a:gd name="T70" fmla="*/ 27 w 96"/>
                  <a:gd name="T71" fmla="*/ 35 h 96"/>
                  <a:gd name="T72" fmla="*/ 29 w 96"/>
                  <a:gd name="T73" fmla="*/ 35 h 96"/>
                  <a:gd name="T74" fmla="*/ 31 w 96"/>
                  <a:gd name="T75" fmla="*/ 36 h 96"/>
                  <a:gd name="T76" fmla="*/ 32 w 96"/>
                  <a:gd name="T77" fmla="*/ 38 h 96"/>
                  <a:gd name="T78" fmla="*/ 0 w 96"/>
                  <a:gd name="T79" fmla="*/ 13 h 96"/>
                  <a:gd name="T80" fmla="*/ 0 w 96"/>
                  <a:gd name="T81" fmla="*/ 83 h 96"/>
                  <a:gd name="T82" fmla="*/ 56 w 96"/>
                  <a:gd name="T83" fmla="*/ 96 h 96"/>
                  <a:gd name="T84" fmla="*/ 56 w 96"/>
                  <a:gd name="T85" fmla="*/ 0 h 96"/>
                  <a:gd name="T86" fmla="*/ 0 w 96"/>
                  <a:gd name="T87" fmla="*/ 13 h 96"/>
                  <a:gd name="T88" fmla="*/ 41 w 96"/>
                  <a:gd name="T89" fmla="*/ 43 h 96"/>
                  <a:gd name="T90" fmla="*/ 40 w 96"/>
                  <a:gd name="T91" fmla="*/ 46 h 96"/>
                  <a:gd name="T92" fmla="*/ 39 w 96"/>
                  <a:gd name="T93" fmla="*/ 48 h 96"/>
                  <a:gd name="T94" fmla="*/ 38 w 96"/>
                  <a:gd name="T95" fmla="*/ 50 h 96"/>
                  <a:gd name="T96" fmla="*/ 35 w 96"/>
                  <a:gd name="T97" fmla="*/ 52 h 96"/>
                  <a:gd name="T98" fmla="*/ 33 w 96"/>
                  <a:gd name="T99" fmla="*/ 53 h 96"/>
                  <a:gd name="T100" fmla="*/ 30 w 96"/>
                  <a:gd name="T101" fmla="*/ 54 h 96"/>
                  <a:gd name="T102" fmla="*/ 27 w 96"/>
                  <a:gd name="T103" fmla="*/ 54 h 96"/>
                  <a:gd name="T104" fmla="*/ 24 w 96"/>
                  <a:gd name="T105" fmla="*/ 54 h 96"/>
                  <a:gd name="T106" fmla="*/ 24 w 96"/>
                  <a:gd name="T107" fmla="*/ 68 h 96"/>
                  <a:gd name="T108" fmla="*/ 16 w 96"/>
                  <a:gd name="T109" fmla="*/ 67 h 96"/>
                  <a:gd name="T110" fmla="*/ 16 w 96"/>
                  <a:gd name="T111" fmla="*/ 29 h 96"/>
                  <a:gd name="T112" fmla="*/ 28 w 96"/>
                  <a:gd name="T113" fmla="*/ 28 h 96"/>
                  <a:gd name="T114" fmla="*/ 34 w 96"/>
                  <a:gd name="T115" fmla="*/ 29 h 96"/>
                  <a:gd name="T116" fmla="*/ 38 w 96"/>
                  <a:gd name="T117" fmla="*/ 31 h 96"/>
                  <a:gd name="T118" fmla="*/ 41 w 96"/>
                  <a:gd name="T119" fmla="*/ 35 h 96"/>
                  <a:gd name="T120" fmla="*/ 41 w 96"/>
                  <a:gd name="T121" fmla="*/ 40 h 96"/>
                  <a:gd name="T122" fmla="*/ 41 w 96"/>
                  <a:gd name="T123" fmla="*/ 43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96" h="96">
                    <a:moveTo>
                      <a:pt x="92" y="12"/>
                    </a:moveTo>
                    <a:cubicBezTo>
                      <a:pt x="60" y="12"/>
                      <a:pt x="60" y="12"/>
                      <a:pt x="60" y="12"/>
                    </a:cubicBezTo>
                    <a:cubicBezTo>
                      <a:pt x="60" y="60"/>
                      <a:pt x="60" y="60"/>
                      <a:pt x="60" y="60"/>
                    </a:cubicBezTo>
                    <a:cubicBezTo>
                      <a:pt x="84" y="60"/>
                      <a:pt x="84" y="60"/>
                      <a:pt x="84" y="60"/>
                    </a:cubicBezTo>
                    <a:cubicBezTo>
                      <a:pt x="84" y="64"/>
                      <a:pt x="84" y="64"/>
                      <a:pt x="84" y="64"/>
                    </a:cubicBezTo>
                    <a:cubicBezTo>
                      <a:pt x="60" y="64"/>
                      <a:pt x="60" y="64"/>
                      <a:pt x="60" y="64"/>
                    </a:cubicBezTo>
                    <a:cubicBezTo>
                      <a:pt x="60" y="72"/>
                      <a:pt x="60" y="72"/>
                      <a:pt x="60" y="72"/>
                    </a:cubicBezTo>
                    <a:cubicBezTo>
                      <a:pt x="84" y="72"/>
                      <a:pt x="84" y="72"/>
                      <a:pt x="84" y="72"/>
                    </a:cubicBezTo>
                    <a:cubicBezTo>
                      <a:pt x="84" y="76"/>
                      <a:pt x="84" y="76"/>
                      <a:pt x="84" y="76"/>
                    </a:cubicBezTo>
                    <a:cubicBezTo>
                      <a:pt x="60" y="76"/>
                      <a:pt x="60" y="76"/>
                      <a:pt x="60" y="76"/>
                    </a:cubicBezTo>
                    <a:cubicBezTo>
                      <a:pt x="60" y="84"/>
                      <a:pt x="60" y="84"/>
                      <a:pt x="60" y="84"/>
                    </a:cubicBezTo>
                    <a:cubicBezTo>
                      <a:pt x="92" y="84"/>
                      <a:pt x="92" y="84"/>
                      <a:pt x="92" y="84"/>
                    </a:cubicBezTo>
                    <a:cubicBezTo>
                      <a:pt x="93" y="84"/>
                      <a:pt x="96" y="81"/>
                      <a:pt x="96" y="80"/>
                    </a:cubicBezTo>
                    <a:cubicBezTo>
                      <a:pt x="96" y="16"/>
                      <a:pt x="96" y="16"/>
                      <a:pt x="96" y="16"/>
                    </a:cubicBezTo>
                    <a:cubicBezTo>
                      <a:pt x="96" y="15"/>
                      <a:pt x="93" y="12"/>
                      <a:pt x="92" y="12"/>
                    </a:cubicBezTo>
                    <a:close/>
                    <a:moveTo>
                      <a:pt x="66" y="52"/>
                    </a:moveTo>
                    <a:cubicBezTo>
                      <a:pt x="64" y="52"/>
                      <a:pt x="62" y="51"/>
                      <a:pt x="60" y="50"/>
                    </a:cubicBezTo>
                    <a:cubicBezTo>
                      <a:pt x="60" y="30"/>
                      <a:pt x="60" y="30"/>
                      <a:pt x="60" y="30"/>
                    </a:cubicBezTo>
                    <a:cubicBezTo>
                      <a:pt x="62" y="29"/>
                      <a:pt x="65" y="28"/>
                      <a:pt x="68" y="28"/>
                    </a:cubicBezTo>
                    <a:cubicBezTo>
                      <a:pt x="68" y="40"/>
                      <a:pt x="68" y="40"/>
                      <a:pt x="68" y="40"/>
                    </a:cubicBezTo>
                    <a:cubicBezTo>
                      <a:pt x="79" y="40"/>
                      <a:pt x="79" y="40"/>
                      <a:pt x="79" y="40"/>
                    </a:cubicBezTo>
                    <a:cubicBezTo>
                      <a:pt x="79" y="47"/>
                      <a:pt x="74" y="52"/>
                      <a:pt x="66" y="52"/>
                    </a:cubicBezTo>
                    <a:close/>
                    <a:moveTo>
                      <a:pt x="72" y="36"/>
                    </a:moveTo>
                    <a:cubicBezTo>
                      <a:pt x="72" y="24"/>
                      <a:pt x="72" y="24"/>
                      <a:pt x="72" y="24"/>
                    </a:cubicBezTo>
                    <a:cubicBezTo>
                      <a:pt x="79" y="24"/>
                      <a:pt x="84" y="29"/>
                      <a:pt x="84" y="36"/>
                    </a:cubicBezTo>
                    <a:lnTo>
                      <a:pt x="72" y="36"/>
                    </a:lnTo>
                    <a:close/>
                    <a:moveTo>
                      <a:pt x="32" y="38"/>
                    </a:moveTo>
                    <a:cubicBezTo>
                      <a:pt x="33" y="39"/>
                      <a:pt x="33" y="40"/>
                      <a:pt x="33" y="41"/>
                    </a:cubicBezTo>
                    <a:cubicBezTo>
                      <a:pt x="33" y="42"/>
                      <a:pt x="33" y="43"/>
                      <a:pt x="32" y="44"/>
                    </a:cubicBezTo>
                    <a:cubicBezTo>
                      <a:pt x="32" y="45"/>
                      <a:pt x="32" y="45"/>
                      <a:pt x="31" y="46"/>
                    </a:cubicBezTo>
                    <a:cubicBezTo>
                      <a:pt x="31" y="46"/>
                      <a:pt x="30" y="47"/>
                      <a:pt x="29" y="47"/>
                    </a:cubicBezTo>
                    <a:cubicBezTo>
                      <a:pt x="29" y="47"/>
                      <a:pt x="28" y="47"/>
                      <a:pt x="27" y="47"/>
                    </a:cubicBezTo>
                    <a:cubicBezTo>
                      <a:pt x="24" y="47"/>
                      <a:pt x="24" y="47"/>
                      <a:pt x="24" y="47"/>
                    </a:cubicBezTo>
                    <a:cubicBezTo>
                      <a:pt x="24" y="47"/>
                      <a:pt x="24" y="47"/>
                      <a:pt x="24" y="47"/>
                    </a:cubicBezTo>
                    <a:cubicBezTo>
                      <a:pt x="24" y="35"/>
                      <a:pt x="24" y="35"/>
                      <a:pt x="24" y="35"/>
                    </a:cubicBezTo>
                    <a:cubicBezTo>
                      <a:pt x="27" y="35"/>
                      <a:pt x="27" y="35"/>
                      <a:pt x="27" y="35"/>
                    </a:cubicBezTo>
                    <a:cubicBezTo>
                      <a:pt x="28" y="35"/>
                      <a:pt x="29" y="35"/>
                      <a:pt x="29" y="35"/>
                    </a:cubicBezTo>
                    <a:cubicBezTo>
                      <a:pt x="30" y="36"/>
                      <a:pt x="31" y="36"/>
                      <a:pt x="31" y="36"/>
                    </a:cubicBezTo>
                    <a:cubicBezTo>
                      <a:pt x="32" y="37"/>
                      <a:pt x="32" y="37"/>
                      <a:pt x="32" y="38"/>
                    </a:cubicBezTo>
                    <a:close/>
                    <a:moveTo>
                      <a:pt x="0" y="13"/>
                    </a:moveTo>
                    <a:cubicBezTo>
                      <a:pt x="0" y="83"/>
                      <a:pt x="0" y="83"/>
                      <a:pt x="0" y="83"/>
                    </a:cubicBezTo>
                    <a:cubicBezTo>
                      <a:pt x="56" y="96"/>
                      <a:pt x="56" y="96"/>
                      <a:pt x="56" y="96"/>
                    </a:cubicBezTo>
                    <a:cubicBezTo>
                      <a:pt x="56" y="0"/>
                      <a:pt x="56" y="0"/>
                      <a:pt x="56" y="0"/>
                    </a:cubicBezTo>
                    <a:lnTo>
                      <a:pt x="0" y="13"/>
                    </a:lnTo>
                    <a:close/>
                    <a:moveTo>
                      <a:pt x="41" y="43"/>
                    </a:moveTo>
                    <a:cubicBezTo>
                      <a:pt x="41" y="44"/>
                      <a:pt x="41" y="45"/>
                      <a:pt x="40" y="46"/>
                    </a:cubicBezTo>
                    <a:cubicBezTo>
                      <a:pt x="40" y="47"/>
                      <a:pt x="40" y="48"/>
                      <a:pt x="39" y="48"/>
                    </a:cubicBezTo>
                    <a:cubicBezTo>
                      <a:pt x="39" y="49"/>
                      <a:pt x="38" y="50"/>
                      <a:pt x="38" y="50"/>
                    </a:cubicBezTo>
                    <a:cubicBezTo>
                      <a:pt x="37" y="51"/>
                      <a:pt x="36" y="52"/>
                      <a:pt x="35" y="52"/>
                    </a:cubicBezTo>
                    <a:cubicBezTo>
                      <a:pt x="35" y="53"/>
                      <a:pt x="34" y="53"/>
                      <a:pt x="33" y="53"/>
                    </a:cubicBezTo>
                    <a:cubicBezTo>
                      <a:pt x="32" y="54"/>
                      <a:pt x="31" y="54"/>
                      <a:pt x="30" y="54"/>
                    </a:cubicBezTo>
                    <a:cubicBezTo>
                      <a:pt x="29" y="54"/>
                      <a:pt x="28" y="54"/>
                      <a:pt x="27" y="54"/>
                    </a:cubicBezTo>
                    <a:cubicBezTo>
                      <a:pt x="24" y="54"/>
                      <a:pt x="24" y="54"/>
                      <a:pt x="24" y="54"/>
                    </a:cubicBezTo>
                    <a:cubicBezTo>
                      <a:pt x="24" y="68"/>
                      <a:pt x="24" y="68"/>
                      <a:pt x="24" y="68"/>
                    </a:cubicBezTo>
                    <a:cubicBezTo>
                      <a:pt x="16" y="67"/>
                      <a:pt x="16" y="67"/>
                      <a:pt x="16" y="67"/>
                    </a:cubicBezTo>
                    <a:cubicBezTo>
                      <a:pt x="16" y="29"/>
                      <a:pt x="16" y="29"/>
                      <a:pt x="16" y="29"/>
                    </a:cubicBezTo>
                    <a:cubicBezTo>
                      <a:pt x="28" y="28"/>
                      <a:pt x="28" y="28"/>
                      <a:pt x="28" y="28"/>
                    </a:cubicBezTo>
                    <a:cubicBezTo>
                      <a:pt x="30" y="28"/>
                      <a:pt x="32" y="28"/>
                      <a:pt x="34" y="29"/>
                    </a:cubicBezTo>
                    <a:cubicBezTo>
                      <a:pt x="35" y="29"/>
                      <a:pt x="37" y="30"/>
                      <a:pt x="38" y="31"/>
                    </a:cubicBezTo>
                    <a:cubicBezTo>
                      <a:pt x="39" y="32"/>
                      <a:pt x="40" y="33"/>
                      <a:pt x="41" y="35"/>
                    </a:cubicBezTo>
                    <a:cubicBezTo>
                      <a:pt x="41" y="36"/>
                      <a:pt x="41" y="38"/>
                      <a:pt x="41" y="40"/>
                    </a:cubicBezTo>
                    <a:cubicBezTo>
                      <a:pt x="41" y="41"/>
                      <a:pt x="41" y="42"/>
                      <a:pt x="41" y="43"/>
                    </a:cubicBezTo>
                    <a:close/>
                  </a:path>
                </a:pathLst>
              </a:custGeom>
              <a:solidFill>
                <a:schemeClr val="bg1"/>
              </a:solidFill>
              <a:ln>
                <a:noFill/>
              </a:ln>
              <a:extLst/>
            </p:spPr>
            <p:txBody>
              <a:bodyPr vert="horz" wrap="square" lIns="86096" tIns="43046" rIns="86096" bIns="43046"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96">
                  <a:solidFill>
                    <a:srgbClr val="505050"/>
                  </a:solidFill>
                </a:endParaRPr>
              </a:p>
            </p:txBody>
          </p:sp>
          <p:sp>
            <p:nvSpPr>
              <p:cNvPr id="66" name="Freeform 65"/>
              <p:cNvSpPr>
                <a:spLocks noChangeAspect="1" noEditPoints="1"/>
              </p:cNvSpPr>
              <p:nvPr/>
            </p:nvSpPr>
            <p:spPr bwMode="auto">
              <a:xfrm>
                <a:off x="830274" y="5296478"/>
                <a:ext cx="902368" cy="914400"/>
              </a:xfrm>
              <a:custGeom>
                <a:avLst/>
                <a:gdLst>
                  <a:gd name="T0" fmla="*/ 74 w 95"/>
                  <a:gd name="T1" fmla="*/ 70 h 96"/>
                  <a:gd name="T2" fmla="*/ 60 w 95"/>
                  <a:gd name="T3" fmla="*/ 78 h 96"/>
                  <a:gd name="T4" fmla="*/ 60 w 95"/>
                  <a:gd name="T5" fmla="*/ 71 h 96"/>
                  <a:gd name="T6" fmla="*/ 60 w 95"/>
                  <a:gd name="T7" fmla="*/ 67 h 96"/>
                  <a:gd name="T8" fmla="*/ 65 w 95"/>
                  <a:gd name="T9" fmla="*/ 60 h 96"/>
                  <a:gd name="T10" fmla="*/ 83 w 95"/>
                  <a:gd name="T11" fmla="*/ 55 h 96"/>
                  <a:gd name="T12" fmla="*/ 81 w 95"/>
                  <a:gd name="T13" fmla="*/ 37 h 96"/>
                  <a:gd name="T14" fmla="*/ 65 w 95"/>
                  <a:gd name="T15" fmla="*/ 35 h 96"/>
                  <a:gd name="T16" fmla="*/ 60 w 95"/>
                  <a:gd name="T17" fmla="*/ 17 h 96"/>
                  <a:gd name="T18" fmla="*/ 74 w 95"/>
                  <a:gd name="T19" fmla="*/ 25 h 96"/>
                  <a:gd name="T20" fmla="*/ 95 w 95"/>
                  <a:gd name="T21" fmla="*/ 46 h 96"/>
                  <a:gd name="T22" fmla="*/ 56 w 95"/>
                  <a:gd name="T23" fmla="*/ 0 h 96"/>
                  <a:gd name="T24" fmla="*/ 0 w 95"/>
                  <a:gd name="T25" fmla="*/ 83 h 96"/>
                  <a:gd name="T26" fmla="*/ 56 w 95"/>
                  <a:gd name="T27" fmla="*/ 0 h 96"/>
                  <a:gd name="T28" fmla="*/ 36 w 95"/>
                  <a:gd name="T29" fmla="*/ 54 h 96"/>
                  <a:gd name="T30" fmla="*/ 34 w 95"/>
                  <a:gd name="T31" fmla="*/ 51 h 96"/>
                  <a:gd name="T32" fmla="*/ 32 w 95"/>
                  <a:gd name="T33" fmla="*/ 48 h 96"/>
                  <a:gd name="T34" fmla="*/ 29 w 95"/>
                  <a:gd name="T35" fmla="*/ 46 h 96"/>
                  <a:gd name="T36" fmla="*/ 26 w 95"/>
                  <a:gd name="T37" fmla="*/ 44 h 96"/>
                  <a:gd name="T38" fmla="*/ 24 w 95"/>
                  <a:gd name="T39" fmla="*/ 42 h 96"/>
                  <a:gd name="T40" fmla="*/ 23 w 95"/>
                  <a:gd name="T41" fmla="*/ 41 h 96"/>
                  <a:gd name="T42" fmla="*/ 23 w 95"/>
                  <a:gd name="T43" fmla="*/ 39 h 96"/>
                  <a:gd name="T44" fmla="*/ 23 w 95"/>
                  <a:gd name="T45" fmla="*/ 38 h 96"/>
                  <a:gd name="T46" fmla="*/ 23 w 95"/>
                  <a:gd name="T47" fmla="*/ 36 h 96"/>
                  <a:gd name="T48" fmla="*/ 25 w 95"/>
                  <a:gd name="T49" fmla="*/ 35 h 96"/>
                  <a:gd name="T50" fmla="*/ 26 w 95"/>
                  <a:gd name="T51" fmla="*/ 35 h 96"/>
                  <a:gd name="T52" fmla="*/ 29 w 95"/>
                  <a:gd name="T53" fmla="*/ 35 h 96"/>
                  <a:gd name="T54" fmla="*/ 33 w 95"/>
                  <a:gd name="T55" fmla="*/ 36 h 96"/>
                  <a:gd name="T56" fmla="*/ 34 w 95"/>
                  <a:gd name="T57" fmla="*/ 29 h 96"/>
                  <a:gd name="T58" fmla="*/ 31 w 95"/>
                  <a:gd name="T59" fmla="*/ 28 h 96"/>
                  <a:gd name="T60" fmla="*/ 27 w 95"/>
                  <a:gd name="T61" fmla="*/ 28 h 96"/>
                  <a:gd name="T62" fmla="*/ 22 w 95"/>
                  <a:gd name="T63" fmla="*/ 29 h 96"/>
                  <a:gd name="T64" fmla="*/ 19 w 95"/>
                  <a:gd name="T65" fmla="*/ 31 h 96"/>
                  <a:gd name="T66" fmla="*/ 17 w 95"/>
                  <a:gd name="T67" fmla="*/ 35 h 96"/>
                  <a:gd name="T68" fmla="*/ 16 w 95"/>
                  <a:gd name="T69" fmla="*/ 40 h 96"/>
                  <a:gd name="T70" fmla="*/ 18 w 95"/>
                  <a:gd name="T71" fmla="*/ 46 h 96"/>
                  <a:gd name="T72" fmla="*/ 23 w 95"/>
                  <a:gd name="T73" fmla="*/ 51 h 96"/>
                  <a:gd name="T74" fmla="*/ 25 w 95"/>
                  <a:gd name="T75" fmla="*/ 52 h 96"/>
                  <a:gd name="T76" fmla="*/ 27 w 95"/>
                  <a:gd name="T77" fmla="*/ 54 h 96"/>
                  <a:gd name="T78" fmla="*/ 28 w 95"/>
                  <a:gd name="T79" fmla="*/ 55 h 96"/>
                  <a:gd name="T80" fmla="*/ 28 w 95"/>
                  <a:gd name="T81" fmla="*/ 57 h 96"/>
                  <a:gd name="T82" fmla="*/ 28 w 95"/>
                  <a:gd name="T83" fmla="*/ 58 h 96"/>
                  <a:gd name="T84" fmla="*/ 27 w 95"/>
                  <a:gd name="T85" fmla="*/ 60 h 96"/>
                  <a:gd name="T86" fmla="*/ 26 w 95"/>
                  <a:gd name="T87" fmla="*/ 61 h 96"/>
                  <a:gd name="T88" fmla="*/ 24 w 95"/>
                  <a:gd name="T89" fmla="*/ 61 h 96"/>
                  <a:gd name="T90" fmla="*/ 20 w 95"/>
                  <a:gd name="T91" fmla="*/ 60 h 96"/>
                  <a:gd name="T92" fmla="*/ 16 w 95"/>
                  <a:gd name="T93" fmla="*/ 57 h 96"/>
                  <a:gd name="T94" fmla="*/ 18 w 95"/>
                  <a:gd name="T95" fmla="*/ 66 h 96"/>
                  <a:gd name="T96" fmla="*/ 21 w 95"/>
                  <a:gd name="T97" fmla="*/ 67 h 96"/>
                  <a:gd name="T98" fmla="*/ 27 w 95"/>
                  <a:gd name="T99" fmla="*/ 68 h 96"/>
                  <a:gd name="T100" fmla="*/ 31 w 95"/>
                  <a:gd name="T101" fmla="*/ 66 h 96"/>
                  <a:gd name="T102" fmla="*/ 34 w 95"/>
                  <a:gd name="T103" fmla="*/ 63 h 96"/>
                  <a:gd name="T104" fmla="*/ 36 w 95"/>
                  <a:gd name="T105" fmla="*/ 5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95" h="96">
                    <a:moveTo>
                      <a:pt x="87" y="55"/>
                    </a:moveTo>
                    <a:cubicBezTo>
                      <a:pt x="85" y="62"/>
                      <a:pt x="80" y="67"/>
                      <a:pt x="74" y="70"/>
                    </a:cubicBezTo>
                    <a:cubicBezTo>
                      <a:pt x="74" y="75"/>
                      <a:pt x="70" y="79"/>
                      <a:pt x="65" y="79"/>
                    </a:cubicBezTo>
                    <a:cubicBezTo>
                      <a:pt x="63" y="79"/>
                      <a:pt x="62" y="79"/>
                      <a:pt x="60" y="78"/>
                    </a:cubicBezTo>
                    <a:cubicBezTo>
                      <a:pt x="60" y="72"/>
                      <a:pt x="60" y="72"/>
                      <a:pt x="60" y="72"/>
                    </a:cubicBezTo>
                    <a:cubicBezTo>
                      <a:pt x="60" y="71"/>
                      <a:pt x="60" y="71"/>
                      <a:pt x="60" y="71"/>
                    </a:cubicBezTo>
                    <a:cubicBezTo>
                      <a:pt x="60" y="67"/>
                      <a:pt x="60" y="67"/>
                      <a:pt x="60" y="67"/>
                    </a:cubicBezTo>
                    <a:cubicBezTo>
                      <a:pt x="60" y="67"/>
                      <a:pt x="60" y="67"/>
                      <a:pt x="60" y="67"/>
                    </a:cubicBezTo>
                    <a:cubicBezTo>
                      <a:pt x="60" y="61"/>
                      <a:pt x="60" y="61"/>
                      <a:pt x="60" y="61"/>
                    </a:cubicBezTo>
                    <a:cubicBezTo>
                      <a:pt x="62" y="60"/>
                      <a:pt x="63" y="60"/>
                      <a:pt x="65" y="60"/>
                    </a:cubicBezTo>
                    <a:cubicBezTo>
                      <a:pt x="68" y="60"/>
                      <a:pt x="72" y="62"/>
                      <a:pt x="73" y="65"/>
                    </a:cubicBezTo>
                    <a:cubicBezTo>
                      <a:pt x="77" y="63"/>
                      <a:pt x="81" y="60"/>
                      <a:pt x="83" y="55"/>
                    </a:cubicBezTo>
                    <a:cubicBezTo>
                      <a:pt x="79" y="54"/>
                      <a:pt x="76" y="50"/>
                      <a:pt x="76" y="46"/>
                    </a:cubicBezTo>
                    <a:cubicBezTo>
                      <a:pt x="76" y="42"/>
                      <a:pt x="78" y="39"/>
                      <a:pt x="81" y="37"/>
                    </a:cubicBezTo>
                    <a:cubicBezTo>
                      <a:pt x="79" y="34"/>
                      <a:pt x="77" y="31"/>
                      <a:pt x="73" y="30"/>
                    </a:cubicBezTo>
                    <a:cubicBezTo>
                      <a:pt x="72" y="33"/>
                      <a:pt x="68" y="35"/>
                      <a:pt x="65" y="35"/>
                    </a:cubicBezTo>
                    <a:cubicBezTo>
                      <a:pt x="63" y="35"/>
                      <a:pt x="61" y="35"/>
                      <a:pt x="60" y="34"/>
                    </a:cubicBezTo>
                    <a:cubicBezTo>
                      <a:pt x="60" y="17"/>
                      <a:pt x="60" y="17"/>
                      <a:pt x="60" y="17"/>
                    </a:cubicBezTo>
                    <a:cubicBezTo>
                      <a:pt x="61" y="17"/>
                      <a:pt x="63" y="16"/>
                      <a:pt x="65" y="16"/>
                    </a:cubicBezTo>
                    <a:cubicBezTo>
                      <a:pt x="70" y="16"/>
                      <a:pt x="74" y="20"/>
                      <a:pt x="74" y="25"/>
                    </a:cubicBezTo>
                    <a:cubicBezTo>
                      <a:pt x="79" y="27"/>
                      <a:pt x="83" y="31"/>
                      <a:pt x="86" y="36"/>
                    </a:cubicBezTo>
                    <a:cubicBezTo>
                      <a:pt x="91" y="36"/>
                      <a:pt x="95" y="41"/>
                      <a:pt x="95" y="46"/>
                    </a:cubicBezTo>
                    <a:cubicBezTo>
                      <a:pt x="95" y="51"/>
                      <a:pt x="92" y="55"/>
                      <a:pt x="87" y="55"/>
                    </a:cubicBezTo>
                    <a:close/>
                    <a:moveTo>
                      <a:pt x="56" y="0"/>
                    </a:moveTo>
                    <a:cubicBezTo>
                      <a:pt x="56" y="96"/>
                      <a:pt x="56" y="96"/>
                      <a:pt x="56" y="96"/>
                    </a:cubicBezTo>
                    <a:cubicBezTo>
                      <a:pt x="0" y="83"/>
                      <a:pt x="0" y="83"/>
                      <a:pt x="0" y="83"/>
                    </a:cubicBezTo>
                    <a:cubicBezTo>
                      <a:pt x="0" y="13"/>
                      <a:pt x="0" y="13"/>
                      <a:pt x="0" y="13"/>
                    </a:cubicBezTo>
                    <a:lnTo>
                      <a:pt x="56" y="0"/>
                    </a:lnTo>
                    <a:close/>
                    <a:moveTo>
                      <a:pt x="36" y="56"/>
                    </a:moveTo>
                    <a:cubicBezTo>
                      <a:pt x="36" y="56"/>
                      <a:pt x="36" y="55"/>
                      <a:pt x="36" y="54"/>
                    </a:cubicBezTo>
                    <a:cubicBezTo>
                      <a:pt x="35" y="54"/>
                      <a:pt x="35" y="53"/>
                      <a:pt x="35" y="53"/>
                    </a:cubicBezTo>
                    <a:cubicBezTo>
                      <a:pt x="35" y="52"/>
                      <a:pt x="35" y="51"/>
                      <a:pt x="34" y="51"/>
                    </a:cubicBezTo>
                    <a:cubicBezTo>
                      <a:pt x="34" y="50"/>
                      <a:pt x="34" y="50"/>
                      <a:pt x="33" y="49"/>
                    </a:cubicBezTo>
                    <a:cubicBezTo>
                      <a:pt x="33" y="49"/>
                      <a:pt x="33" y="48"/>
                      <a:pt x="32" y="48"/>
                    </a:cubicBezTo>
                    <a:cubicBezTo>
                      <a:pt x="32" y="48"/>
                      <a:pt x="32" y="47"/>
                      <a:pt x="31" y="47"/>
                    </a:cubicBezTo>
                    <a:cubicBezTo>
                      <a:pt x="31" y="46"/>
                      <a:pt x="30" y="46"/>
                      <a:pt x="29" y="46"/>
                    </a:cubicBezTo>
                    <a:cubicBezTo>
                      <a:pt x="29" y="45"/>
                      <a:pt x="28" y="45"/>
                      <a:pt x="28" y="44"/>
                    </a:cubicBezTo>
                    <a:cubicBezTo>
                      <a:pt x="27" y="44"/>
                      <a:pt x="27" y="44"/>
                      <a:pt x="26" y="44"/>
                    </a:cubicBezTo>
                    <a:cubicBezTo>
                      <a:pt x="26" y="43"/>
                      <a:pt x="26" y="43"/>
                      <a:pt x="25" y="43"/>
                    </a:cubicBezTo>
                    <a:cubicBezTo>
                      <a:pt x="25" y="43"/>
                      <a:pt x="25" y="42"/>
                      <a:pt x="24" y="42"/>
                    </a:cubicBezTo>
                    <a:cubicBezTo>
                      <a:pt x="24" y="42"/>
                      <a:pt x="24" y="42"/>
                      <a:pt x="24" y="42"/>
                    </a:cubicBezTo>
                    <a:cubicBezTo>
                      <a:pt x="24" y="41"/>
                      <a:pt x="24" y="41"/>
                      <a:pt x="23" y="41"/>
                    </a:cubicBezTo>
                    <a:cubicBezTo>
                      <a:pt x="23" y="41"/>
                      <a:pt x="23" y="41"/>
                      <a:pt x="23" y="40"/>
                    </a:cubicBezTo>
                    <a:cubicBezTo>
                      <a:pt x="23" y="40"/>
                      <a:pt x="23" y="40"/>
                      <a:pt x="23" y="39"/>
                    </a:cubicBezTo>
                    <a:cubicBezTo>
                      <a:pt x="23" y="39"/>
                      <a:pt x="23" y="39"/>
                      <a:pt x="23" y="39"/>
                    </a:cubicBezTo>
                    <a:cubicBezTo>
                      <a:pt x="23" y="38"/>
                      <a:pt x="23" y="38"/>
                      <a:pt x="23" y="38"/>
                    </a:cubicBezTo>
                    <a:cubicBezTo>
                      <a:pt x="23" y="38"/>
                      <a:pt x="23" y="37"/>
                      <a:pt x="23" y="37"/>
                    </a:cubicBezTo>
                    <a:cubicBezTo>
                      <a:pt x="23" y="37"/>
                      <a:pt x="23" y="37"/>
                      <a:pt x="23" y="36"/>
                    </a:cubicBezTo>
                    <a:cubicBezTo>
                      <a:pt x="24" y="36"/>
                      <a:pt x="24" y="36"/>
                      <a:pt x="24" y="36"/>
                    </a:cubicBezTo>
                    <a:cubicBezTo>
                      <a:pt x="24" y="36"/>
                      <a:pt x="24" y="35"/>
                      <a:pt x="25" y="35"/>
                    </a:cubicBezTo>
                    <a:cubicBezTo>
                      <a:pt x="25" y="35"/>
                      <a:pt x="25" y="35"/>
                      <a:pt x="25" y="35"/>
                    </a:cubicBezTo>
                    <a:cubicBezTo>
                      <a:pt x="26" y="35"/>
                      <a:pt x="26" y="35"/>
                      <a:pt x="26" y="35"/>
                    </a:cubicBezTo>
                    <a:cubicBezTo>
                      <a:pt x="26" y="35"/>
                      <a:pt x="27" y="35"/>
                      <a:pt x="27" y="35"/>
                    </a:cubicBezTo>
                    <a:cubicBezTo>
                      <a:pt x="28" y="35"/>
                      <a:pt x="28" y="35"/>
                      <a:pt x="29" y="35"/>
                    </a:cubicBezTo>
                    <a:cubicBezTo>
                      <a:pt x="30" y="35"/>
                      <a:pt x="30" y="35"/>
                      <a:pt x="31" y="35"/>
                    </a:cubicBezTo>
                    <a:cubicBezTo>
                      <a:pt x="31" y="35"/>
                      <a:pt x="32" y="36"/>
                      <a:pt x="33" y="36"/>
                    </a:cubicBezTo>
                    <a:cubicBezTo>
                      <a:pt x="33" y="36"/>
                      <a:pt x="34" y="37"/>
                      <a:pt x="34" y="37"/>
                    </a:cubicBezTo>
                    <a:cubicBezTo>
                      <a:pt x="34" y="29"/>
                      <a:pt x="34" y="29"/>
                      <a:pt x="34" y="29"/>
                    </a:cubicBezTo>
                    <a:cubicBezTo>
                      <a:pt x="34" y="29"/>
                      <a:pt x="33" y="28"/>
                      <a:pt x="33" y="28"/>
                    </a:cubicBezTo>
                    <a:cubicBezTo>
                      <a:pt x="32" y="28"/>
                      <a:pt x="31" y="28"/>
                      <a:pt x="31" y="28"/>
                    </a:cubicBezTo>
                    <a:cubicBezTo>
                      <a:pt x="30" y="28"/>
                      <a:pt x="30" y="28"/>
                      <a:pt x="29" y="28"/>
                    </a:cubicBezTo>
                    <a:cubicBezTo>
                      <a:pt x="28" y="28"/>
                      <a:pt x="27" y="28"/>
                      <a:pt x="27" y="28"/>
                    </a:cubicBezTo>
                    <a:cubicBezTo>
                      <a:pt x="26" y="28"/>
                      <a:pt x="25" y="28"/>
                      <a:pt x="24" y="28"/>
                    </a:cubicBezTo>
                    <a:cubicBezTo>
                      <a:pt x="24" y="28"/>
                      <a:pt x="23" y="28"/>
                      <a:pt x="22" y="29"/>
                    </a:cubicBezTo>
                    <a:cubicBezTo>
                      <a:pt x="22" y="29"/>
                      <a:pt x="21" y="29"/>
                      <a:pt x="20" y="30"/>
                    </a:cubicBezTo>
                    <a:cubicBezTo>
                      <a:pt x="20" y="30"/>
                      <a:pt x="19" y="31"/>
                      <a:pt x="19" y="31"/>
                    </a:cubicBezTo>
                    <a:cubicBezTo>
                      <a:pt x="18" y="32"/>
                      <a:pt x="18" y="32"/>
                      <a:pt x="18" y="33"/>
                    </a:cubicBezTo>
                    <a:cubicBezTo>
                      <a:pt x="17" y="34"/>
                      <a:pt x="17" y="34"/>
                      <a:pt x="17" y="35"/>
                    </a:cubicBezTo>
                    <a:cubicBezTo>
                      <a:pt x="16" y="36"/>
                      <a:pt x="16" y="36"/>
                      <a:pt x="16" y="37"/>
                    </a:cubicBezTo>
                    <a:cubicBezTo>
                      <a:pt x="16" y="38"/>
                      <a:pt x="16" y="39"/>
                      <a:pt x="16" y="40"/>
                    </a:cubicBezTo>
                    <a:cubicBezTo>
                      <a:pt x="16" y="41"/>
                      <a:pt x="16" y="42"/>
                      <a:pt x="16" y="43"/>
                    </a:cubicBezTo>
                    <a:cubicBezTo>
                      <a:pt x="17" y="44"/>
                      <a:pt x="17" y="45"/>
                      <a:pt x="18" y="46"/>
                    </a:cubicBezTo>
                    <a:cubicBezTo>
                      <a:pt x="18" y="47"/>
                      <a:pt x="19" y="47"/>
                      <a:pt x="20" y="48"/>
                    </a:cubicBezTo>
                    <a:cubicBezTo>
                      <a:pt x="20" y="49"/>
                      <a:pt x="21" y="50"/>
                      <a:pt x="23" y="51"/>
                    </a:cubicBezTo>
                    <a:cubicBezTo>
                      <a:pt x="23" y="51"/>
                      <a:pt x="24" y="51"/>
                      <a:pt x="24" y="51"/>
                    </a:cubicBezTo>
                    <a:cubicBezTo>
                      <a:pt x="24" y="52"/>
                      <a:pt x="25" y="52"/>
                      <a:pt x="25" y="52"/>
                    </a:cubicBezTo>
                    <a:cubicBezTo>
                      <a:pt x="25" y="52"/>
                      <a:pt x="26" y="53"/>
                      <a:pt x="26" y="53"/>
                    </a:cubicBezTo>
                    <a:cubicBezTo>
                      <a:pt x="26" y="53"/>
                      <a:pt x="27" y="53"/>
                      <a:pt x="27" y="54"/>
                    </a:cubicBezTo>
                    <a:cubicBezTo>
                      <a:pt x="27" y="54"/>
                      <a:pt x="27" y="54"/>
                      <a:pt x="27" y="54"/>
                    </a:cubicBezTo>
                    <a:cubicBezTo>
                      <a:pt x="28" y="55"/>
                      <a:pt x="28" y="55"/>
                      <a:pt x="28" y="55"/>
                    </a:cubicBezTo>
                    <a:cubicBezTo>
                      <a:pt x="28" y="56"/>
                      <a:pt x="28" y="56"/>
                      <a:pt x="28" y="56"/>
                    </a:cubicBezTo>
                    <a:cubicBezTo>
                      <a:pt x="28" y="56"/>
                      <a:pt x="28" y="57"/>
                      <a:pt x="28" y="57"/>
                    </a:cubicBezTo>
                    <a:cubicBezTo>
                      <a:pt x="28" y="57"/>
                      <a:pt x="28" y="58"/>
                      <a:pt x="28" y="58"/>
                    </a:cubicBezTo>
                    <a:cubicBezTo>
                      <a:pt x="28" y="58"/>
                      <a:pt x="28" y="58"/>
                      <a:pt x="28" y="58"/>
                    </a:cubicBezTo>
                    <a:cubicBezTo>
                      <a:pt x="28" y="59"/>
                      <a:pt x="28" y="59"/>
                      <a:pt x="28" y="59"/>
                    </a:cubicBezTo>
                    <a:cubicBezTo>
                      <a:pt x="28" y="59"/>
                      <a:pt x="27" y="60"/>
                      <a:pt x="27" y="60"/>
                    </a:cubicBezTo>
                    <a:cubicBezTo>
                      <a:pt x="27" y="60"/>
                      <a:pt x="27" y="60"/>
                      <a:pt x="27" y="60"/>
                    </a:cubicBezTo>
                    <a:cubicBezTo>
                      <a:pt x="26" y="60"/>
                      <a:pt x="26" y="60"/>
                      <a:pt x="26" y="61"/>
                    </a:cubicBezTo>
                    <a:cubicBezTo>
                      <a:pt x="25" y="61"/>
                      <a:pt x="25" y="61"/>
                      <a:pt x="25" y="61"/>
                    </a:cubicBezTo>
                    <a:cubicBezTo>
                      <a:pt x="25" y="61"/>
                      <a:pt x="24" y="61"/>
                      <a:pt x="24" y="61"/>
                    </a:cubicBezTo>
                    <a:cubicBezTo>
                      <a:pt x="23" y="61"/>
                      <a:pt x="22" y="61"/>
                      <a:pt x="22" y="60"/>
                    </a:cubicBezTo>
                    <a:cubicBezTo>
                      <a:pt x="21" y="60"/>
                      <a:pt x="20" y="60"/>
                      <a:pt x="20" y="60"/>
                    </a:cubicBezTo>
                    <a:cubicBezTo>
                      <a:pt x="19" y="59"/>
                      <a:pt x="18" y="59"/>
                      <a:pt x="18" y="58"/>
                    </a:cubicBezTo>
                    <a:cubicBezTo>
                      <a:pt x="17" y="58"/>
                      <a:pt x="17" y="57"/>
                      <a:pt x="16" y="57"/>
                    </a:cubicBezTo>
                    <a:cubicBezTo>
                      <a:pt x="16" y="65"/>
                      <a:pt x="16" y="65"/>
                      <a:pt x="16" y="65"/>
                    </a:cubicBezTo>
                    <a:cubicBezTo>
                      <a:pt x="17" y="65"/>
                      <a:pt x="17" y="66"/>
                      <a:pt x="18" y="66"/>
                    </a:cubicBezTo>
                    <a:cubicBezTo>
                      <a:pt x="18" y="66"/>
                      <a:pt x="19" y="67"/>
                      <a:pt x="19" y="67"/>
                    </a:cubicBezTo>
                    <a:cubicBezTo>
                      <a:pt x="20" y="67"/>
                      <a:pt x="21" y="67"/>
                      <a:pt x="21" y="67"/>
                    </a:cubicBezTo>
                    <a:cubicBezTo>
                      <a:pt x="22" y="67"/>
                      <a:pt x="23" y="68"/>
                      <a:pt x="24" y="68"/>
                    </a:cubicBezTo>
                    <a:cubicBezTo>
                      <a:pt x="25" y="68"/>
                      <a:pt x="26" y="68"/>
                      <a:pt x="27" y="68"/>
                    </a:cubicBezTo>
                    <a:cubicBezTo>
                      <a:pt x="27" y="67"/>
                      <a:pt x="28" y="67"/>
                      <a:pt x="29" y="67"/>
                    </a:cubicBezTo>
                    <a:cubicBezTo>
                      <a:pt x="30" y="67"/>
                      <a:pt x="31" y="66"/>
                      <a:pt x="31" y="66"/>
                    </a:cubicBezTo>
                    <a:cubicBezTo>
                      <a:pt x="32" y="66"/>
                      <a:pt x="33" y="65"/>
                      <a:pt x="33" y="64"/>
                    </a:cubicBezTo>
                    <a:cubicBezTo>
                      <a:pt x="34" y="64"/>
                      <a:pt x="34" y="63"/>
                      <a:pt x="34" y="63"/>
                    </a:cubicBezTo>
                    <a:cubicBezTo>
                      <a:pt x="35" y="62"/>
                      <a:pt x="35" y="62"/>
                      <a:pt x="35" y="61"/>
                    </a:cubicBezTo>
                    <a:cubicBezTo>
                      <a:pt x="35" y="60"/>
                      <a:pt x="35" y="60"/>
                      <a:pt x="36" y="59"/>
                    </a:cubicBezTo>
                    <a:cubicBezTo>
                      <a:pt x="36" y="58"/>
                      <a:pt x="36" y="57"/>
                      <a:pt x="36" y="5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6096" tIns="43046" rIns="86096" bIns="43046"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96" dirty="0">
                  <a:solidFill>
                    <a:srgbClr val="505050"/>
                  </a:solidFill>
                </a:endParaRPr>
              </a:p>
            </p:txBody>
          </p:sp>
          <p:sp>
            <p:nvSpPr>
              <p:cNvPr id="69" name="Freeform 68"/>
              <p:cNvSpPr>
                <a:spLocks noChangeAspect="1" noEditPoints="1"/>
              </p:cNvSpPr>
              <p:nvPr/>
            </p:nvSpPr>
            <p:spPr bwMode="auto">
              <a:xfrm>
                <a:off x="2452912" y="5296478"/>
                <a:ext cx="906412" cy="914400"/>
              </a:xfrm>
              <a:custGeom>
                <a:avLst/>
                <a:gdLst>
                  <a:gd name="T0" fmla="*/ 96 w 96"/>
                  <a:gd name="T1" fmla="*/ 72 h 96"/>
                  <a:gd name="T2" fmla="*/ 60 w 96"/>
                  <a:gd name="T3" fmla="*/ 76 h 96"/>
                  <a:gd name="T4" fmla="*/ 70 w 96"/>
                  <a:gd name="T5" fmla="*/ 57 h 96"/>
                  <a:gd name="T6" fmla="*/ 74 w 96"/>
                  <a:gd name="T7" fmla="*/ 57 h 96"/>
                  <a:gd name="T8" fmla="*/ 72 w 96"/>
                  <a:gd name="T9" fmla="*/ 50 h 96"/>
                  <a:gd name="T10" fmla="*/ 92 w 96"/>
                  <a:gd name="T11" fmla="*/ 24 h 96"/>
                  <a:gd name="T12" fmla="*/ 60 w 96"/>
                  <a:gd name="T13" fmla="*/ 41 h 96"/>
                  <a:gd name="T14" fmla="*/ 35 w 96"/>
                  <a:gd name="T15" fmla="*/ 43 h 96"/>
                  <a:gd name="T16" fmla="*/ 33 w 96"/>
                  <a:gd name="T17" fmla="*/ 39 h 96"/>
                  <a:gd name="T18" fmla="*/ 30 w 96"/>
                  <a:gd name="T19" fmla="*/ 37 h 96"/>
                  <a:gd name="T20" fmla="*/ 27 w 96"/>
                  <a:gd name="T21" fmla="*/ 36 h 96"/>
                  <a:gd name="T22" fmla="*/ 24 w 96"/>
                  <a:gd name="T23" fmla="*/ 37 h 96"/>
                  <a:gd name="T24" fmla="*/ 21 w 96"/>
                  <a:gd name="T25" fmla="*/ 40 h 96"/>
                  <a:gd name="T26" fmla="*/ 20 w 96"/>
                  <a:gd name="T27" fmla="*/ 44 h 96"/>
                  <a:gd name="T28" fmla="*/ 19 w 96"/>
                  <a:gd name="T29" fmla="*/ 48 h 96"/>
                  <a:gd name="T30" fmla="*/ 20 w 96"/>
                  <a:gd name="T31" fmla="*/ 53 h 96"/>
                  <a:gd name="T32" fmla="*/ 22 w 96"/>
                  <a:gd name="T33" fmla="*/ 57 h 96"/>
                  <a:gd name="T34" fmla="*/ 24 w 96"/>
                  <a:gd name="T35" fmla="*/ 59 h 96"/>
                  <a:gd name="T36" fmla="*/ 27 w 96"/>
                  <a:gd name="T37" fmla="*/ 60 h 96"/>
                  <a:gd name="T38" fmla="*/ 30 w 96"/>
                  <a:gd name="T39" fmla="*/ 60 h 96"/>
                  <a:gd name="T40" fmla="*/ 33 w 96"/>
                  <a:gd name="T41" fmla="*/ 57 h 96"/>
                  <a:gd name="T42" fmla="*/ 35 w 96"/>
                  <a:gd name="T43" fmla="*/ 54 h 96"/>
                  <a:gd name="T44" fmla="*/ 35 w 96"/>
                  <a:gd name="T45" fmla="*/ 48 h 96"/>
                  <a:gd name="T46" fmla="*/ 35 w 96"/>
                  <a:gd name="T47" fmla="*/ 43 h 96"/>
                  <a:gd name="T48" fmla="*/ 56 w 96"/>
                  <a:gd name="T49" fmla="*/ 96 h 96"/>
                  <a:gd name="T50" fmla="*/ 0 w 96"/>
                  <a:gd name="T51" fmla="*/ 13 h 96"/>
                  <a:gd name="T52" fmla="*/ 44 w 96"/>
                  <a:gd name="T53" fmla="*/ 48 h 96"/>
                  <a:gd name="T54" fmla="*/ 43 w 96"/>
                  <a:gd name="T55" fmla="*/ 39 h 96"/>
                  <a:gd name="T56" fmla="*/ 39 w 96"/>
                  <a:gd name="T57" fmla="*/ 33 h 96"/>
                  <a:gd name="T58" fmla="*/ 34 w 96"/>
                  <a:gd name="T59" fmla="*/ 29 h 96"/>
                  <a:gd name="T60" fmla="*/ 27 w 96"/>
                  <a:gd name="T61" fmla="*/ 28 h 96"/>
                  <a:gd name="T62" fmla="*/ 21 w 96"/>
                  <a:gd name="T63" fmla="*/ 30 h 96"/>
                  <a:gd name="T64" fmla="*/ 16 w 96"/>
                  <a:gd name="T65" fmla="*/ 34 h 96"/>
                  <a:gd name="T66" fmla="*/ 13 w 96"/>
                  <a:gd name="T67" fmla="*/ 41 h 96"/>
                  <a:gd name="T68" fmla="*/ 12 w 96"/>
                  <a:gd name="T69" fmla="*/ 49 h 96"/>
                  <a:gd name="T70" fmla="*/ 13 w 96"/>
                  <a:gd name="T71" fmla="*/ 56 h 96"/>
                  <a:gd name="T72" fmla="*/ 16 w 96"/>
                  <a:gd name="T73" fmla="*/ 62 h 96"/>
                  <a:gd name="T74" fmla="*/ 21 w 96"/>
                  <a:gd name="T75" fmla="*/ 66 h 96"/>
                  <a:gd name="T76" fmla="*/ 27 w 96"/>
                  <a:gd name="T77" fmla="*/ 68 h 96"/>
                  <a:gd name="T78" fmla="*/ 34 w 96"/>
                  <a:gd name="T79" fmla="*/ 67 h 96"/>
                  <a:gd name="T80" fmla="*/ 39 w 96"/>
                  <a:gd name="T81" fmla="*/ 63 h 96"/>
                  <a:gd name="T82" fmla="*/ 43 w 96"/>
                  <a:gd name="T83" fmla="*/ 57 h 96"/>
                  <a:gd name="T84" fmla="*/ 44 w 96"/>
                  <a:gd name="T85" fmla="*/ 48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6" h="96">
                    <a:moveTo>
                      <a:pt x="96" y="36"/>
                    </a:moveTo>
                    <a:cubicBezTo>
                      <a:pt x="96" y="72"/>
                      <a:pt x="96" y="72"/>
                      <a:pt x="96" y="72"/>
                    </a:cubicBezTo>
                    <a:cubicBezTo>
                      <a:pt x="96" y="74"/>
                      <a:pt x="94" y="76"/>
                      <a:pt x="92" y="76"/>
                    </a:cubicBezTo>
                    <a:cubicBezTo>
                      <a:pt x="60" y="76"/>
                      <a:pt x="60" y="76"/>
                      <a:pt x="60" y="76"/>
                    </a:cubicBezTo>
                    <a:cubicBezTo>
                      <a:pt x="60" y="48"/>
                      <a:pt x="60" y="48"/>
                      <a:pt x="60" y="48"/>
                    </a:cubicBezTo>
                    <a:cubicBezTo>
                      <a:pt x="70" y="57"/>
                      <a:pt x="70" y="57"/>
                      <a:pt x="70" y="57"/>
                    </a:cubicBezTo>
                    <a:cubicBezTo>
                      <a:pt x="71" y="57"/>
                      <a:pt x="71" y="57"/>
                      <a:pt x="72" y="57"/>
                    </a:cubicBezTo>
                    <a:cubicBezTo>
                      <a:pt x="73" y="57"/>
                      <a:pt x="73" y="57"/>
                      <a:pt x="74" y="57"/>
                    </a:cubicBezTo>
                    <a:lnTo>
                      <a:pt x="96" y="36"/>
                    </a:lnTo>
                    <a:close/>
                    <a:moveTo>
                      <a:pt x="72" y="50"/>
                    </a:moveTo>
                    <a:cubicBezTo>
                      <a:pt x="96" y="28"/>
                      <a:pt x="96" y="28"/>
                      <a:pt x="96" y="28"/>
                    </a:cubicBezTo>
                    <a:cubicBezTo>
                      <a:pt x="96" y="26"/>
                      <a:pt x="94" y="24"/>
                      <a:pt x="92" y="24"/>
                    </a:cubicBezTo>
                    <a:cubicBezTo>
                      <a:pt x="60" y="24"/>
                      <a:pt x="60" y="24"/>
                      <a:pt x="60" y="24"/>
                    </a:cubicBezTo>
                    <a:cubicBezTo>
                      <a:pt x="60" y="41"/>
                      <a:pt x="60" y="41"/>
                      <a:pt x="60" y="41"/>
                    </a:cubicBezTo>
                    <a:lnTo>
                      <a:pt x="72" y="50"/>
                    </a:lnTo>
                    <a:close/>
                    <a:moveTo>
                      <a:pt x="35" y="43"/>
                    </a:moveTo>
                    <a:cubicBezTo>
                      <a:pt x="34" y="42"/>
                      <a:pt x="34" y="42"/>
                      <a:pt x="34" y="41"/>
                    </a:cubicBezTo>
                    <a:cubicBezTo>
                      <a:pt x="34" y="40"/>
                      <a:pt x="33" y="40"/>
                      <a:pt x="33" y="39"/>
                    </a:cubicBezTo>
                    <a:cubicBezTo>
                      <a:pt x="33" y="39"/>
                      <a:pt x="32" y="38"/>
                      <a:pt x="32" y="38"/>
                    </a:cubicBezTo>
                    <a:cubicBezTo>
                      <a:pt x="31" y="37"/>
                      <a:pt x="31" y="37"/>
                      <a:pt x="30" y="37"/>
                    </a:cubicBezTo>
                    <a:cubicBezTo>
                      <a:pt x="30" y="37"/>
                      <a:pt x="30" y="36"/>
                      <a:pt x="29" y="36"/>
                    </a:cubicBezTo>
                    <a:cubicBezTo>
                      <a:pt x="28" y="36"/>
                      <a:pt x="28" y="36"/>
                      <a:pt x="27" y="36"/>
                    </a:cubicBezTo>
                    <a:cubicBezTo>
                      <a:pt x="27" y="36"/>
                      <a:pt x="26" y="36"/>
                      <a:pt x="25" y="36"/>
                    </a:cubicBezTo>
                    <a:cubicBezTo>
                      <a:pt x="25" y="37"/>
                      <a:pt x="24" y="37"/>
                      <a:pt x="24" y="37"/>
                    </a:cubicBezTo>
                    <a:cubicBezTo>
                      <a:pt x="23" y="37"/>
                      <a:pt x="23" y="38"/>
                      <a:pt x="23" y="38"/>
                    </a:cubicBezTo>
                    <a:cubicBezTo>
                      <a:pt x="22" y="39"/>
                      <a:pt x="22" y="39"/>
                      <a:pt x="21" y="40"/>
                    </a:cubicBezTo>
                    <a:cubicBezTo>
                      <a:pt x="21" y="40"/>
                      <a:pt x="21" y="41"/>
                      <a:pt x="20" y="42"/>
                    </a:cubicBezTo>
                    <a:cubicBezTo>
                      <a:pt x="20" y="42"/>
                      <a:pt x="20" y="43"/>
                      <a:pt x="20" y="44"/>
                    </a:cubicBezTo>
                    <a:cubicBezTo>
                      <a:pt x="20" y="44"/>
                      <a:pt x="20" y="45"/>
                      <a:pt x="19" y="46"/>
                    </a:cubicBezTo>
                    <a:cubicBezTo>
                      <a:pt x="19" y="47"/>
                      <a:pt x="19" y="47"/>
                      <a:pt x="19" y="48"/>
                    </a:cubicBezTo>
                    <a:cubicBezTo>
                      <a:pt x="19" y="49"/>
                      <a:pt x="19" y="50"/>
                      <a:pt x="20" y="51"/>
                    </a:cubicBezTo>
                    <a:cubicBezTo>
                      <a:pt x="20" y="52"/>
                      <a:pt x="20" y="52"/>
                      <a:pt x="20" y="53"/>
                    </a:cubicBezTo>
                    <a:cubicBezTo>
                      <a:pt x="20" y="54"/>
                      <a:pt x="20" y="55"/>
                      <a:pt x="21" y="55"/>
                    </a:cubicBezTo>
                    <a:cubicBezTo>
                      <a:pt x="21" y="56"/>
                      <a:pt x="21" y="56"/>
                      <a:pt x="22" y="57"/>
                    </a:cubicBezTo>
                    <a:cubicBezTo>
                      <a:pt x="22" y="58"/>
                      <a:pt x="22" y="58"/>
                      <a:pt x="23" y="58"/>
                    </a:cubicBezTo>
                    <a:cubicBezTo>
                      <a:pt x="23" y="59"/>
                      <a:pt x="24" y="59"/>
                      <a:pt x="24" y="59"/>
                    </a:cubicBezTo>
                    <a:cubicBezTo>
                      <a:pt x="24" y="60"/>
                      <a:pt x="25" y="60"/>
                      <a:pt x="25" y="60"/>
                    </a:cubicBezTo>
                    <a:cubicBezTo>
                      <a:pt x="26" y="60"/>
                      <a:pt x="27" y="60"/>
                      <a:pt x="27" y="60"/>
                    </a:cubicBezTo>
                    <a:cubicBezTo>
                      <a:pt x="28" y="60"/>
                      <a:pt x="28" y="60"/>
                      <a:pt x="29" y="60"/>
                    </a:cubicBezTo>
                    <a:cubicBezTo>
                      <a:pt x="29" y="60"/>
                      <a:pt x="30" y="60"/>
                      <a:pt x="30" y="60"/>
                    </a:cubicBezTo>
                    <a:cubicBezTo>
                      <a:pt x="31" y="59"/>
                      <a:pt x="31" y="59"/>
                      <a:pt x="32" y="59"/>
                    </a:cubicBezTo>
                    <a:cubicBezTo>
                      <a:pt x="32" y="58"/>
                      <a:pt x="32" y="58"/>
                      <a:pt x="33" y="57"/>
                    </a:cubicBezTo>
                    <a:cubicBezTo>
                      <a:pt x="33" y="57"/>
                      <a:pt x="34" y="56"/>
                      <a:pt x="34" y="56"/>
                    </a:cubicBezTo>
                    <a:cubicBezTo>
                      <a:pt x="34" y="55"/>
                      <a:pt x="34" y="54"/>
                      <a:pt x="35" y="54"/>
                    </a:cubicBezTo>
                    <a:cubicBezTo>
                      <a:pt x="35" y="53"/>
                      <a:pt x="35" y="52"/>
                      <a:pt x="35" y="51"/>
                    </a:cubicBezTo>
                    <a:cubicBezTo>
                      <a:pt x="35" y="50"/>
                      <a:pt x="35" y="49"/>
                      <a:pt x="35" y="48"/>
                    </a:cubicBezTo>
                    <a:cubicBezTo>
                      <a:pt x="35" y="47"/>
                      <a:pt x="35" y="46"/>
                      <a:pt x="35" y="46"/>
                    </a:cubicBezTo>
                    <a:cubicBezTo>
                      <a:pt x="35" y="45"/>
                      <a:pt x="35" y="44"/>
                      <a:pt x="35" y="43"/>
                    </a:cubicBezTo>
                    <a:close/>
                    <a:moveTo>
                      <a:pt x="56" y="0"/>
                    </a:moveTo>
                    <a:cubicBezTo>
                      <a:pt x="56" y="96"/>
                      <a:pt x="56" y="96"/>
                      <a:pt x="56" y="96"/>
                    </a:cubicBezTo>
                    <a:cubicBezTo>
                      <a:pt x="0" y="83"/>
                      <a:pt x="0" y="83"/>
                      <a:pt x="0" y="83"/>
                    </a:cubicBezTo>
                    <a:cubicBezTo>
                      <a:pt x="0" y="13"/>
                      <a:pt x="0" y="13"/>
                      <a:pt x="0" y="13"/>
                    </a:cubicBezTo>
                    <a:lnTo>
                      <a:pt x="56" y="0"/>
                    </a:lnTo>
                    <a:close/>
                    <a:moveTo>
                      <a:pt x="44" y="48"/>
                    </a:moveTo>
                    <a:cubicBezTo>
                      <a:pt x="44" y="46"/>
                      <a:pt x="44" y="45"/>
                      <a:pt x="44" y="43"/>
                    </a:cubicBezTo>
                    <a:cubicBezTo>
                      <a:pt x="43" y="42"/>
                      <a:pt x="43" y="41"/>
                      <a:pt x="43" y="39"/>
                    </a:cubicBezTo>
                    <a:cubicBezTo>
                      <a:pt x="42" y="38"/>
                      <a:pt x="42" y="37"/>
                      <a:pt x="41" y="36"/>
                    </a:cubicBezTo>
                    <a:cubicBezTo>
                      <a:pt x="41" y="35"/>
                      <a:pt x="40" y="34"/>
                      <a:pt x="39" y="33"/>
                    </a:cubicBezTo>
                    <a:cubicBezTo>
                      <a:pt x="38" y="32"/>
                      <a:pt x="38" y="31"/>
                      <a:pt x="37" y="31"/>
                    </a:cubicBezTo>
                    <a:cubicBezTo>
                      <a:pt x="36" y="30"/>
                      <a:pt x="35" y="30"/>
                      <a:pt x="34" y="29"/>
                    </a:cubicBezTo>
                    <a:cubicBezTo>
                      <a:pt x="33" y="29"/>
                      <a:pt x="32" y="29"/>
                      <a:pt x="31" y="28"/>
                    </a:cubicBezTo>
                    <a:cubicBezTo>
                      <a:pt x="30" y="28"/>
                      <a:pt x="29" y="28"/>
                      <a:pt x="27" y="28"/>
                    </a:cubicBezTo>
                    <a:cubicBezTo>
                      <a:pt x="26" y="28"/>
                      <a:pt x="25" y="28"/>
                      <a:pt x="24" y="29"/>
                    </a:cubicBezTo>
                    <a:cubicBezTo>
                      <a:pt x="23" y="29"/>
                      <a:pt x="22" y="29"/>
                      <a:pt x="21" y="30"/>
                    </a:cubicBezTo>
                    <a:cubicBezTo>
                      <a:pt x="20" y="31"/>
                      <a:pt x="19" y="31"/>
                      <a:pt x="18" y="32"/>
                    </a:cubicBezTo>
                    <a:cubicBezTo>
                      <a:pt x="17" y="33"/>
                      <a:pt x="17" y="34"/>
                      <a:pt x="16" y="34"/>
                    </a:cubicBezTo>
                    <a:cubicBezTo>
                      <a:pt x="15" y="35"/>
                      <a:pt x="15" y="36"/>
                      <a:pt x="14" y="37"/>
                    </a:cubicBezTo>
                    <a:cubicBezTo>
                      <a:pt x="14" y="39"/>
                      <a:pt x="13" y="40"/>
                      <a:pt x="13" y="41"/>
                    </a:cubicBezTo>
                    <a:cubicBezTo>
                      <a:pt x="13" y="42"/>
                      <a:pt x="12" y="43"/>
                      <a:pt x="12" y="45"/>
                    </a:cubicBezTo>
                    <a:cubicBezTo>
                      <a:pt x="12" y="46"/>
                      <a:pt x="12" y="47"/>
                      <a:pt x="12" y="49"/>
                    </a:cubicBezTo>
                    <a:cubicBezTo>
                      <a:pt x="12" y="50"/>
                      <a:pt x="12" y="51"/>
                      <a:pt x="12" y="53"/>
                    </a:cubicBezTo>
                    <a:cubicBezTo>
                      <a:pt x="12" y="54"/>
                      <a:pt x="13" y="55"/>
                      <a:pt x="13" y="56"/>
                    </a:cubicBezTo>
                    <a:cubicBezTo>
                      <a:pt x="13" y="57"/>
                      <a:pt x="14" y="58"/>
                      <a:pt x="14" y="59"/>
                    </a:cubicBezTo>
                    <a:cubicBezTo>
                      <a:pt x="15" y="60"/>
                      <a:pt x="15" y="61"/>
                      <a:pt x="16" y="62"/>
                    </a:cubicBezTo>
                    <a:cubicBezTo>
                      <a:pt x="17" y="63"/>
                      <a:pt x="17" y="64"/>
                      <a:pt x="18" y="65"/>
                    </a:cubicBezTo>
                    <a:cubicBezTo>
                      <a:pt x="19" y="65"/>
                      <a:pt x="20" y="66"/>
                      <a:pt x="21" y="66"/>
                    </a:cubicBezTo>
                    <a:cubicBezTo>
                      <a:pt x="22" y="67"/>
                      <a:pt x="23" y="67"/>
                      <a:pt x="24" y="68"/>
                    </a:cubicBezTo>
                    <a:cubicBezTo>
                      <a:pt x="25" y="68"/>
                      <a:pt x="26" y="68"/>
                      <a:pt x="27" y="68"/>
                    </a:cubicBezTo>
                    <a:cubicBezTo>
                      <a:pt x="28" y="68"/>
                      <a:pt x="29" y="68"/>
                      <a:pt x="30" y="68"/>
                    </a:cubicBezTo>
                    <a:cubicBezTo>
                      <a:pt x="31" y="68"/>
                      <a:pt x="33" y="68"/>
                      <a:pt x="34" y="67"/>
                    </a:cubicBezTo>
                    <a:cubicBezTo>
                      <a:pt x="35" y="67"/>
                      <a:pt x="36" y="66"/>
                      <a:pt x="36" y="66"/>
                    </a:cubicBezTo>
                    <a:cubicBezTo>
                      <a:pt x="37" y="65"/>
                      <a:pt x="38" y="64"/>
                      <a:pt x="39" y="63"/>
                    </a:cubicBezTo>
                    <a:cubicBezTo>
                      <a:pt x="40" y="62"/>
                      <a:pt x="40" y="61"/>
                      <a:pt x="41" y="60"/>
                    </a:cubicBezTo>
                    <a:cubicBezTo>
                      <a:pt x="42" y="59"/>
                      <a:pt x="42" y="58"/>
                      <a:pt x="43" y="57"/>
                    </a:cubicBezTo>
                    <a:cubicBezTo>
                      <a:pt x="43" y="55"/>
                      <a:pt x="43" y="54"/>
                      <a:pt x="44" y="52"/>
                    </a:cubicBezTo>
                    <a:cubicBezTo>
                      <a:pt x="44" y="51"/>
                      <a:pt x="44" y="49"/>
                      <a:pt x="44" y="48"/>
                    </a:cubicBezTo>
                    <a:close/>
                  </a:path>
                </a:pathLst>
              </a:custGeom>
              <a:solidFill>
                <a:schemeClr val="bg1"/>
              </a:solidFill>
              <a:ln>
                <a:noFill/>
              </a:ln>
              <a:extLst/>
            </p:spPr>
            <p:txBody>
              <a:bodyPr vert="horz" wrap="square" lIns="86096" tIns="43046" rIns="86096" bIns="43046"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96">
                  <a:solidFill>
                    <a:srgbClr val="505050"/>
                  </a:solidFill>
                </a:endParaRPr>
              </a:p>
            </p:txBody>
          </p:sp>
          <p:pic>
            <p:nvPicPr>
              <p:cNvPr id="71" name="Picture 7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48919" y="3868109"/>
                <a:ext cx="914398" cy="914400"/>
              </a:xfrm>
              <a:prstGeom prst="rect">
                <a:avLst/>
              </a:prstGeom>
            </p:spPr>
          </p:pic>
        </p:grpSp>
      </p:grpSp>
      <p:grpSp>
        <p:nvGrpSpPr>
          <p:cNvPr id="73" name="Group 72"/>
          <p:cNvGrpSpPr/>
          <p:nvPr/>
        </p:nvGrpSpPr>
        <p:grpSpPr>
          <a:xfrm>
            <a:off x="4171301" y="1206038"/>
            <a:ext cx="3851721" cy="5330841"/>
            <a:chOff x="4170527" y="1188258"/>
            <a:chExt cx="3853270" cy="5377786"/>
          </a:xfrm>
        </p:grpSpPr>
        <p:grpSp>
          <p:nvGrpSpPr>
            <p:cNvPr id="78" name="Group 77"/>
            <p:cNvGrpSpPr/>
            <p:nvPr/>
          </p:nvGrpSpPr>
          <p:grpSpPr>
            <a:xfrm>
              <a:off x="4170527" y="1188258"/>
              <a:ext cx="3853270" cy="5377786"/>
              <a:chOff x="4254154" y="1211588"/>
              <a:chExt cx="3930536" cy="5485622"/>
            </a:xfrm>
          </p:grpSpPr>
          <p:sp>
            <p:nvSpPr>
              <p:cNvPr id="92" name="Rectangle 91"/>
              <p:cNvSpPr/>
              <p:nvPr/>
            </p:nvSpPr>
            <p:spPr bwMode="auto">
              <a:xfrm>
                <a:off x="4254154" y="1211588"/>
                <a:ext cx="3930536" cy="5485622"/>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79204" tIns="143363" rIns="179204" bIns="143363" numCol="1" rtlCol="0" anchor="t" anchorCtr="0" compatLnSpc="1">
                <a:prstTxWarp prst="textNoShape">
                  <a:avLst/>
                </a:prstTxWarp>
              </a:bodyPr>
              <a:lstStyle/>
              <a:p>
                <a:pPr defTabSz="913654" fontAlgn="base">
                  <a:spcBef>
                    <a:spcPct val="0"/>
                  </a:spcBef>
                  <a:spcAft>
                    <a:spcPct val="0"/>
                  </a:spcAft>
                </a:pPr>
                <a:r>
                  <a:rPr lang="en-US" sz="2744" dirty="0">
                    <a:gradFill>
                      <a:gsLst>
                        <a:gs pos="0">
                          <a:srgbClr val="FFFFFF"/>
                        </a:gs>
                        <a:gs pos="100000">
                          <a:srgbClr val="FFFFFF"/>
                        </a:gs>
                      </a:gsLst>
                      <a:lin ang="5400000" scaled="0"/>
                    </a:gradFill>
                    <a:latin typeface="Segoe UI Light"/>
                  </a:rPr>
                  <a:t>Robust Office 365 APIs</a:t>
                </a:r>
              </a:p>
            </p:txBody>
          </p:sp>
          <p:grpSp>
            <p:nvGrpSpPr>
              <p:cNvPr id="109" name="Group 108"/>
              <p:cNvGrpSpPr/>
              <p:nvPr/>
            </p:nvGrpSpPr>
            <p:grpSpPr>
              <a:xfrm>
                <a:off x="4372576" y="4290548"/>
                <a:ext cx="3698697" cy="2230966"/>
                <a:chOff x="4372575" y="4290658"/>
                <a:chExt cx="3698697" cy="2231282"/>
              </a:xfrm>
            </p:grpSpPr>
            <p:sp>
              <p:nvSpPr>
                <p:cNvPr id="110" name="Rectangle 109"/>
                <p:cNvSpPr/>
                <p:nvPr/>
              </p:nvSpPr>
              <p:spPr bwMode="auto">
                <a:xfrm>
                  <a:off x="4372575" y="4290658"/>
                  <a:ext cx="1823795" cy="521208"/>
                </a:xfrm>
                <a:prstGeom prst="rect">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3" tIns="143370" rIns="179213" bIns="143370" numCol="1" spcCol="0" rtlCol="0" fromWordArt="0" anchor="t" anchorCtr="0" forceAA="0" compatLnSpc="1">
                  <a:prstTxWarp prst="textNoShape">
                    <a:avLst/>
                  </a:prstTxWarp>
                  <a:noAutofit/>
                </a:bodyPr>
                <a:lstStyle/>
                <a:p>
                  <a:pPr defTabSz="914005"/>
                  <a:r>
                    <a:rPr lang="en-US" sz="1371" dirty="0">
                      <a:gradFill>
                        <a:gsLst>
                          <a:gs pos="1250">
                            <a:schemeClr val="bg1"/>
                          </a:gs>
                          <a:gs pos="100000">
                            <a:schemeClr val="bg1"/>
                          </a:gs>
                        </a:gsLst>
                        <a:lin ang="5400000" scaled="0"/>
                      </a:gradFill>
                    </a:rPr>
                    <a:t>Documents</a:t>
                  </a:r>
                </a:p>
              </p:txBody>
            </p:sp>
            <p:sp>
              <p:nvSpPr>
                <p:cNvPr id="111" name="Rectangle 110"/>
                <p:cNvSpPr/>
                <p:nvPr/>
              </p:nvSpPr>
              <p:spPr bwMode="auto">
                <a:xfrm>
                  <a:off x="6246849" y="4290658"/>
                  <a:ext cx="1824423" cy="521208"/>
                </a:xfrm>
                <a:prstGeom prst="rect">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3" tIns="143370" rIns="179213" bIns="143370" numCol="1" spcCol="0" rtlCol="0" fromWordArt="0" anchor="t" anchorCtr="0" forceAA="0" compatLnSpc="1">
                  <a:prstTxWarp prst="textNoShape">
                    <a:avLst/>
                  </a:prstTxWarp>
                  <a:noAutofit/>
                </a:bodyPr>
                <a:lstStyle/>
                <a:p>
                  <a:pPr defTabSz="914005"/>
                  <a:r>
                    <a:rPr lang="en-US" sz="1371">
                      <a:gradFill>
                        <a:gsLst>
                          <a:gs pos="1250">
                            <a:schemeClr val="bg1"/>
                          </a:gs>
                          <a:gs pos="100000">
                            <a:schemeClr val="bg1"/>
                          </a:gs>
                        </a:gsLst>
                        <a:lin ang="5400000" scaled="0"/>
                      </a:gradFill>
                    </a:rPr>
                    <a:t>Search</a:t>
                  </a:r>
                  <a:endParaRPr lang="en-US" sz="1371" dirty="0">
                    <a:gradFill>
                      <a:gsLst>
                        <a:gs pos="1250">
                          <a:schemeClr val="bg1"/>
                        </a:gs>
                        <a:gs pos="100000">
                          <a:schemeClr val="bg1"/>
                        </a:gs>
                      </a:gsLst>
                      <a:lin ang="5400000" scaled="0"/>
                    </a:gradFill>
                  </a:endParaRPr>
                </a:p>
              </p:txBody>
            </p:sp>
            <p:sp>
              <p:nvSpPr>
                <p:cNvPr id="112" name="Rectangle 111"/>
                <p:cNvSpPr/>
                <p:nvPr/>
              </p:nvSpPr>
              <p:spPr bwMode="auto">
                <a:xfrm>
                  <a:off x="4372575" y="4860683"/>
                  <a:ext cx="1823795" cy="521208"/>
                </a:xfrm>
                <a:prstGeom prst="rect">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3" tIns="143370" rIns="179213" bIns="143370" numCol="1" spcCol="0" rtlCol="0" fromWordArt="0" anchor="t" anchorCtr="0" forceAA="0" compatLnSpc="1">
                  <a:prstTxWarp prst="textNoShape">
                    <a:avLst/>
                  </a:prstTxWarp>
                  <a:noAutofit/>
                </a:bodyPr>
                <a:lstStyle/>
                <a:p>
                  <a:pPr defTabSz="914005"/>
                  <a:r>
                    <a:rPr lang="en-US" sz="1371">
                      <a:gradFill>
                        <a:gsLst>
                          <a:gs pos="1250">
                            <a:schemeClr val="bg1"/>
                          </a:gs>
                          <a:gs pos="100000">
                            <a:schemeClr val="bg1"/>
                          </a:gs>
                        </a:gsLst>
                        <a:lin ang="5400000" scaled="0"/>
                      </a:gradFill>
                    </a:rPr>
                    <a:t>Mail</a:t>
                  </a:r>
                  <a:endParaRPr lang="en-US" sz="1371" dirty="0">
                    <a:gradFill>
                      <a:gsLst>
                        <a:gs pos="1250">
                          <a:schemeClr val="bg1"/>
                        </a:gs>
                        <a:gs pos="100000">
                          <a:schemeClr val="bg1"/>
                        </a:gs>
                      </a:gsLst>
                      <a:lin ang="5400000" scaled="0"/>
                    </a:gradFill>
                  </a:endParaRPr>
                </a:p>
              </p:txBody>
            </p:sp>
            <p:sp>
              <p:nvSpPr>
                <p:cNvPr id="114" name="Rectangle 113"/>
                <p:cNvSpPr/>
                <p:nvPr/>
              </p:nvSpPr>
              <p:spPr bwMode="auto">
                <a:xfrm>
                  <a:off x="4372575" y="5430707"/>
                  <a:ext cx="1823795" cy="521208"/>
                </a:xfrm>
                <a:prstGeom prst="rect">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3" tIns="143370" rIns="179213" bIns="143370" numCol="1" spcCol="0" rtlCol="0" fromWordArt="0" anchor="t" anchorCtr="0" forceAA="0" compatLnSpc="1">
                  <a:prstTxWarp prst="textNoShape">
                    <a:avLst/>
                  </a:prstTxWarp>
                  <a:noAutofit/>
                </a:bodyPr>
                <a:lstStyle/>
                <a:p>
                  <a:pPr defTabSz="914005"/>
                  <a:r>
                    <a:rPr lang="en-US" sz="1371">
                      <a:gradFill>
                        <a:gsLst>
                          <a:gs pos="1250">
                            <a:schemeClr val="bg1"/>
                          </a:gs>
                          <a:gs pos="100000">
                            <a:schemeClr val="bg1"/>
                          </a:gs>
                        </a:gsLst>
                        <a:lin ang="5400000" scaled="0"/>
                      </a:gradFill>
                    </a:rPr>
                    <a:t>Calendar</a:t>
                  </a:r>
                  <a:endParaRPr lang="en-US" sz="1371" dirty="0">
                    <a:gradFill>
                      <a:gsLst>
                        <a:gs pos="1250">
                          <a:schemeClr val="bg1"/>
                        </a:gs>
                        <a:gs pos="100000">
                          <a:schemeClr val="bg1"/>
                        </a:gs>
                      </a:gsLst>
                      <a:lin ang="5400000" scaled="0"/>
                    </a:gradFill>
                  </a:endParaRPr>
                </a:p>
              </p:txBody>
            </p:sp>
            <p:sp>
              <p:nvSpPr>
                <p:cNvPr id="115" name="Rectangle 114"/>
                <p:cNvSpPr/>
                <p:nvPr/>
              </p:nvSpPr>
              <p:spPr bwMode="auto">
                <a:xfrm>
                  <a:off x="4372575" y="6000732"/>
                  <a:ext cx="1823795" cy="521208"/>
                </a:xfrm>
                <a:prstGeom prst="rect">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3" tIns="143370" rIns="179213" bIns="143370" numCol="1" spcCol="0" rtlCol="0" fromWordArt="0" anchor="t" anchorCtr="0" forceAA="0" compatLnSpc="1">
                  <a:prstTxWarp prst="textNoShape">
                    <a:avLst/>
                  </a:prstTxWarp>
                  <a:noAutofit/>
                </a:bodyPr>
                <a:lstStyle/>
                <a:p>
                  <a:pPr defTabSz="914005"/>
                  <a:r>
                    <a:rPr lang="en-US" sz="1371">
                      <a:gradFill>
                        <a:gsLst>
                          <a:gs pos="1250">
                            <a:schemeClr val="bg1"/>
                          </a:gs>
                          <a:gs pos="100000">
                            <a:schemeClr val="bg1"/>
                          </a:gs>
                        </a:gsLst>
                        <a:lin ang="5400000" scaled="0"/>
                      </a:gradFill>
                    </a:rPr>
                    <a:t>People</a:t>
                  </a:r>
                  <a:endParaRPr lang="en-US" sz="1371" dirty="0">
                    <a:gradFill>
                      <a:gsLst>
                        <a:gs pos="1250">
                          <a:schemeClr val="bg1"/>
                        </a:gs>
                        <a:gs pos="100000">
                          <a:schemeClr val="bg1"/>
                        </a:gs>
                      </a:gsLst>
                      <a:lin ang="5400000" scaled="0"/>
                    </a:gradFill>
                  </a:endParaRPr>
                </a:p>
              </p:txBody>
            </p:sp>
            <p:sp>
              <p:nvSpPr>
                <p:cNvPr id="117" name="Rectangle 116"/>
                <p:cNvSpPr/>
                <p:nvPr/>
              </p:nvSpPr>
              <p:spPr bwMode="auto">
                <a:xfrm>
                  <a:off x="6242472" y="4860683"/>
                  <a:ext cx="1828800" cy="521208"/>
                </a:xfrm>
                <a:prstGeom prst="rect">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3" tIns="143370" rIns="179213" bIns="143370" numCol="1" spcCol="0" rtlCol="0" fromWordArt="0" anchor="t" anchorCtr="0" forceAA="0" compatLnSpc="1">
                  <a:prstTxWarp prst="textNoShape">
                    <a:avLst/>
                  </a:prstTxWarp>
                  <a:noAutofit/>
                </a:bodyPr>
                <a:lstStyle/>
                <a:p>
                  <a:pPr defTabSz="914005"/>
                  <a:r>
                    <a:rPr lang="en-US" sz="1371" dirty="0">
                      <a:gradFill>
                        <a:gsLst>
                          <a:gs pos="1250">
                            <a:schemeClr val="bg1"/>
                          </a:gs>
                          <a:gs pos="100000">
                            <a:schemeClr val="bg1"/>
                          </a:gs>
                        </a:gsLst>
                        <a:lin ang="5400000" scaled="0"/>
                      </a:gradFill>
                    </a:rPr>
                    <a:t>Social</a:t>
                  </a:r>
                </a:p>
              </p:txBody>
            </p:sp>
            <p:sp>
              <p:nvSpPr>
                <p:cNvPr id="118" name="Rectangle 117"/>
                <p:cNvSpPr/>
                <p:nvPr/>
              </p:nvSpPr>
              <p:spPr bwMode="auto">
                <a:xfrm>
                  <a:off x="6242472" y="5430707"/>
                  <a:ext cx="1828800" cy="521208"/>
                </a:xfrm>
                <a:prstGeom prst="rect">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3" tIns="143370" rIns="179213" bIns="143370" numCol="1" spcCol="0" rtlCol="0" fromWordArt="0" anchor="t" anchorCtr="0" forceAA="0" compatLnSpc="1">
                  <a:prstTxWarp prst="textNoShape">
                    <a:avLst/>
                  </a:prstTxWarp>
                  <a:noAutofit/>
                </a:bodyPr>
                <a:lstStyle/>
                <a:p>
                  <a:pPr defTabSz="914005"/>
                  <a:endParaRPr lang="en-US" sz="1764" dirty="0">
                    <a:gradFill>
                      <a:gsLst>
                        <a:gs pos="1250">
                          <a:schemeClr val="bg1"/>
                        </a:gs>
                        <a:gs pos="100000">
                          <a:schemeClr val="bg1"/>
                        </a:gs>
                      </a:gsLst>
                      <a:lin ang="5400000" scaled="0"/>
                    </a:gradFill>
                  </a:endParaRPr>
                </a:p>
              </p:txBody>
            </p:sp>
            <p:sp>
              <p:nvSpPr>
                <p:cNvPr id="119" name="Rectangle 118"/>
                <p:cNvSpPr/>
                <p:nvPr/>
              </p:nvSpPr>
              <p:spPr bwMode="auto">
                <a:xfrm>
                  <a:off x="6242472" y="6000732"/>
                  <a:ext cx="1828800" cy="521208"/>
                </a:xfrm>
                <a:prstGeom prst="rect">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3" tIns="143370" rIns="179213" bIns="143370" numCol="1" spcCol="0" rtlCol="0" fromWordArt="0" anchor="t" anchorCtr="0" forceAA="0" compatLnSpc="1">
                  <a:prstTxWarp prst="textNoShape">
                    <a:avLst/>
                  </a:prstTxWarp>
                  <a:noAutofit/>
                </a:bodyPr>
                <a:lstStyle/>
                <a:p>
                  <a:pPr defTabSz="914005"/>
                  <a:endParaRPr lang="en-US" sz="1764" dirty="0">
                    <a:gradFill>
                      <a:gsLst>
                        <a:gs pos="1250">
                          <a:schemeClr val="bg1"/>
                        </a:gs>
                        <a:gs pos="100000">
                          <a:schemeClr val="bg1"/>
                        </a:gs>
                      </a:gsLst>
                      <a:lin ang="5400000" scaled="0"/>
                    </a:gradFill>
                  </a:endParaRPr>
                </a:p>
              </p:txBody>
            </p:sp>
            <p:sp>
              <p:nvSpPr>
                <p:cNvPr id="120" name="Freeform 232"/>
                <p:cNvSpPr>
                  <a:spLocks noChangeAspect="1" noEditPoints="1"/>
                </p:cNvSpPr>
                <p:nvPr/>
              </p:nvSpPr>
              <p:spPr bwMode="auto">
                <a:xfrm>
                  <a:off x="7607082" y="4441207"/>
                  <a:ext cx="229868" cy="220110"/>
                </a:xfrm>
                <a:custGeom>
                  <a:avLst/>
                  <a:gdLst>
                    <a:gd name="T0" fmla="*/ 33 w 90"/>
                    <a:gd name="T1" fmla="*/ 12 h 86"/>
                    <a:gd name="T2" fmla="*/ 54 w 90"/>
                    <a:gd name="T3" fmla="*/ 33 h 86"/>
                    <a:gd name="T4" fmla="*/ 33 w 90"/>
                    <a:gd name="T5" fmla="*/ 54 h 86"/>
                    <a:gd name="T6" fmla="*/ 13 w 90"/>
                    <a:gd name="T7" fmla="*/ 33 h 86"/>
                    <a:gd name="T8" fmla="*/ 33 w 90"/>
                    <a:gd name="T9" fmla="*/ 12 h 86"/>
                    <a:gd name="T10" fmla="*/ 33 w 90"/>
                    <a:gd name="T11" fmla="*/ 0 h 86"/>
                    <a:gd name="T12" fmla="*/ 0 w 90"/>
                    <a:gd name="T13" fmla="*/ 33 h 86"/>
                    <a:gd name="T14" fmla="*/ 33 w 90"/>
                    <a:gd name="T15" fmla="*/ 66 h 86"/>
                    <a:gd name="T16" fmla="*/ 55 w 90"/>
                    <a:gd name="T17" fmla="*/ 58 h 86"/>
                    <a:gd name="T18" fmla="*/ 80 w 90"/>
                    <a:gd name="T19" fmla="*/ 84 h 86"/>
                    <a:gd name="T20" fmla="*/ 88 w 90"/>
                    <a:gd name="T21" fmla="*/ 84 h 86"/>
                    <a:gd name="T22" fmla="*/ 88 w 90"/>
                    <a:gd name="T23" fmla="*/ 84 h 86"/>
                    <a:gd name="T24" fmla="*/ 88 w 90"/>
                    <a:gd name="T25" fmla="*/ 76 h 86"/>
                    <a:gd name="T26" fmla="*/ 61 w 90"/>
                    <a:gd name="T27" fmla="*/ 50 h 86"/>
                    <a:gd name="T28" fmla="*/ 66 w 90"/>
                    <a:gd name="T29" fmla="*/ 33 h 86"/>
                    <a:gd name="T30" fmla="*/ 33 w 90"/>
                    <a:gd name="T31" fmla="*/ 0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0" h="86">
                      <a:moveTo>
                        <a:pt x="33" y="12"/>
                      </a:moveTo>
                      <a:cubicBezTo>
                        <a:pt x="44" y="12"/>
                        <a:pt x="54" y="22"/>
                        <a:pt x="54" y="33"/>
                      </a:cubicBezTo>
                      <a:cubicBezTo>
                        <a:pt x="54" y="44"/>
                        <a:pt x="44" y="54"/>
                        <a:pt x="33" y="54"/>
                      </a:cubicBezTo>
                      <a:cubicBezTo>
                        <a:pt x="22" y="54"/>
                        <a:pt x="13" y="44"/>
                        <a:pt x="13" y="33"/>
                      </a:cubicBezTo>
                      <a:cubicBezTo>
                        <a:pt x="13" y="22"/>
                        <a:pt x="22" y="12"/>
                        <a:pt x="33" y="12"/>
                      </a:cubicBezTo>
                      <a:close/>
                      <a:moveTo>
                        <a:pt x="33" y="0"/>
                      </a:moveTo>
                      <a:cubicBezTo>
                        <a:pt x="15" y="0"/>
                        <a:pt x="0" y="15"/>
                        <a:pt x="0" y="33"/>
                      </a:cubicBezTo>
                      <a:cubicBezTo>
                        <a:pt x="0" y="51"/>
                        <a:pt x="15" y="66"/>
                        <a:pt x="33" y="66"/>
                      </a:cubicBezTo>
                      <a:cubicBezTo>
                        <a:pt x="41" y="66"/>
                        <a:pt x="49" y="63"/>
                        <a:pt x="55" y="58"/>
                      </a:cubicBezTo>
                      <a:cubicBezTo>
                        <a:pt x="80" y="84"/>
                        <a:pt x="80" y="84"/>
                        <a:pt x="80" y="84"/>
                      </a:cubicBezTo>
                      <a:cubicBezTo>
                        <a:pt x="82" y="86"/>
                        <a:pt x="86" y="86"/>
                        <a:pt x="88" y="84"/>
                      </a:cubicBezTo>
                      <a:cubicBezTo>
                        <a:pt x="88" y="84"/>
                        <a:pt x="88" y="84"/>
                        <a:pt x="88" y="84"/>
                      </a:cubicBezTo>
                      <a:cubicBezTo>
                        <a:pt x="90" y="82"/>
                        <a:pt x="90" y="78"/>
                        <a:pt x="88" y="76"/>
                      </a:cubicBezTo>
                      <a:cubicBezTo>
                        <a:pt x="61" y="50"/>
                        <a:pt x="61" y="50"/>
                        <a:pt x="61" y="50"/>
                      </a:cubicBezTo>
                      <a:cubicBezTo>
                        <a:pt x="65" y="45"/>
                        <a:pt x="66" y="39"/>
                        <a:pt x="66" y="33"/>
                      </a:cubicBezTo>
                      <a:cubicBezTo>
                        <a:pt x="66" y="15"/>
                        <a:pt x="51" y="0"/>
                        <a:pt x="33" y="0"/>
                      </a:cubicBezTo>
                      <a:close/>
                    </a:path>
                  </a:pathLst>
                </a:custGeom>
                <a:solidFill>
                  <a:schemeClr val="bg1"/>
                </a:solidFill>
                <a:ln>
                  <a:noFill/>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844" tIns="44803" rIns="0" bIns="44803" numCol="1" spcCol="0" rtlCol="0" fromWordArt="0" anchor="ctr" anchorCtr="0" forceAA="0" compatLnSpc="1">
                  <a:prstTxWarp prst="textNoShape">
                    <a:avLst/>
                  </a:prstTxWarp>
                  <a:noAutofit/>
                </a:bodyPr>
                <a:lstStyle/>
                <a:p>
                  <a:pPr defTabSz="913919">
                    <a:lnSpc>
                      <a:spcPct val="90000"/>
                    </a:lnSpc>
                    <a:spcAft>
                      <a:spcPts val="588"/>
                    </a:spcAft>
                  </a:pPr>
                  <a:endParaRPr lang="en-US" sz="1371" b="1">
                    <a:gradFill>
                      <a:gsLst>
                        <a:gs pos="50427">
                          <a:srgbClr val="FFFFFF"/>
                        </a:gs>
                        <a:gs pos="30000">
                          <a:srgbClr val="FFFFFF"/>
                        </a:gs>
                      </a:gsLst>
                      <a:lin ang="5400000" scaled="0"/>
                    </a:gradFill>
                  </a:endParaRPr>
                </a:p>
              </p:txBody>
            </p:sp>
            <p:sp>
              <p:nvSpPr>
                <p:cNvPr id="121" name="Freeform 18"/>
                <p:cNvSpPr>
                  <a:spLocks noChangeAspect="1" noEditPoints="1"/>
                </p:cNvSpPr>
                <p:nvPr/>
              </p:nvSpPr>
              <p:spPr bwMode="auto">
                <a:xfrm>
                  <a:off x="5829592" y="5028923"/>
                  <a:ext cx="274581" cy="184727"/>
                </a:xfrm>
                <a:custGeom>
                  <a:avLst/>
                  <a:gdLst>
                    <a:gd name="T0" fmla="*/ 364 w 780"/>
                    <a:gd name="T1" fmla="*/ 241 h 440"/>
                    <a:gd name="T2" fmla="*/ 5 w 780"/>
                    <a:gd name="T3" fmla="*/ 27 h 440"/>
                    <a:gd name="T4" fmla="*/ 48 w 780"/>
                    <a:gd name="T5" fmla="*/ 0 h 440"/>
                    <a:gd name="T6" fmla="*/ 732 w 780"/>
                    <a:gd name="T7" fmla="*/ 0 h 440"/>
                    <a:gd name="T8" fmla="*/ 775 w 780"/>
                    <a:gd name="T9" fmla="*/ 27 h 440"/>
                    <a:gd name="T10" fmla="*/ 416 w 780"/>
                    <a:gd name="T11" fmla="*/ 240 h 440"/>
                    <a:gd name="T12" fmla="*/ 416 w 780"/>
                    <a:gd name="T13" fmla="*/ 241 h 440"/>
                    <a:gd name="T14" fmla="*/ 390 w 780"/>
                    <a:gd name="T15" fmla="*/ 247 h 440"/>
                    <a:gd name="T16" fmla="*/ 364 w 780"/>
                    <a:gd name="T17" fmla="*/ 241 h 440"/>
                    <a:gd name="T18" fmla="*/ 780 w 780"/>
                    <a:gd name="T19" fmla="*/ 324 h 440"/>
                    <a:gd name="T20" fmla="*/ 780 w 780"/>
                    <a:gd name="T21" fmla="*/ 66 h 440"/>
                    <a:gd name="T22" fmla="*/ 563 w 780"/>
                    <a:gd name="T23" fmla="*/ 195 h 440"/>
                    <a:gd name="T24" fmla="*/ 780 w 780"/>
                    <a:gd name="T25" fmla="*/ 324 h 440"/>
                    <a:gd name="T26" fmla="*/ 0 w 780"/>
                    <a:gd name="T27" fmla="*/ 392 h 440"/>
                    <a:gd name="T28" fmla="*/ 48 w 780"/>
                    <a:gd name="T29" fmla="*/ 440 h 440"/>
                    <a:gd name="T30" fmla="*/ 732 w 780"/>
                    <a:gd name="T31" fmla="*/ 440 h 440"/>
                    <a:gd name="T32" fmla="*/ 780 w 780"/>
                    <a:gd name="T33" fmla="*/ 392 h 440"/>
                    <a:gd name="T34" fmla="*/ 780 w 780"/>
                    <a:gd name="T35" fmla="*/ 366 h 440"/>
                    <a:gd name="T36" fmla="*/ 528 w 780"/>
                    <a:gd name="T37" fmla="*/ 216 h 440"/>
                    <a:gd name="T38" fmla="*/ 435 w 780"/>
                    <a:gd name="T39" fmla="*/ 271 h 440"/>
                    <a:gd name="T40" fmla="*/ 390 w 780"/>
                    <a:gd name="T41" fmla="*/ 283 h 440"/>
                    <a:gd name="T42" fmla="*/ 390 w 780"/>
                    <a:gd name="T43" fmla="*/ 283 h 440"/>
                    <a:gd name="T44" fmla="*/ 344 w 780"/>
                    <a:gd name="T45" fmla="*/ 271 h 440"/>
                    <a:gd name="T46" fmla="*/ 252 w 780"/>
                    <a:gd name="T47" fmla="*/ 216 h 440"/>
                    <a:gd name="T48" fmla="*/ 0 w 780"/>
                    <a:gd name="T49" fmla="*/ 366 h 440"/>
                    <a:gd name="T50" fmla="*/ 0 w 780"/>
                    <a:gd name="T51" fmla="*/ 392 h 440"/>
                    <a:gd name="T52" fmla="*/ 217 w 780"/>
                    <a:gd name="T53" fmla="*/ 195 h 440"/>
                    <a:gd name="T54" fmla="*/ 0 w 780"/>
                    <a:gd name="T55" fmla="*/ 66 h 440"/>
                    <a:gd name="T56" fmla="*/ 0 w 780"/>
                    <a:gd name="T57" fmla="*/ 324 h 440"/>
                    <a:gd name="T58" fmla="*/ 217 w 780"/>
                    <a:gd name="T59" fmla="*/ 195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80" h="440">
                      <a:moveTo>
                        <a:pt x="364" y="241"/>
                      </a:moveTo>
                      <a:cubicBezTo>
                        <a:pt x="5" y="27"/>
                        <a:pt x="5" y="27"/>
                        <a:pt x="5" y="27"/>
                      </a:cubicBezTo>
                      <a:cubicBezTo>
                        <a:pt x="13" y="11"/>
                        <a:pt x="29" y="0"/>
                        <a:pt x="48" y="0"/>
                      </a:cubicBezTo>
                      <a:cubicBezTo>
                        <a:pt x="732" y="0"/>
                        <a:pt x="732" y="0"/>
                        <a:pt x="732" y="0"/>
                      </a:cubicBezTo>
                      <a:cubicBezTo>
                        <a:pt x="751" y="0"/>
                        <a:pt x="767" y="11"/>
                        <a:pt x="775" y="27"/>
                      </a:cubicBezTo>
                      <a:cubicBezTo>
                        <a:pt x="416" y="240"/>
                        <a:pt x="416" y="240"/>
                        <a:pt x="416" y="240"/>
                      </a:cubicBezTo>
                      <a:cubicBezTo>
                        <a:pt x="416" y="241"/>
                        <a:pt x="416" y="241"/>
                        <a:pt x="416" y="241"/>
                      </a:cubicBezTo>
                      <a:cubicBezTo>
                        <a:pt x="409" y="245"/>
                        <a:pt x="400" y="247"/>
                        <a:pt x="390" y="247"/>
                      </a:cubicBezTo>
                      <a:cubicBezTo>
                        <a:pt x="380" y="247"/>
                        <a:pt x="370" y="245"/>
                        <a:pt x="364" y="241"/>
                      </a:cubicBezTo>
                      <a:close/>
                      <a:moveTo>
                        <a:pt x="780" y="324"/>
                      </a:moveTo>
                      <a:cubicBezTo>
                        <a:pt x="780" y="66"/>
                        <a:pt x="780" y="66"/>
                        <a:pt x="780" y="66"/>
                      </a:cubicBezTo>
                      <a:cubicBezTo>
                        <a:pt x="563" y="195"/>
                        <a:pt x="563" y="195"/>
                        <a:pt x="563" y="195"/>
                      </a:cubicBezTo>
                      <a:lnTo>
                        <a:pt x="780" y="324"/>
                      </a:lnTo>
                      <a:close/>
                      <a:moveTo>
                        <a:pt x="0" y="392"/>
                      </a:moveTo>
                      <a:cubicBezTo>
                        <a:pt x="0" y="419"/>
                        <a:pt x="21" y="440"/>
                        <a:pt x="48" y="440"/>
                      </a:cubicBezTo>
                      <a:cubicBezTo>
                        <a:pt x="732" y="440"/>
                        <a:pt x="732" y="440"/>
                        <a:pt x="732" y="440"/>
                      </a:cubicBezTo>
                      <a:cubicBezTo>
                        <a:pt x="758" y="440"/>
                        <a:pt x="780" y="419"/>
                        <a:pt x="780" y="392"/>
                      </a:cubicBezTo>
                      <a:cubicBezTo>
                        <a:pt x="780" y="366"/>
                        <a:pt x="780" y="366"/>
                        <a:pt x="780" y="366"/>
                      </a:cubicBezTo>
                      <a:cubicBezTo>
                        <a:pt x="528" y="216"/>
                        <a:pt x="528" y="216"/>
                        <a:pt x="528" y="216"/>
                      </a:cubicBezTo>
                      <a:cubicBezTo>
                        <a:pt x="435" y="271"/>
                        <a:pt x="435" y="271"/>
                        <a:pt x="435" y="271"/>
                      </a:cubicBezTo>
                      <a:cubicBezTo>
                        <a:pt x="423" y="279"/>
                        <a:pt x="407" y="283"/>
                        <a:pt x="390" y="283"/>
                      </a:cubicBezTo>
                      <a:cubicBezTo>
                        <a:pt x="390" y="283"/>
                        <a:pt x="390" y="283"/>
                        <a:pt x="390" y="283"/>
                      </a:cubicBezTo>
                      <a:cubicBezTo>
                        <a:pt x="373" y="283"/>
                        <a:pt x="357" y="279"/>
                        <a:pt x="344" y="271"/>
                      </a:cubicBezTo>
                      <a:cubicBezTo>
                        <a:pt x="252" y="216"/>
                        <a:pt x="252" y="216"/>
                        <a:pt x="252" y="216"/>
                      </a:cubicBezTo>
                      <a:cubicBezTo>
                        <a:pt x="0" y="366"/>
                        <a:pt x="0" y="366"/>
                        <a:pt x="0" y="366"/>
                      </a:cubicBezTo>
                      <a:lnTo>
                        <a:pt x="0" y="392"/>
                      </a:lnTo>
                      <a:close/>
                      <a:moveTo>
                        <a:pt x="217" y="195"/>
                      </a:moveTo>
                      <a:cubicBezTo>
                        <a:pt x="0" y="66"/>
                        <a:pt x="0" y="66"/>
                        <a:pt x="0" y="66"/>
                      </a:cubicBezTo>
                      <a:cubicBezTo>
                        <a:pt x="0" y="324"/>
                        <a:pt x="0" y="324"/>
                        <a:pt x="0" y="324"/>
                      </a:cubicBezTo>
                      <a:lnTo>
                        <a:pt x="217" y="195"/>
                      </a:lnTo>
                      <a:close/>
                    </a:path>
                  </a:pathLst>
                </a:custGeom>
                <a:solidFill>
                  <a:schemeClr val="bg1"/>
                </a:solidFill>
                <a:ln>
                  <a:noFill/>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844" tIns="44803" rIns="0" bIns="44803" numCol="1" spcCol="0" rtlCol="0" fromWordArt="0" anchor="ctr" anchorCtr="0" forceAA="0" compatLnSpc="1">
                  <a:prstTxWarp prst="textNoShape">
                    <a:avLst/>
                  </a:prstTxWarp>
                  <a:noAutofit/>
                </a:bodyPr>
                <a:lstStyle/>
                <a:p>
                  <a:pPr defTabSz="913919">
                    <a:lnSpc>
                      <a:spcPct val="90000"/>
                    </a:lnSpc>
                    <a:spcAft>
                      <a:spcPts val="588"/>
                    </a:spcAft>
                  </a:pPr>
                  <a:endParaRPr lang="en-US" sz="1371" b="1">
                    <a:gradFill>
                      <a:gsLst>
                        <a:gs pos="50427">
                          <a:srgbClr val="FFFFFF"/>
                        </a:gs>
                        <a:gs pos="30000">
                          <a:srgbClr val="FFFFFF"/>
                        </a:gs>
                      </a:gsLst>
                      <a:lin ang="5400000" scaled="0"/>
                    </a:gradFill>
                  </a:endParaRPr>
                </a:p>
              </p:txBody>
            </p:sp>
            <p:sp>
              <p:nvSpPr>
                <p:cNvPr id="122" name="Freeform 109"/>
                <p:cNvSpPr>
                  <a:spLocks noChangeAspect="1" noEditPoints="1"/>
                </p:cNvSpPr>
                <p:nvPr/>
              </p:nvSpPr>
              <p:spPr bwMode="auto">
                <a:xfrm>
                  <a:off x="5826370" y="5577210"/>
                  <a:ext cx="281025" cy="228201"/>
                </a:xfrm>
                <a:custGeom>
                  <a:avLst/>
                  <a:gdLst>
                    <a:gd name="T0" fmla="*/ 49 w 80"/>
                    <a:gd name="T1" fmla="*/ 51 h 65"/>
                    <a:gd name="T2" fmla="*/ 43 w 80"/>
                    <a:gd name="T3" fmla="*/ 50 h 65"/>
                    <a:gd name="T4" fmla="*/ 42 w 80"/>
                    <a:gd name="T5" fmla="*/ 50 h 65"/>
                    <a:gd name="T6" fmla="*/ 42 w 80"/>
                    <a:gd name="T7" fmla="*/ 44 h 65"/>
                    <a:gd name="T8" fmla="*/ 43 w 80"/>
                    <a:gd name="T9" fmla="*/ 44 h 65"/>
                    <a:gd name="T10" fmla="*/ 51 w 80"/>
                    <a:gd name="T11" fmla="*/ 45 h 65"/>
                    <a:gd name="T12" fmla="*/ 52 w 80"/>
                    <a:gd name="T13" fmla="*/ 42 h 65"/>
                    <a:gd name="T14" fmla="*/ 44 w 80"/>
                    <a:gd name="T15" fmla="*/ 40 h 65"/>
                    <a:gd name="T16" fmla="*/ 43 w 80"/>
                    <a:gd name="T17" fmla="*/ 40 h 65"/>
                    <a:gd name="T18" fmla="*/ 43 w 80"/>
                    <a:gd name="T19" fmla="*/ 25 h 65"/>
                    <a:gd name="T20" fmla="*/ 58 w 80"/>
                    <a:gd name="T21" fmla="*/ 25 h 65"/>
                    <a:gd name="T22" fmla="*/ 58 w 80"/>
                    <a:gd name="T23" fmla="*/ 30 h 65"/>
                    <a:gd name="T24" fmla="*/ 49 w 80"/>
                    <a:gd name="T25" fmla="*/ 30 h 65"/>
                    <a:gd name="T26" fmla="*/ 49 w 80"/>
                    <a:gd name="T27" fmla="*/ 34 h 65"/>
                    <a:gd name="T28" fmla="*/ 57 w 80"/>
                    <a:gd name="T29" fmla="*/ 36 h 65"/>
                    <a:gd name="T30" fmla="*/ 59 w 80"/>
                    <a:gd name="T31" fmla="*/ 42 h 65"/>
                    <a:gd name="T32" fmla="*/ 56 w 80"/>
                    <a:gd name="T33" fmla="*/ 48 h 65"/>
                    <a:gd name="T34" fmla="*/ 49 w 80"/>
                    <a:gd name="T35" fmla="*/ 51 h 65"/>
                    <a:gd name="T36" fmla="*/ 38 w 80"/>
                    <a:gd name="T37" fmla="*/ 45 h 65"/>
                    <a:gd name="T38" fmla="*/ 29 w 80"/>
                    <a:gd name="T39" fmla="*/ 45 h 65"/>
                    <a:gd name="T40" fmla="*/ 33 w 80"/>
                    <a:gd name="T41" fmla="*/ 41 h 65"/>
                    <a:gd name="T42" fmla="*/ 39 w 80"/>
                    <a:gd name="T43" fmla="*/ 32 h 65"/>
                    <a:gd name="T44" fmla="*/ 36 w 80"/>
                    <a:gd name="T45" fmla="*/ 26 h 65"/>
                    <a:gd name="T46" fmla="*/ 30 w 80"/>
                    <a:gd name="T47" fmla="*/ 24 h 65"/>
                    <a:gd name="T48" fmla="*/ 22 w 80"/>
                    <a:gd name="T49" fmla="*/ 26 h 65"/>
                    <a:gd name="T50" fmla="*/ 22 w 80"/>
                    <a:gd name="T51" fmla="*/ 27 h 65"/>
                    <a:gd name="T52" fmla="*/ 22 w 80"/>
                    <a:gd name="T53" fmla="*/ 33 h 65"/>
                    <a:gd name="T54" fmla="*/ 23 w 80"/>
                    <a:gd name="T55" fmla="*/ 32 h 65"/>
                    <a:gd name="T56" fmla="*/ 29 w 80"/>
                    <a:gd name="T57" fmla="*/ 30 h 65"/>
                    <a:gd name="T58" fmla="*/ 32 w 80"/>
                    <a:gd name="T59" fmla="*/ 33 h 65"/>
                    <a:gd name="T60" fmla="*/ 31 w 80"/>
                    <a:gd name="T61" fmla="*/ 35 h 65"/>
                    <a:gd name="T62" fmla="*/ 28 w 80"/>
                    <a:gd name="T63" fmla="*/ 39 h 65"/>
                    <a:gd name="T64" fmla="*/ 21 w 80"/>
                    <a:gd name="T65" fmla="*/ 46 h 65"/>
                    <a:gd name="T66" fmla="*/ 21 w 80"/>
                    <a:gd name="T67" fmla="*/ 50 h 65"/>
                    <a:gd name="T68" fmla="*/ 38 w 80"/>
                    <a:gd name="T69" fmla="*/ 50 h 65"/>
                    <a:gd name="T70" fmla="*/ 38 w 80"/>
                    <a:gd name="T71" fmla="*/ 45 h 65"/>
                    <a:gd name="T72" fmla="*/ 71 w 80"/>
                    <a:gd name="T73" fmla="*/ 19 h 65"/>
                    <a:gd name="T74" fmla="*/ 9 w 80"/>
                    <a:gd name="T75" fmla="*/ 19 h 65"/>
                    <a:gd name="T76" fmla="*/ 9 w 80"/>
                    <a:gd name="T77" fmla="*/ 56 h 65"/>
                    <a:gd name="T78" fmla="*/ 9 w 80"/>
                    <a:gd name="T79" fmla="*/ 57 h 65"/>
                    <a:gd name="T80" fmla="*/ 70 w 80"/>
                    <a:gd name="T81" fmla="*/ 57 h 65"/>
                    <a:gd name="T82" fmla="*/ 71 w 80"/>
                    <a:gd name="T83" fmla="*/ 56 h 65"/>
                    <a:gd name="T84" fmla="*/ 71 w 80"/>
                    <a:gd name="T85" fmla="*/ 19 h 65"/>
                    <a:gd name="T86" fmla="*/ 76 w 80"/>
                    <a:gd name="T87" fmla="*/ 0 h 65"/>
                    <a:gd name="T88" fmla="*/ 80 w 80"/>
                    <a:gd name="T89" fmla="*/ 4 h 65"/>
                    <a:gd name="T90" fmla="*/ 80 w 80"/>
                    <a:gd name="T91" fmla="*/ 62 h 65"/>
                    <a:gd name="T92" fmla="*/ 76 w 80"/>
                    <a:gd name="T93" fmla="*/ 65 h 65"/>
                    <a:gd name="T94" fmla="*/ 4 w 80"/>
                    <a:gd name="T95" fmla="*/ 65 h 65"/>
                    <a:gd name="T96" fmla="*/ 0 w 80"/>
                    <a:gd name="T97" fmla="*/ 62 h 65"/>
                    <a:gd name="T98" fmla="*/ 0 w 80"/>
                    <a:gd name="T99" fmla="*/ 4 h 65"/>
                    <a:gd name="T100" fmla="*/ 4 w 80"/>
                    <a:gd name="T101" fmla="*/ 0 h 65"/>
                    <a:gd name="T102" fmla="*/ 76 w 80"/>
                    <a:gd name="T103"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80" h="65">
                      <a:moveTo>
                        <a:pt x="49" y="51"/>
                      </a:moveTo>
                      <a:cubicBezTo>
                        <a:pt x="46" y="51"/>
                        <a:pt x="44" y="51"/>
                        <a:pt x="43" y="50"/>
                      </a:cubicBezTo>
                      <a:cubicBezTo>
                        <a:pt x="42" y="50"/>
                        <a:pt x="42" y="50"/>
                        <a:pt x="42" y="50"/>
                      </a:cubicBezTo>
                      <a:cubicBezTo>
                        <a:pt x="42" y="44"/>
                        <a:pt x="42" y="44"/>
                        <a:pt x="42" y="44"/>
                      </a:cubicBezTo>
                      <a:cubicBezTo>
                        <a:pt x="43" y="44"/>
                        <a:pt x="43" y="44"/>
                        <a:pt x="43" y="44"/>
                      </a:cubicBezTo>
                      <a:cubicBezTo>
                        <a:pt x="46" y="46"/>
                        <a:pt x="50" y="46"/>
                        <a:pt x="51" y="45"/>
                      </a:cubicBezTo>
                      <a:cubicBezTo>
                        <a:pt x="52" y="44"/>
                        <a:pt x="52" y="43"/>
                        <a:pt x="52" y="42"/>
                      </a:cubicBezTo>
                      <a:cubicBezTo>
                        <a:pt x="52" y="41"/>
                        <a:pt x="51" y="39"/>
                        <a:pt x="44" y="40"/>
                      </a:cubicBezTo>
                      <a:cubicBezTo>
                        <a:pt x="43" y="40"/>
                        <a:pt x="43" y="40"/>
                        <a:pt x="43" y="40"/>
                      </a:cubicBezTo>
                      <a:cubicBezTo>
                        <a:pt x="43" y="25"/>
                        <a:pt x="43" y="25"/>
                        <a:pt x="43" y="25"/>
                      </a:cubicBezTo>
                      <a:cubicBezTo>
                        <a:pt x="58" y="25"/>
                        <a:pt x="58" y="25"/>
                        <a:pt x="58" y="25"/>
                      </a:cubicBezTo>
                      <a:cubicBezTo>
                        <a:pt x="58" y="30"/>
                        <a:pt x="58" y="30"/>
                        <a:pt x="58" y="30"/>
                      </a:cubicBezTo>
                      <a:cubicBezTo>
                        <a:pt x="49" y="30"/>
                        <a:pt x="49" y="30"/>
                        <a:pt x="49" y="30"/>
                      </a:cubicBezTo>
                      <a:cubicBezTo>
                        <a:pt x="49" y="34"/>
                        <a:pt x="49" y="34"/>
                        <a:pt x="49" y="34"/>
                      </a:cubicBezTo>
                      <a:cubicBezTo>
                        <a:pt x="52" y="34"/>
                        <a:pt x="55" y="34"/>
                        <a:pt x="57" y="36"/>
                      </a:cubicBezTo>
                      <a:cubicBezTo>
                        <a:pt x="58" y="38"/>
                        <a:pt x="59" y="40"/>
                        <a:pt x="59" y="42"/>
                      </a:cubicBezTo>
                      <a:cubicBezTo>
                        <a:pt x="59" y="44"/>
                        <a:pt x="58" y="47"/>
                        <a:pt x="56" y="48"/>
                      </a:cubicBezTo>
                      <a:cubicBezTo>
                        <a:pt x="55" y="50"/>
                        <a:pt x="52" y="51"/>
                        <a:pt x="49" y="51"/>
                      </a:cubicBezTo>
                      <a:moveTo>
                        <a:pt x="38" y="45"/>
                      </a:moveTo>
                      <a:cubicBezTo>
                        <a:pt x="29" y="45"/>
                        <a:pt x="29" y="45"/>
                        <a:pt x="29" y="45"/>
                      </a:cubicBezTo>
                      <a:cubicBezTo>
                        <a:pt x="33" y="41"/>
                        <a:pt x="33" y="41"/>
                        <a:pt x="33" y="41"/>
                      </a:cubicBezTo>
                      <a:cubicBezTo>
                        <a:pt x="37" y="38"/>
                        <a:pt x="39" y="35"/>
                        <a:pt x="39" y="32"/>
                      </a:cubicBezTo>
                      <a:cubicBezTo>
                        <a:pt x="39" y="30"/>
                        <a:pt x="38" y="28"/>
                        <a:pt x="36" y="26"/>
                      </a:cubicBezTo>
                      <a:cubicBezTo>
                        <a:pt x="35" y="25"/>
                        <a:pt x="33" y="24"/>
                        <a:pt x="30" y="24"/>
                      </a:cubicBezTo>
                      <a:cubicBezTo>
                        <a:pt x="27" y="24"/>
                        <a:pt x="25" y="25"/>
                        <a:pt x="22" y="26"/>
                      </a:cubicBezTo>
                      <a:cubicBezTo>
                        <a:pt x="22" y="27"/>
                        <a:pt x="22" y="27"/>
                        <a:pt x="22" y="27"/>
                      </a:cubicBezTo>
                      <a:cubicBezTo>
                        <a:pt x="22" y="33"/>
                        <a:pt x="22" y="33"/>
                        <a:pt x="22" y="33"/>
                      </a:cubicBezTo>
                      <a:cubicBezTo>
                        <a:pt x="23" y="32"/>
                        <a:pt x="23" y="32"/>
                        <a:pt x="23" y="32"/>
                      </a:cubicBezTo>
                      <a:cubicBezTo>
                        <a:pt x="25" y="30"/>
                        <a:pt x="27" y="30"/>
                        <a:pt x="29" y="30"/>
                      </a:cubicBezTo>
                      <a:cubicBezTo>
                        <a:pt x="31" y="30"/>
                        <a:pt x="32" y="31"/>
                        <a:pt x="32" y="33"/>
                      </a:cubicBezTo>
                      <a:cubicBezTo>
                        <a:pt x="32" y="33"/>
                        <a:pt x="32" y="34"/>
                        <a:pt x="31" y="35"/>
                      </a:cubicBezTo>
                      <a:cubicBezTo>
                        <a:pt x="31" y="36"/>
                        <a:pt x="30" y="37"/>
                        <a:pt x="28" y="39"/>
                      </a:cubicBezTo>
                      <a:cubicBezTo>
                        <a:pt x="21" y="46"/>
                        <a:pt x="21" y="46"/>
                        <a:pt x="21" y="46"/>
                      </a:cubicBezTo>
                      <a:cubicBezTo>
                        <a:pt x="21" y="50"/>
                        <a:pt x="21" y="50"/>
                        <a:pt x="21" y="50"/>
                      </a:cubicBezTo>
                      <a:cubicBezTo>
                        <a:pt x="38" y="50"/>
                        <a:pt x="38" y="50"/>
                        <a:pt x="38" y="50"/>
                      </a:cubicBezTo>
                      <a:lnTo>
                        <a:pt x="38" y="45"/>
                      </a:lnTo>
                      <a:close/>
                      <a:moveTo>
                        <a:pt x="71" y="19"/>
                      </a:moveTo>
                      <a:cubicBezTo>
                        <a:pt x="9" y="19"/>
                        <a:pt x="9" y="19"/>
                        <a:pt x="9" y="19"/>
                      </a:cubicBezTo>
                      <a:cubicBezTo>
                        <a:pt x="9" y="56"/>
                        <a:pt x="9" y="56"/>
                        <a:pt x="9" y="56"/>
                      </a:cubicBezTo>
                      <a:cubicBezTo>
                        <a:pt x="9" y="57"/>
                        <a:pt x="9" y="57"/>
                        <a:pt x="9" y="57"/>
                      </a:cubicBezTo>
                      <a:cubicBezTo>
                        <a:pt x="70" y="57"/>
                        <a:pt x="70" y="57"/>
                        <a:pt x="70" y="57"/>
                      </a:cubicBezTo>
                      <a:cubicBezTo>
                        <a:pt x="71" y="57"/>
                        <a:pt x="71" y="57"/>
                        <a:pt x="71" y="56"/>
                      </a:cubicBezTo>
                      <a:lnTo>
                        <a:pt x="71" y="19"/>
                      </a:lnTo>
                      <a:close/>
                      <a:moveTo>
                        <a:pt x="76" y="0"/>
                      </a:moveTo>
                      <a:cubicBezTo>
                        <a:pt x="78" y="0"/>
                        <a:pt x="80" y="1"/>
                        <a:pt x="80" y="4"/>
                      </a:cubicBezTo>
                      <a:cubicBezTo>
                        <a:pt x="80" y="62"/>
                        <a:pt x="80" y="62"/>
                        <a:pt x="80" y="62"/>
                      </a:cubicBezTo>
                      <a:cubicBezTo>
                        <a:pt x="80" y="64"/>
                        <a:pt x="78" y="65"/>
                        <a:pt x="76" y="65"/>
                      </a:cubicBezTo>
                      <a:cubicBezTo>
                        <a:pt x="4" y="65"/>
                        <a:pt x="4" y="65"/>
                        <a:pt x="4" y="65"/>
                      </a:cubicBezTo>
                      <a:cubicBezTo>
                        <a:pt x="2" y="65"/>
                        <a:pt x="0" y="64"/>
                        <a:pt x="0" y="62"/>
                      </a:cubicBezTo>
                      <a:cubicBezTo>
                        <a:pt x="0" y="4"/>
                        <a:pt x="0" y="4"/>
                        <a:pt x="0" y="4"/>
                      </a:cubicBezTo>
                      <a:cubicBezTo>
                        <a:pt x="0" y="1"/>
                        <a:pt x="2" y="0"/>
                        <a:pt x="4" y="0"/>
                      </a:cubicBezTo>
                      <a:cubicBezTo>
                        <a:pt x="76" y="0"/>
                        <a:pt x="76" y="0"/>
                        <a:pt x="76"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7844" tIns="43923" rIns="87844" bIns="43923" numCol="1" anchor="t" anchorCtr="0" compatLnSpc="1">
                  <a:prstTxWarp prst="textNoShape">
                    <a:avLst/>
                  </a:prstTxWarp>
                </a:bodyPr>
                <a:lstStyle/>
                <a:p>
                  <a:pPr defTabSz="895911"/>
                  <a:endParaRPr lang="en-US" sz="1764">
                    <a:solidFill>
                      <a:srgbClr val="FFFFFF"/>
                    </a:solidFill>
                  </a:endParaRPr>
                </a:p>
              </p:txBody>
            </p:sp>
            <p:sp>
              <p:nvSpPr>
                <p:cNvPr id="123" name="Freeform 5"/>
                <p:cNvSpPr>
                  <a:spLocks noChangeAspect="1" noEditPoints="1"/>
                </p:cNvSpPr>
                <p:nvPr/>
              </p:nvSpPr>
              <p:spPr bwMode="auto">
                <a:xfrm>
                  <a:off x="5817972" y="6134729"/>
                  <a:ext cx="297821" cy="253214"/>
                </a:xfrm>
                <a:custGeom>
                  <a:avLst/>
                  <a:gdLst>
                    <a:gd name="T0" fmla="*/ 240 w 400"/>
                    <a:gd name="T1" fmla="*/ 84 h 342"/>
                    <a:gd name="T2" fmla="*/ 160 w 400"/>
                    <a:gd name="T3" fmla="*/ 84 h 342"/>
                    <a:gd name="T4" fmla="*/ 136 w 400"/>
                    <a:gd name="T5" fmla="*/ 108 h 342"/>
                    <a:gd name="T6" fmla="*/ 136 w 400"/>
                    <a:gd name="T7" fmla="*/ 217 h 342"/>
                    <a:gd name="T8" fmla="*/ 160 w 400"/>
                    <a:gd name="T9" fmla="*/ 241 h 342"/>
                    <a:gd name="T10" fmla="*/ 160 w 400"/>
                    <a:gd name="T11" fmla="*/ 241 h 342"/>
                    <a:gd name="T12" fmla="*/ 160 w 400"/>
                    <a:gd name="T13" fmla="*/ 318 h 342"/>
                    <a:gd name="T14" fmla="*/ 183 w 400"/>
                    <a:gd name="T15" fmla="*/ 342 h 342"/>
                    <a:gd name="T16" fmla="*/ 217 w 400"/>
                    <a:gd name="T17" fmla="*/ 342 h 342"/>
                    <a:gd name="T18" fmla="*/ 240 w 400"/>
                    <a:gd name="T19" fmla="*/ 318 h 342"/>
                    <a:gd name="T20" fmla="*/ 240 w 400"/>
                    <a:gd name="T21" fmla="*/ 241 h 342"/>
                    <a:gd name="T22" fmla="*/ 240 w 400"/>
                    <a:gd name="T23" fmla="*/ 241 h 342"/>
                    <a:gd name="T24" fmla="*/ 264 w 400"/>
                    <a:gd name="T25" fmla="*/ 217 h 342"/>
                    <a:gd name="T26" fmla="*/ 264 w 400"/>
                    <a:gd name="T27" fmla="*/ 108 h 342"/>
                    <a:gd name="T28" fmla="*/ 240 w 400"/>
                    <a:gd name="T29" fmla="*/ 84 h 342"/>
                    <a:gd name="T30" fmla="*/ 200 w 400"/>
                    <a:gd name="T31" fmla="*/ 0 h 342"/>
                    <a:gd name="T32" fmla="*/ 238 w 400"/>
                    <a:gd name="T33" fmla="*/ 38 h 342"/>
                    <a:gd name="T34" fmla="*/ 200 w 400"/>
                    <a:gd name="T35" fmla="*/ 77 h 342"/>
                    <a:gd name="T36" fmla="*/ 162 w 400"/>
                    <a:gd name="T37" fmla="*/ 38 h 342"/>
                    <a:gd name="T38" fmla="*/ 200 w 400"/>
                    <a:gd name="T39" fmla="*/ 0 h 342"/>
                    <a:gd name="T40" fmla="*/ 380 w 400"/>
                    <a:gd name="T41" fmla="*/ 93 h 342"/>
                    <a:gd name="T42" fmla="*/ 311 w 400"/>
                    <a:gd name="T43" fmla="*/ 93 h 342"/>
                    <a:gd name="T44" fmla="*/ 291 w 400"/>
                    <a:gd name="T45" fmla="*/ 113 h 342"/>
                    <a:gd name="T46" fmla="*/ 291 w 400"/>
                    <a:gd name="T47" fmla="*/ 207 h 342"/>
                    <a:gd name="T48" fmla="*/ 311 w 400"/>
                    <a:gd name="T49" fmla="*/ 227 h 342"/>
                    <a:gd name="T50" fmla="*/ 311 w 400"/>
                    <a:gd name="T51" fmla="*/ 227 h 342"/>
                    <a:gd name="T52" fmla="*/ 311 w 400"/>
                    <a:gd name="T53" fmla="*/ 294 h 342"/>
                    <a:gd name="T54" fmla="*/ 330 w 400"/>
                    <a:gd name="T55" fmla="*/ 314 h 342"/>
                    <a:gd name="T56" fmla="*/ 360 w 400"/>
                    <a:gd name="T57" fmla="*/ 314 h 342"/>
                    <a:gd name="T58" fmla="*/ 380 w 400"/>
                    <a:gd name="T59" fmla="*/ 294 h 342"/>
                    <a:gd name="T60" fmla="*/ 380 w 400"/>
                    <a:gd name="T61" fmla="*/ 227 h 342"/>
                    <a:gd name="T62" fmla="*/ 380 w 400"/>
                    <a:gd name="T63" fmla="*/ 227 h 342"/>
                    <a:gd name="T64" fmla="*/ 400 w 400"/>
                    <a:gd name="T65" fmla="*/ 207 h 342"/>
                    <a:gd name="T66" fmla="*/ 400 w 400"/>
                    <a:gd name="T67" fmla="*/ 113 h 342"/>
                    <a:gd name="T68" fmla="*/ 380 w 400"/>
                    <a:gd name="T69" fmla="*/ 93 h 342"/>
                    <a:gd name="T70" fmla="*/ 345 w 400"/>
                    <a:gd name="T71" fmla="*/ 21 h 342"/>
                    <a:gd name="T72" fmla="*/ 378 w 400"/>
                    <a:gd name="T73" fmla="*/ 54 h 342"/>
                    <a:gd name="T74" fmla="*/ 345 w 400"/>
                    <a:gd name="T75" fmla="*/ 87 h 342"/>
                    <a:gd name="T76" fmla="*/ 313 w 400"/>
                    <a:gd name="T77" fmla="*/ 54 h 342"/>
                    <a:gd name="T78" fmla="*/ 345 w 400"/>
                    <a:gd name="T79" fmla="*/ 21 h 342"/>
                    <a:gd name="T80" fmla="*/ 89 w 400"/>
                    <a:gd name="T81" fmla="*/ 93 h 342"/>
                    <a:gd name="T82" fmla="*/ 20 w 400"/>
                    <a:gd name="T83" fmla="*/ 93 h 342"/>
                    <a:gd name="T84" fmla="*/ 0 w 400"/>
                    <a:gd name="T85" fmla="*/ 113 h 342"/>
                    <a:gd name="T86" fmla="*/ 0 w 400"/>
                    <a:gd name="T87" fmla="*/ 207 h 342"/>
                    <a:gd name="T88" fmla="*/ 20 w 400"/>
                    <a:gd name="T89" fmla="*/ 227 h 342"/>
                    <a:gd name="T90" fmla="*/ 20 w 400"/>
                    <a:gd name="T91" fmla="*/ 227 h 342"/>
                    <a:gd name="T92" fmla="*/ 20 w 400"/>
                    <a:gd name="T93" fmla="*/ 294 h 342"/>
                    <a:gd name="T94" fmla="*/ 40 w 400"/>
                    <a:gd name="T95" fmla="*/ 314 h 342"/>
                    <a:gd name="T96" fmla="*/ 70 w 400"/>
                    <a:gd name="T97" fmla="*/ 314 h 342"/>
                    <a:gd name="T98" fmla="*/ 89 w 400"/>
                    <a:gd name="T99" fmla="*/ 294 h 342"/>
                    <a:gd name="T100" fmla="*/ 89 w 400"/>
                    <a:gd name="T101" fmla="*/ 227 h 342"/>
                    <a:gd name="T102" fmla="*/ 89 w 400"/>
                    <a:gd name="T103" fmla="*/ 227 h 342"/>
                    <a:gd name="T104" fmla="*/ 109 w 400"/>
                    <a:gd name="T105" fmla="*/ 207 h 342"/>
                    <a:gd name="T106" fmla="*/ 109 w 400"/>
                    <a:gd name="T107" fmla="*/ 113 h 342"/>
                    <a:gd name="T108" fmla="*/ 89 w 400"/>
                    <a:gd name="T109" fmla="*/ 93 h 342"/>
                    <a:gd name="T110" fmla="*/ 55 w 400"/>
                    <a:gd name="T111" fmla="*/ 21 h 342"/>
                    <a:gd name="T112" fmla="*/ 87 w 400"/>
                    <a:gd name="T113" fmla="*/ 54 h 342"/>
                    <a:gd name="T114" fmla="*/ 55 w 400"/>
                    <a:gd name="T115" fmla="*/ 87 h 342"/>
                    <a:gd name="T116" fmla="*/ 22 w 400"/>
                    <a:gd name="T117" fmla="*/ 54 h 342"/>
                    <a:gd name="T118" fmla="*/ 55 w 400"/>
                    <a:gd name="T119" fmla="*/ 21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00" h="342">
                      <a:moveTo>
                        <a:pt x="240" y="84"/>
                      </a:moveTo>
                      <a:cubicBezTo>
                        <a:pt x="160" y="84"/>
                        <a:pt x="160" y="84"/>
                        <a:pt x="160" y="84"/>
                      </a:cubicBezTo>
                      <a:cubicBezTo>
                        <a:pt x="147" y="84"/>
                        <a:pt x="136" y="95"/>
                        <a:pt x="136" y="108"/>
                      </a:cubicBezTo>
                      <a:cubicBezTo>
                        <a:pt x="136" y="217"/>
                        <a:pt x="136" y="217"/>
                        <a:pt x="136" y="217"/>
                      </a:cubicBezTo>
                      <a:cubicBezTo>
                        <a:pt x="136" y="230"/>
                        <a:pt x="147" y="241"/>
                        <a:pt x="160" y="241"/>
                      </a:cubicBezTo>
                      <a:cubicBezTo>
                        <a:pt x="160" y="241"/>
                        <a:pt x="160" y="241"/>
                        <a:pt x="160" y="241"/>
                      </a:cubicBezTo>
                      <a:cubicBezTo>
                        <a:pt x="160" y="318"/>
                        <a:pt x="160" y="318"/>
                        <a:pt x="160" y="318"/>
                      </a:cubicBezTo>
                      <a:cubicBezTo>
                        <a:pt x="160" y="331"/>
                        <a:pt x="170" y="342"/>
                        <a:pt x="183" y="342"/>
                      </a:cubicBezTo>
                      <a:cubicBezTo>
                        <a:pt x="217" y="342"/>
                        <a:pt x="217" y="342"/>
                        <a:pt x="217" y="342"/>
                      </a:cubicBezTo>
                      <a:cubicBezTo>
                        <a:pt x="230" y="342"/>
                        <a:pt x="240" y="331"/>
                        <a:pt x="240" y="318"/>
                      </a:cubicBezTo>
                      <a:cubicBezTo>
                        <a:pt x="240" y="241"/>
                        <a:pt x="240" y="241"/>
                        <a:pt x="240" y="241"/>
                      </a:cubicBezTo>
                      <a:cubicBezTo>
                        <a:pt x="240" y="241"/>
                        <a:pt x="240" y="241"/>
                        <a:pt x="240" y="241"/>
                      </a:cubicBezTo>
                      <a:cubicBezTo>
                        <a:pt x="253" y="241"/>
                        <a:pt x="264" y="230"/>
                        <a:pt x="264" y="217"/>
                      </a:cubicBezTo>
                      <a:cubicBezTo>
                        <a:pt x="264" y="108"/>
                        <a:pt x="264" y="108"/>
                        <a:pt x="264" y="108"/>
                      </a:cubicBezTo>
                      <a:cubicBezTo>
                        <a:pt x="264" y="95"/>
                        <a:pt x="253" y="84"/>
                        <a:pt x="240" y="84"/>
                      </a:cubicBezTo>
                      <a:close/>
                      <a:moveTo>
                        <a:pt x="200" y="0"/>
                      </a:moveTo>
                      <a:cubicBezTo>
                        <a:pt x="221" y="0"/>
                        <a:pt x="238" y="17"/>
                        <a:pt x="238" y="38"/>
                      </a:cubicBezTo>
                      <a:cubicBezTo>
                        <a:pt x="238" y="59"/>
                        <a:pt x="221" y="77"/>
                        <a:pt x="200" y="77"/>
                      </a:cubicBezTo>
                      <a:cubicBezTo>
                        <a:pt x="179" y="77"/>
                        <a:pt x="162" y="59"/>
                        <a:pt x="162" y="38"/>
                      </a:cubicBezTo>
                      <a:cubicBezTo>
                        <a:pt x="162" y="17"/>
                        <a:pt x="179" y="0"/>
                        <a:pt x="200" y="0"/>
                      </a:cubicBezTo>
                      <a:close/>
                      <a:moveTo>
                        <a:pt x="380" y="93"/>
                      </a:moveTo>
                      <a:cubicBezTo>
                        <a:pt x="311" y="93"/>
                        <a:pt x="311" y="93"/>
                        <a:pt x="311" y="93"/>
                      </a:cubicBezTo>
                      <a:cubicBezTo>
                        <a:pt x="300" y="93"/>
                        <a:pt x="291" y="102"/>
                        <a:pt x="291" y="113"/>
                      </a:cubicBezTo>
                      <a:cubicBezTo>
                        <a:pt x="291" y="207"/>
                        <a:pt x="291" y="207"/>
                        <a:pt x="291" y="207"/>
                      </a:cubicBezTo>
                      <a:cubicBezTo>
                        <a:pt x="291" y="218"/>
                        <a:pt x="300" y="227"/>
                        <a:pt x="311" y="227"/>
                      </a:cubicBezTo>
                      <a:cubicBezTo>
                        <a:pt x="311" y="227"/>
                        <a:pt x="311" y="227"/>
                        <a:pt x="311" y="227"/>
                      </a:cubicBezTo>
                      <a:cubicBezTo>
                        <a:pt x="311" y="294"/>
                        <a:pt x="311" y="294"/>
                        <a:pt x="311" y="294"/>
                      </a:cubicBezTo>
                      <a:cubicBezTo>
                        <a:pt x="311" y="305"/>
                        <a:pt x="320" y="314"/>
                        <a:pt x="330" y="314"/>
                      </a:cubicBezTo>
                      <a:cubicBezTo>
                        <a:pt x="360" y="314"/>
                        <a:pt x="360" y="314"/>
                        <a:pt x="360" y="314"/>
                      </a:cubicBezTo>
                      <a:cubicBezTo>
                        <a:pt x="371" y="314"/>
                        <a:pt x="380" y="305"/>
                        <a:pt x="380" y="294"/>
                      </a:cubicBezTo>
                      <a:cubicBezTo>
                        <a:pt x="380" y="227"/>
                        <a:pt x="380" y="227"/>
                        <a:pt x="380" y="227"/>
                      </a:cubicBezTo>
                      <a:cubicBezTo>
                        <a:pt x="380" y="227"/>
                        <a:pt x="380" y="227"/>
                        <a:pt x="380" y="227"/>
                      </a:cubicBezTo>
                      <a:cubicBezTo>
                        <a:pt x="391" y="227"/>
                        <a:pt x="400" y="218"/>
                        <a:pt x="400" y="207"/>
                      </a:cubicBezTo>
                      <a:cubicBezTo>
                        <a:pt x="400" y="113"/>
                        <a:pt x="400" y="113"/>
                        <a:pt x="400" y="113"/>
                      </a:cubicBezTo>
                      <a:cubicBezTo>
                        <a:pt x="400" y="102"/>
                        <a:pt x="391" y="93"/>
                        <a:pt x="380" y="93"/>
                      </a:cubicBezTo>
                      <a:close/>
                      <a:moveTo>
                        <a:pt x="345" y="21"/>
                      </a:moveTo>
                      <a:cubicBezTo>
                        <a:pt x="363" y="21"/>
                        <a:pt x="378" y="36"/>
                        <a:pt x="378" y="54"/>
                      </a:cubicBezTo>
                      <a:cubicBezTo>
                        <a:pt x="378" y="72"/>
                        <a:pt x="363" y="87"/>
                        <a:pt x="345" y="87"/>
                      </a:cubicBezTo>
                      <a:cubicBezTo>
                        <a:pt x="327" y="87"/>
                        <a:pt x="313" y="72"/>
                        <a:pt x="313" y="54"/>
                      </a:cubicBezTo>
                      <a:cubicBezTo>
                        <a:pt x="313" y="36"/>
                        <a:pt x="327" y="21"/>
                        <a:pt x="345" y="21"/>
                      </a:cubicBezTo>
                      <a:close/>
                      <a:moveTo>
                        <a:pt x="89" y="93"/>
                      </a:moveTo>
                      <a:cubicBezTo>
                        <a:pt x="20" y="93"/>
                        <a:pt x="20" y="93"/>
                        <a:pt x="20" y="93"/>
                      </a:cubicBezTo>
                      <a:cubicBezTo>
                        <a:pt x="9" y="93"/>
                        <a:pt x="0" y="102"/>
                        <a:pt x="0" y="113"/>
                      </a:cubicBezTo>
                      <a:cubicBezTo>
                        <a:pt x="0" y="207"/>
                        <a:pt x="0" y="207"/>
                        <a:pt x="0" y="207"/>
                      </a:cubicBezTo>
                      <a:cubicBezTo>
                        <a:pt x="0" y="218"/>
                        <a:pt x="9" y="227"/>
                        <a:pt x="20" y="227"/>
                      </a:cubicBezTo>
                      <a:cubicBezTo>
                        <a:pt x="20" y="227"/>
                        <a:pt x="20" y="227"/>
                        <a:pt x="20" y="227"/>
                      </a:cubicBezTo>
                      <a:cubicBezTo>
                        <a:pt x="20" y="294"/>
                        <a:pt x="20" y="294"/>
                        <a:pt x="20" y="294"/>
                      </a:cubicBezTo>
                      <a:cubicBezTo>
                        <a:pt x="20" y="305"/>
                        <a:pt x="29" y="314"/>
                        <a:pt x="40" y="314"/>
                      </a:cubicBezTo>
                      <a:cubicBezTo>
                        <a:pt x="70" y="314"/>
                        <a:pt x="70" y="314"/>
                        <a:pt x="70" y="314"/>
                      </a:cubicBezTo>
                      <a:cubicBezTo>
                        <a:pt x="80" y="314"/>
                        <a:pt x="89" y="305"/>
                        <a:pt x="89" y="294"/>
                      </a:cubicBezTo>
                      <a:cubicBezTo>
                        <a:pt x="89" y="227"/>
                        <a:pt x="89" y="227"/>
                        <a:pt x="89" y="227"/>
                      </a:cubicBezTo>
                      <a:cubicBezTo>
                        <a:pt x="89" y="227"/>
                        <a:pt x="89" y="227"/>
                        <a:pt x="89" y="227"/>
                      </a:cubicBezTo>
                      <a:cubicBezTo>
                        <a:pt x="100" y="227"/>
                        <a:pt x="109" y="218"/>
                        <a:pt x="109" y="207"/>
                      </a:cubicBezTo>
                      <a:cubicBezTo>
                        <a:pt x="109" y="113"/>
                        <a:pt x="109" y="113"/>
                        <a:pt x="109" y="113"/>
                      </a:cubicBezTo>
                      <a:cubicBezTo>
                        <a:pt x="109" y="102"/>
                        <a:pt x="100" y="93"/>
                        <a:pt x="89" y="93"/>
                      </a:cubicBezTo>
                      <a:close/>
                      <a:moveTo>
                        <a:pt x="55" y="21"/>
                      </a:moveTo>
                      <a:cubicBezTo>
                        <a:pt x="73" y="21"/>
                        <a:pt x="87" y="36"/>
                        <a:pt x="87" y="54"/>
                      </a:cubicBezTo>
                      <a:cubicBezTo>
                        <a:pt x="87" y="72"/>
                        <a:pt x="73" y="87"/>
                        <a:pt x="55" y="87"/>
                      </a:cubicBezTo>
                      <a:cubicBezTo>
                        <a:pt x="37" y="87"/>
                        <a:pt x="22" y="72"/>
                        <a:pt x="22" y="54"/>
                      </a:cubicBezTo>
                      <a:cubicBezTo>
                        <a:pt x="22" y="36"/>
                        <a:pt x="37" y="21"/>
                        <a:pt x="55" y="21"/>
                      </a:cubicBezTo>
                      <a:close/>
                    </a:path>
                  </a:pathLst>
                </a:custGeom>
                <a:solidFill>
                  <a:schemeClr val="bg1"/>
                </a:solidFill>
                <a:ln>
                  <a:noFill/>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844" tIns="44803" rIns="0" bIns="44803" numCol="1" spcCol="0" rtlCol="0" fromWordArt="0" anchor="ctr" anchorCtr="0" forceAA="0" compatLnSpc="1">
                  <a:prstTxWarp prst="textNoShape">
                    <a:avLst/>
                  </a:prstTxWarp>
                  <a:noAutofit/>
                </a:bodyPr>
                <a:lstStyle/>
                <a:p>
                  <a:pPr defTabSz="913919">
                    <a:lnSpc>
                      <a:spcPct val="90000"/>
                    </a:lnSpc>
                    <a:spcAft>
                      <a:spcPts val="588"/>
                    </a:spcAft>
                  </a:pPr>
                  <a:endParaRPr lang="en-US" sz="1371" b="1">
                    <a:gradFill>
                      <a:gsLst>
                        <a:gs pos="50427">
                          <a:srgbClr val="FFFFFF"/>
                        </a:gs>
                        <a:gs pos="30000">
                          <a:srgbClr val="FFFFFF"/>
                        </a:gs>
                      </a:gsLst>
                      <a:lin ang="5400000" scaled="0"/>
                    </a:gradFill>
                  </a:endParaRPr>
                </a:p>
              </p:txBody>
            </p:sp>
            <p:sp>
              <p:nvSpPr>
                <p:cNvPr id="124" name="Freeform 6"/>
                <p:cNvSpPr>
                  <a:spLocks noChangeAspect="1" noEditPoints="1"/>
                </p:cNvSpPr>
                <p:nvPr/>
              </p:nvSpPr>
              <p:spPr bwMode="auto">
                <a:xfrm>
                  <a:off x="6343502" y="5554195"/>
                  <a:ext cx="712652" cy="274235"/>
                </a:xfrm>
                <a:custGeom>
                  <a:avLst/>
                  <a:gdLst>
                    <a:gd name="T0" fmla="*/ 464 w 839"/>
                    <a:gd name="T1" fmla="*/ 240 h 323"/>
                    <a:gd name="T2" fmla="*/ 377 w 839"/>
                    <a:gd name="T3" fmla="*/ 238 h 323"/>
                    <a:gd name="T4" fmla="*/ 377 w 839"/>
                    <a:gd name="T5" fmla="*/ 258 h 323"/>
                    <a:gd name="T6" fmla="*/ 355 w 839"/>
                    <a:gd name="T7" fmla="*/ 54 h 323"/>
                    <a:gd name="T8" fmla="*/ 377 w 839"/>
                    <a:gd name="T9" fmla="*/ 144 h 323"/>
                    <a:gd name="T10" fmla="*/ 425 w 839"/>
                    <a:gd name="T11" fmla="*/ 117 h 323"/>
                    <a:gd name="T12" fmla="*/ 481 w 839"/>
                    <a:gd name="T13" fmla="*/ 185 h 323"/>
                    <a:gd name="T14" fmla="*/ 448 w 839"/>
                    <a:gd name="T15" fmla="*/ 149 h 323"/>
                    <a:gd name="T16" fmla="*/ 388 w 839"/>
                    <a:gd name="T17" fmla="*/ 149 h 323"/>
                    <a:gd name="T18" fmla="*/ 377 w 839"/>
                    <a:gd name="T19" fmla="*/ 202 h 323"/>
                    <a:gd name="T20" fmla="*/ 416 w 839"/>
                    <a:gd name="T21" fmla="*/ 242 h 323"/>
                    <a:gd name="T22" fmla="*/ 459 w 839"/>
                    <a:gd name="T23" fmla="*/ 184 h 323"/>
                    <a:gd name="T24" fmla="*/ 532 w 839"/>
                    <a:gd name="T25" fmla="*/ 64 h 323"/>
                    <a:gd name="T26" fmla="*/ 511 w 839"/>
                    <a:gd name="T27" fmla="*/ 64 h 323"/>
                    <a:gd name="T28" fmla="*/ 511 w 839"/>
                    <a:gd name="T29" fmla="*/ 84 h 323"/>
                    <a:gd name="T30" fmla="*/ 532 w 839"/>
                    <a:gd name="T31" fmla="*/ 84 h 323"/>
                    <a:gd name="T32" fmla="*/ 532 w 839"/>
                    <a:gd name="T33" fmla="*/ 120 h 323"/>
                    <a:gd name="T34" fmla="*/ 510 w 839"/>
                    <a:gd name="T35" fmla="*/ 258 h 323"/>
                    <a:gd name="T36" fmla="*/ 532 w 839"/>
                    <a:gd name="T37" fmla="*/ 120 h 323"/>
                    <a:gd name="T38" fmla="*/ 671 w 839"/>
                    <a:gd name="T39" fmla="*/ 131 h 323"/>
                    <a:gd name="T40" fmla="*/ 591 w 839"/>
                    <a:gd name="T41" fmla="*/ 143 h 323"/>
                    <a:gd name="T42" fmla="*/ 591 w 839"/>
                    <a:gd name="T43" fmla="*/ 120 h 323"/>
                    <a:gd name="T44" fmla="*/ 569 w 839"/>
                    <a:gd name="T45" fmla="*/ 258 h 323"/>
                    <a:gd name="T46" fmla="*/ 591 w 839"/>
                    <a:gd name="T47" fmla="*/ 179 h 323"/>
                    <a:gd name="T48" fmla="*/ 629 w 839"/>
                    <a:gd name="T49" fmla="*/ 135 h 323"/>
                    <a:gd name="T50" fmla="*/ 661 w 839"/>
                    <a:gd name="T51" fmla="*/ 258 h 323"/>
                    <a:gd name="T52" fmla="*/ 683 w 839"/>
                    <a:gd name="T53" fmla="*/ 173 h 323"/>
                    <a:gd name="T54" fmla="*/ 767 w 839"/>
                    <a:gd name="T55" fmla="*/ 323 h 323"/>
                    <a:gd name="T56" fmla="*/ 728 w 839"/>
                    <a:gd name="T57" fmla="*/ 294 h 323"/>
                    <a:gd name="T58" fmla="*/ 817 w 839"/>
                    <a:gd name="T59" fmla="*/ 250 h 323"/>
                    <a:gd name="T60" fmla="*/ 817 w 839"/>
                    <a:gd name="T61" fmla="*/ 235 h 323"/>
                    <a:gd name="T62" fmla="*/ 740 w 839"/>
                    <a:gd name="T63" fmla="*/ 253 h 323"/>
                    <a:gd name="T64" fmla="*/ 713 w 839"/>
                    <a:gd name="T65" fmla="*/ 193 h 323"/>
                    <a:gd name="T66" fmla="*/ 776 w 839"/>
                    <a:gd name="T67" fmla="*/ 117 h 323"/>
                    <a:gd name="T68" fmla="*/ 817 w 839"/>
                    <a:gd name="T69" fmla="*/ 139 h 323"/>
                    <a:gd name="T70" fmla="*/ 839 w 839"/>
                    <a:gd name="T71" fmla="*/ 120 h 323"/>
                    <a:gd name="T72" fmla="*/ 817 w 839"/>
                    <a:gd name="T73" fmla="*/ 195 h 323"/>
                    <a:gd name="T74" fmla="*/ 806 w 839"/>
                    <a:gd name="T75" fmla="*/ 147 h 323"/>
                    <a:gd name="T76" fmla="*/ 747 w 839"/>
                    <a:gd name="T77" fmla="*/ 150 h 323"/>
                    <a:gd name="T78" fmla="*/ 746 w 839"/>
                    <a:gd name="T79" fmla="*/ 228 h 323"/>
                    <a:gd name="T80" fmla="*/ 806 w 839"/>
                    <a:gd name="T81" fmla="*/ 229 h 323"/>
                    <a:gd name="T82" fmla="*/ 97 w 839"/>
                    <a:gd name="T83" fmla="*/ 84 h 323"/>
                    <a:gd name="T84" fmla="*/ 178 w 839"/>
                    <a:gd name="T85" fmla="*/ 177 h 323"/>
                    <a:gd name="T86" fmla="*/ 74 w 839"/>
                    <a:gd name="T87" fmla="*/ 322 h 323"/>
                    <a:gd name="T88" fmla="*/ 258 w 839"/>
                    <a:gd name="T89" fmla="*/ 134 h 323"/>
                    <a:gd name="T90" fmla="*/ 74 w 839"/>
                    <a:gd name="T91" fmla="*/ 23 h 323"/>
                    <a:gd name="T92" fmla="*/ 0 w 839"/>
                    <a:gd name="T93" fmla="*/ 271 h 323"/>
                    <a:gd name="T94" fmla="*/ 74 w 839"/>
                    <a:gd name="T95" fmla="*/ 23 h 3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839" h="323">
                      <a:moveTo>
                        <a:pt x="481" y="185"/>
                      </a:moveTo>
                      <a:cubicBezTo>
                        <a:pt x="481" y="208"/>
                        <a:pt x="476" y="226"/>
                        <a:pt x="464" y="240"/>
                      </a:cubicBezTo>
                      <a:cubicBezTo>
                        <a:pt x="453" y="254"/>
                        <a:pt x="438" y="261"/>
                        <a:pt x="418" y="261"/>
                      </a:cubicBezTo>
                      <a:cubicBezTo>
                        <a:pt x="400" y="261"/>
                        <a:pt x="387" y="253"/>
                        <a:pt x="377" y="238"/>
                      </a:cubicBezTo>
                      <a:cubicBezTo>
                        <a:pt x="377" y="238"/>
                        <a:pt x="377" y="238"/>
                        <a:pt x="377" y="238"/>
                      </a:cubicBezTo>
                      <a:cubicBezTo>
                        <a:pt x="377" y="258"/>
                        <a:pt x="377" y="258"/>
                        <a:pt x="377" y="258"/>
                      </a:cubicBezTo>
                      <a:cubicBezTo>
                        <a:pt x="355" y="258"/>
                        <a:pt x="355" y="258"/>
                        <a:pt x="355" y="258"/>
                      </a:cubicBezTo>
                      <a:cubicBezTo>
                        <a:pt x="355" y="54"/>
                        <a:pt x="355" y="54"/>
                        <a:pt x="355" y="54"/>
                      </a:cubicBezTo>
                      <a:cubicBezTo>
                        <a:pt x="377" y="61"/>
                        <a:pt x="377" y="61"/>
                        <a:pt x="377" y="61"/>
                      </a:cubicBezTo>
                      <a:cubicBezTo>
                        <a:pt x="377" y="144"/>
                        <a:pt x="377" y="144"/>
                        <a:pt x="377" y="144"/>
                      </a:cubicBezTo>
                      <a:cubicBezTo>
                        <a:pt x="377" y="144"/>
                        <a:pt x="377" y="144"/>
                        <a:pt x="377" y="144"/>
                      </a:cubicBezTo>
                      <a:cubicBezTo>
                        <a:pt x="388" y="126"/>
                        <a:pt x="404" y="117"/>
                        <a:pt x="425" y="117"/>
                      </a:cubicBezTo>
                      <a:cubicBezTo>
                        <a:pt x="442" y="117"/>
                        <a:pt x="456" y="123"/>
                        <a:pt x="466" y="135"/>
                      </a:cubicBezTo>
                      <a:cubicBezTo>
                        <a:pt x="476" y="147"/>
                        <a:pt x="481" y="164"/>
                        <a:pt x="481" y="185"/>
                      </a:cubicBezTo>
                      <a:moveTo>
                        <a:pt x="459" y="184"/>
                      </a:moveTo>
                      <a:cubicBezTo>
                        <a:pt x="459" y="170"/>
                        <a:pt x="455" y="158"/>
                        <a:pt x="448" y="149"/>
                      </a:cubicBezTo>
                      <a:cubicBezTo>
                        <a:pt x="441" y="140"/>
                        <a:pt x="432" y="135"/>
                        <a:pt x="419" y="135"/>
                      </a:cubicBezTo>
                      <a:cubicBezTo>
                        <a:pt x="407" y="135"/>
                        <a:pt x="396" y="140"/>
                        <a:pt x="388" y="149"/>
                      </a:cubicBezTo>
                      <a:cubicBezTo>
                        <a:pt x="381" y="157"/>
                        <a:pt x="377" y="169"/>
                        <a:pt x="377" y="182"/>
                      </a:cubicBezTo>
                      <a:cubicBezTo>
                        <a:pt x="377" y="202"/>
                        <a:pt x="377" y="202"/>
                        <a:pt x="377" y="202"/>
                      </a:cubicBezTo>
                      <a:cubicBezTo>
                        <a:pt x="377" y="213"/>
                        <a:pt x="380" y="223"/>
                        <a:pt x="388" y="231"/>
                      </a:cubicBezTo>
                      <a:cubicBezTo>
                        <a:pt x="396" y="238"/>
                        <a:pt x="405" y="242"/>
                        <a:pt x="416" y="242"/>
                      </a:cubicBezTo>
                      <a:cubicBezTo>
                        <a:pt x="429" y="242"/>
                        <a:pt x="440" y="237"/>
                        <a:pt x="447" y="227"/>
                      </a:cubicBezTo>
                      <a:cubicBezTo>
                        <a:pt x="455" y="217"/>
                        <a:pt x="459" y="203"/>
                        <a:pt x="459" y="184"/>
                      </a:cubicBezTo>
                      <a:moveTo>
                        <a:pt x="536" y="74"/>
                      </a:moveTo>
                      <a:cubicBezTo>
                        <a:pt x="536" y="70"/>
                        <a:pt x="535" y="66"/>
                        <a:pt x="532" y="64"/>
                      </a:cubicBezTo>
                      <a:cubicBezTo>
                        <a:pt x="529" y="61"/>
                        <a:pt x="526" y="59"/>
                        <a:pt x="522" y="59"/>
                      </a:cubicBezTo>
                      <a:cubicBezTo>
                        <a:pt x="517" y="59"/>
                        <a:pt x="514" y="61"/>
                        <a:pt x="511" y="64"/>
                      </a:cubicBezTo>
                      <a:cubicBezTo>
                        <a:pt x="508" y="67"/>
                        <a:pt x="507" y="70"/>
                        <a:pt x="507" y="74"/>
                      </a:cubicBezTo>
                      <a:cubicBezTo>
                        <a:pt x="507" y="78"/>
                        <a:pt x="509" y="82"/>
                        <a:pt x="511" y="84"/>
                      </a:cubicBezTo>
                      <a:cubicBezTo>
                        <a:pt x="514" y="87"/>
                        <a:pt x="518" y="88"/>
                        <a:pt x="522" y="88"/>
                      </a:cubicBezTo>
                      <a:cubicBezTo>
                        <a:pt x="525" y="88"/>
                        <a:pt x="529" y="87"/>
                        <a:pt x="532" y="84"/>
                      </a:cubicBezTo>
                      <a:cubicBezTo>
                        <a:pt x="535" y="81"/>
                        <a:pt x="536" y="78"/>
                        <a:pt x="536" y="74"/>
                      </a:cubicBezTo>
                      <a:moveTo>
                        <a:pt x="532" y="120"/>
                      </a:moveTo>
                      <a:cubicBezTo>
                        <a:pt x="510" y="120"/>
                        <a:pt x="510" y="120"/>
                        <a:pt x="510" y="120"/>
                      </a:cubicBezTo>
                      <a:cubicBezTo>
                        <a:pt x="510" y="258"/>
                        <a:pt x="510" y="258"/>
                        <a:pt x="510" y="258"/>
                      </a:cubicBezTo>
                      <a:cubicBezTo>
                        <a:pt x="532" y="258"/>
                        <a:pt x="532" y="258"/>
                        <a:pt x="532" y="258"/>
                      </a:cubicBezTo>
                      <a:lnTo>
                        <a:pt x="532" y="120"/>
                      </a:lnTo>
                      <a:close/>
                      <a:moveTo>
                        <a:pt x="683" y="173"/>
                      </a:moveTo>
                      <a:cubicBezTo>
                        <a:pt x="683" y="155"/>
                        <a:pt x="679" y="141"/>
                        <a:pt x="671" y="131"/>
                      </a:cubicBezTo>
                      <a:cubicBezTo>
                        <a:pt x="663" y="122"/>
                        <a:pt x="652" y="117"/>
                        <a:pt x="637" y="117"/>
                      </a:cubicBezTo>
                      <a:cubicBezTo>
                        <a:pt x="617" y="117"/>
                        <a:pt x="602" y="125"/>
                        <a:pt x="591" y="143"/>
                      </a:cubicBezTo>
                      <a:cubicBezTo>
                        <a:pt x="591" y="143"/>
                        <a:pt x="591" y="143"/>
                        <a:pt x="591" y="143"/>
                      </a:cubicBezTo>
                      <a:cubicBezTo>
                        <a:pt x="591" y="120"/>
                        <a:pt x="591" y="120"/>
                        <a:pt x="591" y="120"/>
                      </a:cubicBezTo>
                      <a:cubicBezTo>
                        <a:pt x="569" y="120"/>
                        <a:pt x="569" y="120"/>
                        <a:pt x="569" y="120"/>
                      </a:cubicBezTo>
                      <a:cubicBezTo>
                        <a:pt x="569" y="258"/>
                        <a:pt x="569" y="258"/>
                        <a:pt x="569" y="258"/>
                      </a:cubicBezTo>
                      <a:cubicBezTo>
                        <a:pt x="591" y="258"/>
                        <a:pt x="591" y="258"/>
                        <a:pt x="591" y="258"/>
                      </a:cubicBezTo>
                      <a:cubicBezTo>
                        <a:pt x="591" y="179"/>
                        <a:pt x="591" y="179"/>
                        <a:pt x="591" y="179"/>
                      </a:cubicBezTo>
                      <a:cubicBezTo>
                        <a:pt x="591" y="166"/>
                        <a:pt x="595" y="156"/>
                        <a:pt x="602" y="148"/>
                      </a:cubicBezTo>
                      <a:cubicBezTo>
                        <a:pt x="609" y="140"/>
                        <a:pt x="618" y="135"/>
                        <a:pt x="629" y="135"/>
                      </a:cubicBezTo>
                      <a:cubicBezTo>
                        <a:pt x="650" y="135"/>
                        <a:pt x="661" y="150"/>
                        <a:pt x="661" y="179"/>
                      </a:cubicBezTo>
                      <a:cubicBezTo>
                        <a:pt x="661" y="258"/>
                        <a:pt x="661" y="258"/>
                        <a:pt x="661" y="258"/>
                      </a:cubicBezTo>
                      <a:cubicBezTo>
                        <a:pt x="683" y="258"/>
                        <a:pt x="683" y="258"/>
                        <a:pt x="683" y="258"/>
                      </a:cubicBezTo>
                      <a:lnTo>
                        <a:pt x="683" y="173"/>
                      </a:lnTo>
                      <a:close/>
                      <a:moveTo>
                        <a:pt x="839" y="247"/>
                      </a:moveTo>
                      <a:cubicBezTo>
                        <a:pt x="839" y="297"/>
                        <a:pt x="815" y="323"/>
                        <a:pt x="767" y="323"/>
                      </a:cubicBezTo>
                      <a:cubicBezTo>
                        <a:pt x="750" y="323"/>
                        <a:pt x="735" y="319"/>
                        <a:pt x="722" y="313"/>
                      </a:cubicBezTo>
                      <a:cubicBezTo>
                        <a:pt x="728" y="294"/>
                        <a:pt x="728" y="294"/>
                        <a:pt x="728" y="294"/>
                      </a:cubicBezTo>
                      <a:cubicBezTo>
                        <a:pt x="741" y="301"/>
                        <a:pt x="752" y="304"/>
                        <a:pt x="766" y="304"/>
                      </a:cubicBezTo>
                      <a:cubicBezTo>
                        <a:pt x="800" y="304"/>
                        <a:pt x="817" y="286"/>
                        <a:pt x="817" y="250"/>
                      </a:cubicBezTo>
                      <a:cubicBezTo>
                        <a:pt x="817" y="235"/>
                        <a:pt x="817" y="235"/>
                        <a:pt x="817" y="235"/>
                      </a:cubicBezTo>
                      <a:cubicBezTo>
                        <a:pt x="817" y="235"/>
                        <a:pt x="817" y="235"/>
                        <a:pt x="817" y="235"/>
                      </a:cubicBezTo>
                      <a:cubicBezTo>
                        <a:pt x="806" y="252"/>
                        <a:pt x="791" y="261"/>
                        <a:pt x="770" y="261"/>
                      </a:cubicBezTo>
                      <a:cubicBezTo>
                        <a:pt x="758" y="261"/>
                        <a:pt x="748" y="258"/>
                        <a:pt x="740" y="253"/>
                      </a:cubicBezTo>
                      <a:cubicBezTo>
                        <a:pt x="731" y="247"/>
                        <a:pt x="724" y="239"/>
                        <a:pt x="720" y="229"/>
                      </a:cubicBezTo>
                      <a:cubicBezTo>
                        <a:pt x="715" y="219"/>
                        <a:pt x="713" y="207"/>
                        <a:pt x="713" y="193"/>
                      </a:cubicBezTo>
                      <a:cubicBezTo>
                        <a:pt x="713" y="170"/>
                        <a:pt x="718" y="151"/>
                        <a:pt x="730" y="137"/>
                      </a:cubicBezTo>
                      <a:cubicBezTo>
                        <a:pt x="741" y="124"/>
                        <a:pt x="756" y="117"/>
                        <a:pt x="776" y="117"/>
                      </a:cubicBezTo>
                      <a:cubicBezTo>
                        <a:pt x="794" y="117"/>
                        <a:pt x="808" y="124"/>
                        <a:pt x="817" y="139"/>
                      </a:cubicBezTo>
                      <a:cubicBezTo>
                        <a:pt x="817" y="139"/>
                        <a:pt x="817" y="139"/>
                        <a:pt x="817" y="139"/>
                      </a:cubicBezTo>
                      <a:cubicBezTo>
                        <a:pt x="817" y="120"/>
                        <a:pt x="817" y="120"/>
                        <a:pt x="817" y="120"/>
                      </a:cubicBezTo>
                      <a:cubicBezTo>
                        <a:pt x="839" y="120"/>
                        <a:pt x="839" y="120"/>
                        <a:pt x="839" y="120"/>
                      </a:cubicBezTo>
                      <a:lnTo>
                        <a:pt x="839" y="247"/>
                      </a:lnTo>
                      <a:close/>
                      <a:moveTo>
                        <a:pt x="817" y="195"/>
                      </a:moveTo>
                      <a:cubicBezTo>
                        <a:pt x="817" y="175"/>
                        <a:pt x="817" y="175"/>
                        <a:pt x="817" y="175"/>
                      </a:cubicBezTo>
                      <a:cubicBezTo>
                        <a:pt x="817" y="164"/>
                        <a:pt x="814" y="155"/>
                        <a:pt x="806" y="147"/>
                      </a:cubicBezTo>
                      <a:cubicBezTo>
                        <a:pt x="798" y="139"/>
                        <a:pt x="789" y="135"/>
                        <a:pt x="779" y="135"/>
                      </a:cubicBezTo>
                      <a:cubicBezTo>
                        <a:pt x="765" y="135"/>
                        <a:pt x="754" y="140"/>
                        <a:pt x="747" y="150"/>
                      </a:cubicBezTo>
                      <a:cubicBezTo>
                        <a:pt x="739" y="160"/>
                        <a:pt x="735" y="174"/>
                        <a:pt x="735" y="192"/>
                      </a:cubicBezTo>
                      <a:cubicBezTo>
                        <a:pt x="735" y="207"/>
                        <a:pt x="739" y="219"/>
                        <a:pt x="746" y="228"/>
                      </a:cubicBezTo>
                      <a:cubicBezTo>
                        <a:pt x="753" y="238"/>
                        <a:pt x="763" y="242"/>
                        <a:pt x="776" y="242"/>
                      </a:cubicBezTo>
                      <a:cubicBezTo>
                        <a:pt x="788" y="242"/>
                        <a:pt x="798" y="238"/>
                        <a:pt x="806" y="229"/>
                      </a:cubicBezTo>
                      <a:cubicBezTo>
                        <a:pt x="814" y="221"/>
                        <a:pt x="817" y="209"/>
                        <a:pt x="817" y="195"/>
                      </a:cubicBezTo>
                      <a:moveTo>
                        <a:pt x="97" y="84"/>
                      </a:moveTo>
                      <a:cubicBezTo>
                        <a:pt x="129" y="154"/>
                        <a:pt x="129" y="154"/>
                        <a:pt x="129" y="154"/>
                      </a:cubicBezTo>
                      <a:cubicBezTo>
                        <a:pt x="178" y="177"/>
                        <a:pt x="178" y="177"/>
                        <a:pt x="178" y="177"/>
                      </a:cubicBezTo>
                      <a:cubicBezTo>
                        <a:pt x="0" y="271"/>
                        <a:pt x="0" y="271"/>
                        <a:pt x="0" y="271"/>
                      </a:cubicBezTo>
                      <a:cubicBezTo>
                        <a:pt x="74" y="322"/>
                        <a:pt x="74" y="322"/>
                        <a:pt x="74" y="322"/>
                      </a:cubicBezTo>
                      <a:cubicBezTo>
                        <a:pt x="258" y="212"/>
                        <a:pt x="258" y="212"/>
                        <a:pt x="258" y="212"/>
                      </a:cubicBezTo>
                      <a:cubicBezTo>
                        <a:pt x="258" y="134"/>
                        <a:pt x="258" y="134"/>
                        <a:pt x="258" y="134"/>
                      </a:cubicBezTo>
                      <a:lnTo>
                        <a:pt x="97" y="84"/>
                      </a:lnTo>
                      <a:close/>
                      <a:moveTo>
                        <a:pt x="74" y="23"/>
                      </a:moveTo>
                      <a:cubicBezTo>
                        <a:pt x="0" y="0"/>
                        <a:pt x="0" y="0"/>
                        <a:pt x="0" y="0"/>
                      </a:cubicBezTo>
                      <a:cubicBezTo>
                        <a:pt x="0" y="271"/>
                        <a:pt x="0" y="271"/>
                        <a:pt x="0" y="271"/>
                      </a:cubicBezTo>
                      <a:cubicBezTo>
                        <a:pt x="74" y="204"/>
                        <a:pt x="74" y="204"/>
                        <a:pt x="74" y="204"/>
                      </a:cubicBezTo>
                      <a:lnTo>
                        <a:pt x="74" y="23"/>
                      </a:lnTo>
                      <a:close/>
                    </a:path>
                  </a:pathLst>
                </a:custGeom>
                <a:solidFill>
                  <a:schemeClr val="bg1"/>
                </a:solidFill>
                <a:ln>
                  <a:noFill/>
                </a:ln>
                <a:extLst/>
              </p:spPr>
              <p:txBody>
                <a:bodyPr vert="horz" wrap="square" lIns="87844" tIns="43923" rIns="87844" bIns="43923" numCol="1" anchor="t" anchorCtr="0" compatLnSpc="1">
                  <a:prstTxWarp prst="textNoShape">
                    <a:avLst/>
                  </a:prstTxWarp>
                </a:bodyPr>
                <a:lstStyle/>
                <a:p>
                  <a:pPr defTabSz="913919"/>
                  <a:endParaRPr lang="en-US" sz="1764">
                    <a:solidFill>
                      <a:srgbClr val="505050"/>
                    </a:solidFill>
                  </a:endParaRPr>
                </a:p>
              </p:txBody>
            </p:sp>
            <p:sp>
              <p:nvSpPr>
                <p:cNvPr id="125" name="Freeform 31"/>
                <p:cNvSpPr>
                  <a:spLocks noChangeAspect="1" noEditPoints="1"/>
                </p:cNvSpPr>
                <p:nvPr/>
              </p:nvSpPr>
              <p:spPr bwMode="auto">
                <a:xfrm>
                  <a:off x="6324452" y="6090042"/>
                  <a:ext cx="935532" cy="333350"/>
                </a:xfrm>
                <a:custGeom>
                  <a:avLst/>
                  <a:gdLst>
                    <a:gd name="T0" fmla="*/ 241 w 534"/>
                    <a:gd name="T1" fmla="*/ 90 h 190"/>
                    <a:gd name="T2" fmla="*/ 218 w 534"/>
                    <a:gd name="T3" fmla="*/ 101 h 190"/>
                    <a:gd name="T4" fmla="*/ 243 w 534"/>
                    <a:gd name="T5" fmla="*/ 101 h 190"/>
                    <a:gd name="T6" fmla="*/ 271 w 534"/>
                    <a:gd name="T7" fmla="*/ 101 h 190"/>
                    <a:gd name="T8" fmla="*/ 283 w 534"/>
                    <a:gd name="T9" fmla="*/ 41 h 190"/>
                    <a:gd name="T10" fmla="*/ 283 w 534"/>
                    <a:gd name="T11" fmla="*/ 59 h 190"/>
                    <a:gd name="T12" fmla="*/ 328 w 534"/>
                    <a:gd name="T13" fmla="*/ 92 h 190"/>
                    <a:gd name="T14" fmla="*/ 329 w 534"/>
                    <a:gd name="T15" fmla="*/ 67 h 190"/>
                    <a:gd name="T16" fmla="*/ 317 w 534"/>
                    <a:gd name="T17" fmla="*/ 101 h 190"/>
                    <a:gd name="T18" fmla="*/ 348 w 534"/>
                    <a:gd name="T19" fmla="*/ 60 h 190"/>
                    <a:gd name="T20" fmla="*/ 343 w 534"/>
                    <a:gd name="T21" fmla="*/ 101 h 190"/>
                    <a:gd name="T22" fmla="*/ 394 w 534"/>
                    <a:gd name="T23" fmla="*/ 96 h 190"/>
                    <a:gd name="T24" fmla="*/ 394 w 534"/>
                    <a:gd name="T25" fmla="*/ 63 h 190"/>
                    <a:gd name="T26" fmla="*/ 365 w 534"/>
                    <a:gd name="T27" fmla="*/ 80 h 190"/>
                    <a:gd name="T28" fmla="*/ 427 w 534"/>
                    <a:gd name="T29" fmla="*/ 82 h 190"/>
                    <a:gd name="T30" fmla="*/ 428 w 534"/>
                    <a:gd name="T31" fmla="*/ 66 h 190"/>
                    <a:gd name="T32" fmla="*/ 415 w 534"/>
                    <a:gd name="T33" fmla="*/ 82 h 190"/>
                    <a:gd name="T34" fmla="*/ 415 w 534"/>
                    <a:gd name="T35" fmla="*/ 101 h 190"/>
                    <a:gd name="T36" fmla="*/ 440 w 534"/>
                    <a:gd name="T37" fmla="*/ 96 h 190"/>
                    <a:gd name="T38" fmla="*/ 469 w 534"/>
                    <a:gd name="T39" fmla="*/ 80 h 190"/>
                    <a:gd name="T40" fmla="*/ 455 w 534"/>
                    <a:gd name="T41" fmla="*/ 96 h 190"/>
                    <a:gd name="T42" fmla="*/ 497 w 534"/>
                    <a:gd name="T43" fmla="*/ 38 h 190"/>
                    <a:gd name="T44" fmla="*/ 484 w 534"/>
                    <a:gd name="T45" fmla="*/ 64 h 190"/>
                    <a:gd name="T46" fmla="*/ 491 w 534"/>
                    <a:gd name="T47" fmla="*/ 59 h 190"/>
                    <a:gd name="T48" fmla="*/ 526 w 534"/>
                    <a:gd name="T49" fmla="*/ 94 h 190"/>
                    <a:gd name="T50" fmla="*/ 526 w 534"/>
                    <a:gd name="T51" fmla="*/ 59 h 190"/>
                    <a:gd name="T52" fmla="*/ 502 w 534"/>
                    <a:gd name="T53" fmla="*/ 64 h 190"/>
                    <a:gd name="T54" fmla="*/ 250 w 534"/>
                    <a:gd name="T55" fmla="*/ 161 h 190"/>
                    <a:gd name="T56" fmla="*/ 251 w 534"/>
                    <a:gd name="T57" fmla="*/ 140 h 190"/>
                    <a:gd name="T58" fmla="*/ 251 w 534"/>
                    <a:gd name="T59" fmla="*/ 140 h 190"/>
                    <a:gd name="T60" fmla="*/ 280 w 534"/>
                    <a:gd name="T61" fmla="*/ 164 h 190"/>
                    <a:gd name="T62" fmla="*/ 265 w 534"/>
                    <a:gd name="T63" fmla="*/ 184 h 190"/>
                    <a:gd name="T64" fmla="*/ 339 w 534"/>
                    <a:gd name="T65" fmla="*/ 170 h 190"/>
                    <a:gd name="T66" fmla="*/ 311 w 534"/>
                    <a:gd name="T67" fmla="*/ 135 h 190"/>
                    <a:gd name="T68" fmla="*/ 314 w 534"/>
                    <a:gd name="T69" fmla="*/ 137 h 190"/>
                    <a:gd name="T70" fmla="*/ 372 w 534"/>
                    <a:gd name="T71" fmla="*/ 170 h 190"/>
                    <a:gd name="T72" fmla="*/ 359 w 534"/>
                    <a:gd name="T73" fmla="*/ 145 h 190"/>
                    <a:gd name="T74" fmla="*/ 364 w 534"/>
                    <a:gd name="T75" fmla="*/ 127 h 190"/>
                    <a:gd name="T76" fmla="*/ 354 w 534"/>
                    <a:gd name="T77" fmla="*/ 153 h 190"/>
                    <a:gd name="T78" fmla="*/ 372 w 534"/>
                    <a:gd name="T79" fmla="*/ 149 h 190"/>
                    <a:gd name="T80" fmla="*/ 420 w 534"/>
                    <a:gd name="T81" fmla="*/ 136 h 190"/>
                    <a:gd name="T82" fmla="*/ 388 w 534"/>
                    <a:gd name="T83" fmla="*/ 128 h 190"/>
                    <a:gd name="T84" fmla="*/ 415 w 534"/>
                    <a:gd name="T85" fmla="*/ 145 h 190"/>
                    <a:gd name="T86" fmla="*/ 439 w 534"/>
                    <a:gd name="T87" fmla="*/ 136 h 190"/>
                    <a:gd name="T88" fmla="*/ 461 w 534"/>
                    <a:gd name="T89" fmla="*/ 118 h 190"/>
                    <a:gd name="T90" fmla="*/ 466 w 534"/>
                    <a:gd name="T91" fmla="*/ 113 h 190"/>
                    <a:gd name="T92" fmla="*/ 465 w 534"/>
                    <a:gd name="T93" fmla="*/ 170 h 190"/>
                    <a:gd name="T94" fmla="*/ 479 w 534"/>
                    <a:gd name="T95" fmla="*/ 149 h 190"/>
                    <a:gd name="T96" fmla="*/ 478 w 534"/>
                    <a:gd name="T97" fmla="*/ 133 h 190"/>
                    <a:gd name="T98" fmla="*/ 531 w 534"/>
                    <a:gd name="T99" fmla="*/ 151 h 190"/>
                    <a:gd name="T100" fmla="*/ 532 w 534"/>
                    <a:gd name="T101" fmla="*/ 136 h 190"/>
                    <a:gd name="T102" fmla="*/ 519 w 534"/>
                    <a:gd name="T103" fmla="*/ 151 h 190"/>
                    <a:gd name="T104" fmla="*/ 519 w 534"/>
                    <a:gd name="T105" fmla="*/ 171 h 190"/>
                    <a:gd name="T106" fmla="*/ 94 w 534"/>
                    <a:gd name="T107" fmla="*/ 138 h 190"/>
                    <a:gd name="T108" fmla="*/ 141 w 534"/>
                    <a:gd name="T109" fmla="*/ 31 h 190"/>
                    <a:gd name="T110" fmla="*/ 144 w 534"/>
                    <a:gd name="T111" fmla="*/ 92 h 190"/>
                    <a:gd name="T112" fmla="*/ 179 w 534"/>
                    <a:gd name="T113" fmla="*/ 171 h 190"/>
                    <a:gd name="T114" fmla="*/ 90 w 534"/>
                    <a:gd name="T115" fmla="*/ 1 h 190"/>
                    <a:gd name="T116" fmla="*/ 60 w 534"/>
                    <a:gd name="T117" fmla="*/ 73 h 190"/>
                    <a:gd name="T118" fmla="*/ 90 w 534"/>
                    <a:gd name="T119" fmla="*/ 1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34" h="190">
                      <a:moveTo>
                        <a:pt x="271" y="101"/>
                      </a:moveTo>
                      <a:cubicBezTo>
                        <a:pt x="271" y="101"/>
                        <a:pt x="271" y="101"/>
                        <a:pt x="271" y="101"/>
                      </a:cubicBezTo>
                      <a:cubicBezTo>
                        <a:pt x="271" y="42"/>
                        <a:pt x="271" y="42"/>
                        <a:pt x="271" y="42"/>
                      </a:cubicBezTo>
                      <a:cubicBezTo>
                        <a:pt x="271" y="42"/>
                        <a:pt x="271" y="42"/>
                        <a:pt x="262" y="42"/>
                      </a:cubicBezTo>
                      <a:cubicBezTo>
                        <a:pt x="262" y="42"/>
                        <a:pt x="262" y="42"/>
                        <a:pt x="244" y="83"/>
                      </a:cubicBezTo>
                      <a:cubicBezTo>
                        <a:pt x="243" y="84"/>
                        <a:pt x="242" y="87"/>
                        <a:pt x="241" y="90"/>
                      </a:cubicBezTo>
                      <a:cubicBezTo>
                        <a:pt x="241" y="90"/>
                        <a:pt x="241" y="90"/>
                        <a:pt x="241" y="90"/>
                      </a:cubicBezTo>
                      <a:cubicBezTo>
                        <a:pt x="240" y="88"/>
                        <a:pt x="239" y="86"/>
                        <a:pt x="238" y="83"/>
                      </a:cubicBezTo>
                      <a:cubicBezTo>
                        <a:pt x="238" y="83"/>
                        <a:pt x="238" y="83"/>
                        <a:pt x="220" y="42"/>
                      </a:cubicBezTo>
                      <a:cubicBezTo>
                        <a:pt x="220" y="42"/>
                        <a:pt x="220" y="42"/>
                        <a:pt x="211" y="42"/>
                      </a:cubicBezTo>
                      <a:cubicBezTo>
                        <a:pt x="211" y="42"/>
                        <a:pt x="211" y="42"/>
                        <a:pt x="211" y="101"/>
                      </a:cubicBezTo>
                      <a:cubicBezTo>
                        <a:pt x="211" y="101"/>
                        <a:pt x="211" y="101"/>
                        <a:pt x="218" y="101"/>
                      </a:cubicBezTo>
                      <a:cubicBezTo>
                        <a:pt x="218" y="101"/>
                        <a:pt x="218" y="101"/>
                        <a:pt x="218" y="61"/>
                      </a:cubicBezTo>
                      <a:cubicBezTo>
                        <a:pt x="218" y="56"/>
                        <a:pt x="218" y="52"/>
                        <a:pt x="217" y="50"/>
                      </a:cubicBezTo>
                      <a:cubicBezTo>
                        <a:pt x="217" y="50"/>
                        <a:pt x="217" y="50"/>
                        <a:pt x="218" y="50"/>
                      </a:cubicBezTo>
                      <a:cubicBezTo>
                        <a:pt x="218" y="53"/>
                        <a:pt x="219" y="55"/>
                        <a:pt x="219" y="56"/>
                      </a:cubicBezTo>
                      <a:cubicBezTo>
                        <a:pt x="219" y="56"/>
                        <a:pt x="219" y="56"/>
                        <a:pt x="239" y="101"/>
                      </a:cubicBezTo>
                      <a:cubicBezTo>
                        <a:pt x="239" y="101"/>
                        <a:pt x="239" y="101"/>
                        <a:pt x="243" y="101"/>
                      </a:cubicBezTo>
                      <a:cubicBezTo>
                        <a:pt x="243" y="101"/>
                        <a:pt x="243" y="101"/>
                        <a:pt x="263" y="56"/>
                      </a:cubicBezTo>
                      <a:cubicBezTo>
                        <a:pt x="263" y="54"/>
                        <a:pt x="264" y="52"/>
                        <a:pt x="265" y="50"/>
                      </a:cubicBezTo>
                      <a:cubicBezTo>
                        <a:pt x="265" y="50"/>
                        <a:pt x="265" y="50"/>
                        <a:pt x="265" y="50"/>
                      </a:cubicBezTo>
                      <a:cubicBezTo>
                        <a:pt x="264" y="54"/>
                        <a:pt x="264" y="58"/>
                        <a:pt x="264" y="61"/>
                      </a:cubicBezTo>
                      <a:cubicBezTo>
                        <a:pt x="264" y="61"/>
                        <a:pt x="264" y="61"/>
                        <a:pt x="264" y="101"/>
                      </a:cubicBezTo>
                      <a:cubicBezTo>
                        <a:pt x="264" y="101"/>
                        <a:pt x="264" y="101"/>
                        <a:pt x="271" y="101"/>
                      </a:cubicBezTo>
                      <a:close/>
                      <a:moveTo>
                        <a:pt x="290" y="44"/>
                      </a:moveTo>
                      <a:cubicBezTo>
                        <a:pt x="290" y="45"/>
                        <a:pt x="290" y="46"/>
                        <a:pt x="289" y="47"/>
                      </a:cubicBezTo>
                      <a:cubicBezTo>
                        <a:pt x="288" y="48"/>
                        <a:pt x="287" y="48"/>
                        <a:pt x="286" y="48"/>
                      </a:cubicBezTo>
                      <a:cubicBezTo>
                        <a:pt x="285" y="48"/>
                        <a:pt x="284" y="48"/>
                        <a:pt x="283" y="47"/>
                      </a:cubicBezTo>
                      <a:cubicBezTo>
                        <a:pt x="282" y="46"/>
                        <a:pt x="282" y="45"/>
                        <a:pt x="282" y="44"/>
                      </a:cubicBezTo>
                      <a:cubicBezTo>
                        <a:pt x="282" y="42"/>
                        <a:pt x="282" y="42"/>
                        <a:pt x="283" y="41"/>
                      </a:cubicBezTo>
                      <a:cubicBezTo>
                        <a:pt x="284" y="40"/>
                        <a:pt x="285" y="39"/>
                        <a:pt x="286" y="39"/>
                      </a:cubicBezTo>
                      <a:cubicBezTo>
                        <a:pt x="287" y="39"/>
                        <a:pt x="288" y="40"/>
                        <a:pt x="289" y="41"/>
                      </a:cubicBezTo>
                      <a:cubicBezTo>
                        <a:pt x="290" y="42"/>
                        <a:pt x="290" y="42"/>
                        <a:pt x="290" y="44"/>
                      </a:cubicBezTo>
                      <a:close/>
                      <a:moveTo>
                        <a:pt x="289" y="101"/>
                      </a:moveTo>
                      <a:cubicBezTo>
                        <a:pt x="283" y="101"/>
                        <a:pt x="283" y="101"/>
                        <a:pt x="283" y="101"/>
                      </a:cubicBezTo>
                      <a:cubicBezTo>
                        <a:pt x="283" y="59"/>
                        <a:pt x="283" y="59"/>
                        <a:pt x="283" y="59"/>
                      </a:cubicBezTo>
                      <a:cubicBezTo>
                        <a:pt x="289" y="59"/>
                        <a:pt x="289" y="59"/>
                        <a:pt x="289" y="59"/>
                      </a:cubicBezTo>
                      <a:cubicBezTo>
                        <a:pt x="289" y="101"/>
                        <a:pt x="289" y="101"/>
                        <a:pt x="289" y="101"/>
                      </a:cubicBezTo>
                      <a:cubicBezTo>
                        <a:pt x="289" y="101"/>
                        <a:pt x="289" y="101"/>
                        <a:pt x="289" y="101"/>
                      </a:cubicBezTo>
                      <a:close/>
                      <a:moveTo>
                        <a:pt x="328" y="98"/>
                      </a:moveTo>
                      <a:cubicBezTo>
                        <a:pt x="328" y="98"/>
                        <a:pt x="328" y="98"/>
                        <a:pt x="328" y="98"/>
                      </a:cubicBezTo>
                      <a:cubicBezTo>
                        <a:pt x="328" y="92"/>
                        <a:pt x="328" y="92"/>
                        <a:pt x="328" y="92"/>
                      </a:cubicBezTo>
                      <a:cubicBezTo>
                        <a:pt x="325" y="95"/>
                        <a:pt x="322" y="96"/>
                        <a:pt x="318" y="96"/>
                      </a:cubicBezTo>
                      <a:cubicBezTo>
                        <a:pt x="314" y="96"/>
                        <a:pt x="310" y="94"/>
                        <a:pt x="308" y="92"/>
                      </a:cubicBezTo>
                      <a:cubicBezTo>
                        <a:pt x="305" y="89"/>
                        <a:pt x="304" y="85"/>
                        <a:pt x="304" y="80"/>
                      </a:cubicBezTo>
                      <a:cubicBezTo>
                        <a:pt x="304" y="75"/>
                        <a:pt x="306" y="71"/>
                        <a:pt x="308" y="68"/>
                      </a:cubicBezTo>
                      <a:cubicBezTo>
                        <a:pt x="311" y="65"/>
                        <a:pt x="314" y="63"/>
                        <a:pt x="319" y="63"/>
                      </a:cubicBezTo>
                      <a:cubicBezTo>
                        <a:pt x="322" y="63"/>
                        <a:pt x="325" y="65"/>
                        <a:pt x="329" y="67"/>
                      </a:cubicBezTo>
                      <a:cubicBezTo>
                        <a:pt x="329" y="67"/>
                        <a:pt x="329" y="67"/>
                        <a:pt x="329" y="60"/>
                      </a:cubicBezTo>
                      <a:cubicBezTo>
                        <a:pt x="326" y="59"/>
                        <a:pt x="322" y="58"/>
                        <a:pt x="319" y="58"/>
                      </a:cubicBezTo>
                      <a:cubicBezTo>
                        <a:pt x="312" y="58"/>
                        <a:pt x="307" y="60"/>
                        <a:pt x="303" y="64"/>
                      </a:cubicBezTo>
                      <a:cubicBezTo>
                        <a:pt x="299" y="68"/>
                        <a:pt x="297" y="74"/>
                        <a:pt x="297" y="81"/>
                      </a:cubicBezTo>
                      <a:cubicBezTo>
                        <a:pt x="297" y="87"/>
                        <a:pt x="299" y="92"/>
                        <a:pt x="303" y="96"/>
                      </a:cubicBezTo>
                      <a:cubicBezTo>
                        <a:pt x="306" y="100"/>
                        <a:pt x="311" y="101"/>
                        <a:pt x="317" y="101"/>
                      </a:cubicBezTo>
                      <a:cubicBezTo>
                        <a:pt x="321" y="101"/>
                        <a:pt x="325" y="100"/>
                        <a:pt x="328" y="98"/>
                      </a:cubicBezTo>
                      <a:close/>
                      <a:moveTo>
                        <a:pt x="358" y="65"/>
                      </a:moveTo>
                      <a:cubicBezTo>
                        <a:pt x="358" y="65"/>
                        <a:pt x="358" y="65"/>
                        <a:pt x="358" y="65"/>
                      </a:cubicBezTo>
                      <a:cubicBezTo>
                        <a:pt x="358" y="58"/>
                        <a:pt x="358" y="58"/>
                        <a:pt x="358" y="58"/>
                      </a:cubicBezTo>
                      <a:cubicBezTo>
                        <a:pt x="357" y="58"/>
                        <a:pt x="356" y="58"/>
                        <a:pt x="354" y="58"/>
                      </a:cubicBezTo>
                      <a:cubicBezTo>
                        <a:pt x="352" y="58"/>
                        <a:pt x="349" y="59"/>
                        <a:pt x="348" y="60"/>
                      </a:cubicBezTo>
                      <a:cubicBezTo>
                        <a:pt x="346" y="62"/>
                        <a:pt x="344" y="64"/>
                        <a:pt x="343" y="67"/>
                      </a:cubicBezTo>
                      <a:cubicBezTo>
                        <a:pt x="343" y="67"/>
                        <a:pt x="343" y="67"/>
                        <a:pt x="343" y="67"/>
                      </a:cubicBezTo>
                      <a:cubicBezTo>
                        <a:pt x="343" y="67"/>
                        <a:pt x="343" y="67"/>
                        <a:pt x="343" y="59"/>
                      </a:cubicBezTo>
                      <a:cubicBezTo>
                        <a:pt x="343" y="59"/>
                        <a:pt x="343" y="59"/>
                        <a:pt x="336" y="59"/>
                      </a:cubicBezTo>
                      <a:cubicBezTo>
                        <a:pt x="336" y="59"/>
                        <a:pt x="336" y="59"/>
                        <a:pt x="336" y="101"/>
                      </a:cubicBezTo>
                      <a:cubicBezTo>
                        <a:pt x="336" y="101"/>
                        <a:pt x="336" y="101"/>
                        <a:pt x="343" y="101"/>
                      </a:cubicBezTo>
                      <a:cubicBezTo>
                        <a:pt x="343" y="101"/>
                        <a:pt x="343" y="101"/>
                        <a:pt x="343" y="79"/>
                      </a:cubicBezTo>
                      <a:cubicBezTo>
                        <a:pt x="343" y="74"/>
                        <a:pt x="344" y="71"/>
                        <a:pt x="346" y="68"/>
                      </a:cubicBezTo>
                      <a:cubicBezTo>
                        <a:pt x="348" y="65"/>
                        <a:pt x="350" y="64"/>
                        <a:pt x="353" y="64"/>
                      </a:cubicBezTo>
                      <a:cubicBezTo>
                        <a:pt x="355" y="64"/>
                        <a:pt x="357" y="64"/>
                        <a:pt x="358" y="65"/>
                      </a:cubicBezTo>
                      <a:close/>
                      <a:moveTo>
                        <a:pt x="399" y="79"/>
                      </a:moveTo>
                      <a:cubicBezTo>
                        <a:pt x="399" y="86"/>
                        <a:pt x="398" y="92"/>
                        <a:pt x="394" y="96"/>
                      </a:cubicBezTo>
                      <a:cubicBezTo>
                        <a:pt x="390" y="99"/>
                        <a:pt x="385" y="101"/>
                        <a:pt x="379" y="101"/>
                      </a:cubicBezTo>
                      <a:cubicBezTo>
                        <a:pt x="372" y="101"/>
                        <a:pt x="368" y="99"/>
                        <a:pt x="364" y="96"/>
                      </a:cubicBezTo>
                      <a:cubicBezTo>
                        <a:pt x="360" y="92"/>
                        <a:pt x="358" y="87"/>
                        <a:pt x="358" y="80"/>
                      </a:cubicBezTo>
                      <a:cubicBezTo>
                        <a:pt x="358" y="73"/>
                        <a:pt x="361" y="67"/>
                        <a:pt x="365" y="63"/>
                      </a:cubicBezTo>
                      <a:cubicBezTo>
                        <a:pt x="368" y="60"/>
                        <a:pt x="373" y="58"/>
                        <a:pt x="380" y="58"/>
                      </a:cubicBezTo>
                      <a:cubicBezTo>
                        <a:pt x="386" y="58"/>
                        <a:pt x="391" y="60"/>
                        <a:pt x="394" y="63"/>
                      </a:cubicBezTo>
                      <a:cubicBezTo>
                        <a:pt x="398" y="68"/>
                        <a:pt x="399" y="73"/>
                        <a:pt x="399" y="79"/>
                      </a:cubicBezTo>
                      <a:close/>
                      <a:moveTo>
                        <a:pt x="393" y="80"/>
                      </a:moveTo>
                      <a:cubicBezTo>
                        <a:pt x="393" y="74"/>
                        <a:pt x="391" y="70"/>
                        <a:pt x="389" y="68"/>
                      </a:cubicBezTo>
                      <a:cubicBezTo>
                        <a:pt x="387" y="65"/>
                        <a:pt x="383" y="63"/>
                        <a:pt x="379" y="63"/>
                      </a:cubicBezTo>
                      <a:cubicBezTo>
                        <a:pt x="375" y="63"/>
                        <a:pt x="372" y="65"/>
                        <a:pt x="369" y="68"/>
                      </a:cubicBezTo>
                      <a:cubicBezTo>
                        <a:pt x="367" y="70"/>
                        <a:pt x="365" y="74"/>
                        <a:pt x="365" y="80"/>
                      </a:cubicBezTo>
                      <a:cubicBezTo>
                        <a:pt x="365" y="85"/>
                        <a:pt x="366" y="89"/>
                        <a:pt x="369" y="92"/>
                      </a:cubicBezTo>
                      <a:cubicBezTo>
                        <a:pt x="372" y="94"/>
                        <a:pt x="375" y="96"/>
                        <a:pt x="379" y="96"/>
                      </a:cubicBezTo>
                      <a:cubicBezTo>
                        <a:pt x="383" y="96"/>
                        <a:pt x="387" y="94"/>
                        <a:pt x="389" y="92"/>
                      </a:cubicBezTo>
                      <a:cubicBezTo>
                        <a:pt x="392" y="89"/>
                        <a:pt x="393" y="85"/>
                        <a:pt x="393" y="80"/>
                      </a:cubicBezTo>
                      <a:close/>
                      <a:moveTo>
                        <a:pt x="430" y="89"/>
                      </a:moveTo>
                      <a:cubicBezTo>
                        <a:pt x="430" y="86"/>
                        <a:pt x="429" y="84"/>
                        <a:pt x="427" y="82"/>
                      </a:cubicBezTo>
                      <a:cubicBezTo>
                        <a:pt x="426" y="80"/>
                        <a:pt x="423" y="79"/>
                        <a:pt x="420" y="77"/>
                      </a:cubicBezTo>
                      <a:cubicBezTo>
                        <a:pt x="416" y="76"/>
                        <a:pt x="414" y="74"/>
                        <a:pt x="413" y="74"/>
                      </a:cubicBezTo>
                      <a:cubicBezTo>
                        <a:pt x="412" y="73"/>
                        <a:pt x="411" y="71"/>
                        <a:pt x="411" y="69"/>
                      </a:cubicBezTo>
                      <a:cubicBezTo>
                        <a:pt x="411" y="68"/>
                        <a:pt x="412" y="66"/>
                        <a:pt x="413" y="65"/>
                      </a:cubicBezTo>
                      <a:cubicBezTo>
                        <a:pt x="415" y="64"/>
                        <a:pt x="417" y="63"/>
                        <a:pt x="419" y="63"/>
                      </a:cubicBezTo>
                      <a:cubicBezTo>
                        <a:pt x="422" y="63"/>
                        <a:pt x="426" y="64"/>
                        <a:pt x="428" y="66"/>
                      </a:cubicBezTo>
                      <a:cubicBezTo>
                        <a:pt x="428" y="66"/>
                        <a:pt x="428" y="66"/>
                        <a:pt x="428" y="60"/>
                      </a:cubicBezTo>
                      <a:cubicBezTo>
                        <a:pt x="426" y="59"/>
                        <a:pt x="423" y="58"/>
                        <a:pt x="420" y="58"/>
                      </a:cubicBezTo>
                      <a:cubicBezTo>
                        <a:pt x="415" y="58"/>
                        <a:pt x="411" y="59"/>
                        <a:pt x="409" y="61"/>
                      </a:cubicBezTo>
                      <a:cubicBezTo>
                        <a:pt x="406" y="63"/>
                        <a:pt x="405" y="66"/>
                        <a:pt x="405" y="70"/>
                      </a:cubicBezTo>
                      <a:cubicBezTo>
                        <a:pt x="405" y="73"/>
                        <a:pt x="405" y="75"/>
                        <a:pt x="407" y="77"/>
                      </a:cubicBezTo>
                      <a:cubicBezTo>
                        <a:pt x="409" y="79"/>
                        <a:pt x="411" y="81"/>
                        <a:pt x="415" y="82"/>
                      </a:cubicBezTo>
                      <a:cubicBezTo>
                        <a:pt x="418" y="84"/>
                        <a:pt x="420" y="85"/>
                        <a:pt x="422" y="86"/>
                      </a:cubicBezTo>
                      <a:cubicBezTo>
                        <a:pt x="423" y="87"/>
                        <a:pt x="423" y="88"/>
                        <a:pt x="423" y="90"/>
                      </a:cubicBezTo>
                      <a:cubicBezTo>
                        <a:pt x="423" y="94"/>
                        <a:pt x="421" y="96"/>
                        <a:pt x="415" y="96"/>
                      </a:cubicBezTo>
                      <a:cubicBezTo>
                        <a:pt x="411" y="96"/>
                        <a:pt x="408" y="94"/>
                        <a:pt x="404" y="92"/>
                      </a:cubicBezTo>
                      <a:cubicBezTo>
                        <a:pt x="404" y="92"/>
                        <a:pt x="404" y="92"/>
                        <a:pt x="404" y="99"/>
                      </a:cubicBezTo>
                      <a:cubicBezTo>
                        <a:pt x="408" y="100"/>
                        <a:pt x="411" y="101"/>
                        <a:pt x="415" y="101"/>
                      </a:cubicBezTo>
                      <a:cubicBezTo>
                        <a:pt x="420" y="101"/>
                        <a:pt x="424" y="100"/>
                        <a:pt x="426" y="98"/>
                      </a:cubicBezTo>
                      <a:cubicBezTo>
                        <a:pt x="429" y="96"/>
                        <a:pt x="430" y="93"/>
                        <a:pt x="430" y="89"/>
                      </a:cubicBezTo>
                      <a:close/>
                      <a:moveTo>
                        <a:pt x="476" y="79"/>
                      </a:moveTo>
                      <a:cubicBezTo>
                        <a:pt x="476" y="86"/>
                        <a:pt x="474" y="92"/>
                        <a:pt x="470" y="96"/>
                      </a:cubicBezTo>
                      <a:cubicBezTo>
                        <a:pt x="466" y="99"/>
                        <a:pt x="461" y="101"/>
                        <a:pt x="455" y="101"/>
                      </a:cubicBezTo>
                      <a:cubicBezTo>
                        <a:pt x="448" y="101"/>
                        <a:pt x="443" y="99"/>
                        <a:pt x="440" y="96"/>
                      </a:cubicBezTo>
                      <a:cubicBezTo>
                        <a:pt x="436" y="92"/>
                        <a:pt x="434" y="87"/>
                        <a:pt x="434" y="80"/>
                      </a:cubicBezTo>
                      <a:cubicBezTo>
                        <a:pt x="434" y="73"/>
                        <a:pt x="436" y="67"/>
                        <a:pt x="441" y="63"/>
                      </a:cubicBezTo>
                      <a:cubicBezTo>
                        <a:pt x="444" y="60"/>
                        <a:pt x="450" y="58"/>
                        <a:pt x="456" y="58"/>
                      </a:cubicBezTo>
                      <a:cubicBezTo>
                        <a:pt x="462" y="58"/>
                        <a:pt x="467" y="60"/>
                        <a:pt x="470" y="63"/>
                      </a:cubicBezTo>
                      <a:cubicBezTo>
                        <a:pt x="474" y="68"/>
                        <a:pt x="476" y="73"/>
                        <a:pt x="476" y="79"/>
                      </a:cubicBezTo>
                      <a:close/>
                      <a:moveTo>
                        <a:pt x="469" y="80"/>
                      </a:moveTo>
                      <a:cubicBezTo>
                        <a:pt x="469" y="74"/>
                        <a:pt x="467" y="70"/>
                        <a:pt x="465" y="68"/>
                      </a:cubicBezTo>
                      <a:cubicBezTo>
                        <a:pt x="463" y="65"/>
                        <a:pt x="459" y="63"/>
                        <a:pt x="455" y="63"/>
                      </a:cubicBezTo>
                      <a:cubicBezTo>
                        <a:pt x="451" y="63"/>
                        <a:pt x="448" y="65"/>
                        <a:pt x="445" y="68"/>
                      </a:cubicBezTo>
                      <a:cubicBezTo>
                        <a:pt x="443" y="70"/>
                        <a:pt x="441" y="74"/>
                        <a:pt x="441" y="80"/>
                      </a:cubicBezTo>
                      <a:cubicBezTo>
                        <a:pt x="441" y="85"/>
                        <a:pt x="443" y="89"/>
                        <a:pt x="445" y="92"/>
                      </a:cubicBezTo>
                      <a:cubicBezTo>
                        <a:pt x="447" y="94"/>
                        <a:pt x="451" y="96"/>
                        <a:pt x="455" y="96"/>
                      </a:cubicBezTo>
                      <a:cubicBezTo>
                        <a:pt x="460" y="96"/>
                        <a:pt x="463" y="94"/>
                        <a:pt x="465" y="92"/>
                      </a:cubicBezTo>
                      <a:cubicBezTo>
                        <a:pt x="467" y="89"/>
                        <a:pt x="469" y="85"/>
                        <a:pt x="469" y="80"/>
                      </a:cubicBezTo>
                      <a:close/>
                      <a:moveTo>
                        <a:pt x="502" y="44"/>
                      </a:moveTo>
                      <a:cubicBezTo>
                        <a:pt x="502" y="44"/>
                        <a:pt x="502" y="44"/>
                        <a:pt x="502" y="44"/>
                      </a:cubicBezTo>
                      <a:cubicBezTo>
                        <a:pt x="502" y="38"/>
                        <a:pt x="502" y="38"/>
                        <a:pt x="502" y="38"/>
                      </a:cubicBezTo>
                      <a:cubicBezTo>
                        <a:pt x="501" y="38"/>
                        <a:pt x="499" y="38"/>
                        <a:pt x="497" y="38"/>
                      </a:cubicBezTo>
                      <a:cubicBezTo>
                        <a:pt x="494" y="38"/>
                        <a:pt x="491" y="39"/>
                        <a:pt x="489" y="41"/>
                      </a:cubicBezTo>
                      <a:cubicBezTo>
                        <a:pt x="486" y="44"/>
                        <a:pt x="484" y="47"/>
                        <a:pt x="484" y="52"/>
                      </a:cubicBezTo>
                      <a:cubicBezTo>
                        <a:pt x="484" y="52"/>
                        <a:pt x="484" y="52"/>
                        <a:pt x="484" y="59"/>
                      </a:cubicBezTo>
                      <a:cubicBezTo>
                        <a:pt x="484" y="59"/>
                        <a:pt x="484" y="59"/>
                        <a:pt x="477" y="59"/>
                      </a:cubicBezTo>
                      <a:cubicBezTo>
                        <a:pt x="477" y="59"/>
                        <a:pt x="477" y="59"/>
                        <a:pt x="477" y="64"/>
                      </a:cubicBezTo>
                      <a:cubicBezTo>
                        <a:pt x="477" y="64"/>
                        <a:pt x="477" y="64"/>
                        <a:pt x="484" y="64"/>
                      </a:cubicBezTo>
                      <a:cubicBezTo>
                        <a:pt x="484" y="64"/>
                        <a:pt x="484" y="64"/>
                        <a:pt x="484" y="101"/>
                      </a:cubicBezTo>
                      <a:cubicBezTo>
                        <a:pt x="484" y="101"/>
                        <a:pt x="484" y="101"/>
                        <a:pt x="491" y="101"/>
                      </a:cubicBezTo>
                      <a:cubicBezTo>
                        <a:pt x="491" y="101"/>
                        <a:pt x="491" y="101"/>
                        <a:pt x="491" y="64"/>
                      </a:cubicBezTo>
                      <a:cubicBezTo>
                        <a:pt x="491" y="64"/>
                        <a:pt x="491" y="64"/>
                        <a:pt x="501" y="64"/>
                      </a:cubicBezTo>
                      <a:cubicBezTo>
                        <a:pt x="501" y="64"/>
                        <a:pt x="501" y="64"/>
                        <a:pt x="501" y="59"/>
                      </a:cubicBezTo>
                      <a:cubicBezTo>
                        <a:pt x="501" y="59"/>
                        <a:pt x="501" y="59"/>
                        <a:pt x="491" y="59"/>
                      </a:cubicBezTo>
                      <a:cubicBezTo>
                        <a:pt x="491" y="59"/>
                        <a:pt x="491" y="59"/>
                        <a:pt x="491" y="52"/>
                      </a:cubicBezTo>
                      <a:cubicBezTo>
                        <a:pt x="491" y="46"/>
                        <a:pt x="493" y="43"/>
                        <a:pt x="498" y="43"/>
                      </a:cubicBezTo>
                      <a:cubicBezTo>
                        <a:pt x="499" y="43"/>
                        <a:pt x="501" y="44"/>
                        <a:pt x="502" y="44"/>
                      </a:cubicBezTo>
                      <a:close/>
                      <a:moveTo>
                        <a:pt x="526" y="100"/>
                      </a:moveTo>
                      <a:cubicBezTo>
                        <a:pt x="526" y="100"/>
                        <a:pt x="526" y="100"/>
                        <a:pt x="526" y="100"/>
                      </a:cubicBezTo>
                      <a:cubicBezTo>
                        <a:pt x="526" y="94"/>
                        <a:pt x="526" y="94"/>
                        <a:pt x="526" y="94"/>
                      </a:cubicBezTo>
                      <a:cubicBezTo>
                        <a:pt x="525" y="95"/>
                        <a:pt x="523" y="96"/>
                        <a:pt x="522" y="96"/>
                      </a:cubicBezTo>
                      <a:cubicBezTo>
                        <a:pt x="520" y="96"/>
                        <a:pt x="518" y="95"/>
                        <a:pt x="517" y="94"/>
                      </a:cubicBezTo>
                      <a:cubicBezTo>
                        <a:pt x="516" y="93"/>
                        <a:pt x="516" y="91"/>
                        <a:pt x="516" y="88"/>
                      </a:cubicBezTo>
                      <a:cubicBezTo>
                        <a:pt x="516" y="88"/>
                        <a:pt x="516" y="88"/>
                        <a:pt x="516" y="64"/>
                      </a:cubicBezTo>
                      <a:cubicBezTo>
                        <a:pt x="516" y="64"/>
                        <a:pt x="516" y="64"/>
                        <a:pt x="526" y="64"/>
                      </a:cubicBezTo>
                      <a:cubicBezTo>
                        <a:pt x="526" y="64"/>
                        <a:pt x="526" y="64"/>
                        <a:pt x="526" y="59"/>
                      </a:cubicBezTo>
                      <a:cubicBezTo>
                        <a:pt x="526" y="59"/>
                        <a:pt x="526" y="59"/>
                        <a:pt x="516" y="59"/>
                      </a:cubicBezTo>
                      <a:cubicBezTo>
                        <a:pt x="516" y="59"/>
                        <a:pt x="516" y="59"/>
                        <a:pt x="516" y="46"/>
                      </a:cubicBezTo>
                      <a:cubicBezTo>
                        <a:pt x="513" y="47"/>
                        <a:pt x="511" y="48"/>
                        <a:pt x="509" y="49"/>
                      </a:cubicBezTo>
                      <a:cubicBezTo>
                        <a:pt x="509" y="49"/>
                        <a:pt x="509" y="49"/>
                        <a:pt x="509" y="59"/>
                      </a:cubicBezTo>
                      <a:cubicBezTo>
                        <a:pt x="509" y="59"/>
                        <a:pt x="509" y="59"/>
                        <a:pt x="502" y="59"/>
                      </a:cubicBezTo>
                      <a:cubicBezTo>
                        <a:pt x="502" y="59"/>
                        <a:pt x="502" y="59"/>
                        <a:pt x="502" y="64"/>
                      </a:cubicBezTo>
                      <a:cubicBezTo>
                        <a:pt x="502" y="64"/>
                        <a:pt x="502" y="64"/>
                        <a:pt x="509" y="64"/>
                      </a:cubicBezTo>
                      <a:cubicBezTo>
                        <a:pt x="509" y="64"/>
                        <a:pt x="509" y="64"/>
                        <a:pt x="509" y="89"/>
                      </a:cubicBezTo>
                      <a:cubicBezTo>
                        <a:pt x="509" y="97"/>
                        <a:pt x="512" y="101"/>
                        <a:pt x="520" y="101"/>
                      </a:cubicBezTo>
                      <a:cubicBezTo>
                        <a:pt x="523" y="101"/>
                        <a:pt x="525" y="101"/>
                        <a:pt x="526" y="100"/>
                      </a:cubicBezTo>
                      <a:close/>
                      <a:moveTo>
                        <a:pt x="258" y="140"/>
                      </a:moveTo>
                      <a:cubicBezTo>
                        <a:pt x="258" y="149"/>
                        <a:pt x="255" y="156"/>
                        <a:pt x="250" y="161"/>
                      </a:cubicBezTo>
                      <a:cubicBezTo>
                        <a:pt x="244" y="167"/>
                        <a:pt x="236" y="170"/>
                        <a:pt x="227" y="170"/>
                      </a:cubicBezTo>
                      <a:cubicBezTo>
                        <a:pt x="211" y="170"/>
                        <a:pt x="211" y="170"/>
                        <a:pt x="211" y="170"/>
                      </a:cubicBezTo>
                      <a:cubicBezTo>
                        <a:pt x="211" y="112"/>
                        <a:pt x="211" y="112"/>
                        <a:pt x="211" y="112"/>
                      </a:cubicBezTo>
                      <a:cubicBezTo>
                        <a:pt x="227" y="112"/>
                        <a:pt x="227" y="112"/>
                        <a:pt x="227" y="112"/>
                      </a:cubicBezTo>
                      <a:cubicBezTo>
                        <a:pt x="248" y="112"/>
                        <a:pt x="258" y="121"/>
                        <a:pt x="258" y="140"/>
                      </a:cubicBezTo>
                      <a:close/>
                      <a:moveTo>
                        <a:pt x="251" y="140"/>
                      </a:moveTo>
                      <a:cubicBezTo>
                        <a:pt x="251" y="125"/>
                        <a:pt x="243" y="118"/>
                        <a:pt x="227" y="118"/>
                      </a:cubicBezTo>
                      <a:cubicBezTo>
                        <a:pt x="218" y="118"/>
                        <a:pt x="218" y="118"/>
                        <a:pt x="218" y="118"/>
                      </a:cubicBezTo>
                      <a:cubicBezTo>
                        <a:pt x="218" y="164"/>
                        <a:pt x="218" y="164"/>
                        <a:pt x="218" y="164"/>
                      </a:cubicBezTo>
                      <a:cubicBezTo>
                        <a:pt x="227" y="164"/>
                        <a:pt x="227" y="164"/>
                        <a:pt x="227" y="164"/>
                      </a:cubicBezTo>
                      <a:cubicBezTo>
                        <a:pt x="234" y="164"/>
                        <a:pt x="240" y="161"/>
                        <a:pt x="244" y="157"/>
                      </a:cubicBezTo>
                      <a:cubicBezTo>
                        <a:pt x="249" y="153"/>
                        <a:pt x="251" y="148"/>
                        <a:pt x="251" y="140"/>
                      </a:cubicBezTo>
                      <a:close/>
                      <a:moveTo>
                        <a:pt x="300" y="128"/>
                      </a:moveTo>
                      <a:cubicBezTo>
                        <a:pt x="300" y="128"/>
                        <a:pt x="300" y="128"/>
                        <a:pt x="300" y="128"/>
                      </a:cubicBezTo>
                      <a:cubicBezTo>
                        <a:pt x="293" y="128"/>
                        <a:pt x="293" y="128"/>
                        <a:pt x="293" y="128"/>
                      </a:cubicBezTo>
                      <a:cubicBezTo>
                        <a:pt x="293" y="128"/>
                        <a:pt x="293" y="128"/>
                        <a:pt x="281" y="160"/>
                      </a:cubicBezTo>
                      <a:cubicBezTo>
                        <a:pt x="280" y="162"/>
                        <a:pt x="280" y="163"/>
                        <a:pt x="280" y="164"/>
                      </a:cubicBezTo>
                      <a:cubicBezTo>
                        <a:pt x="280" y="164"/>
                        <a:pt x="280" y="164"/>
                        <a:pt x="280" y="164"/>
                      </a:cubicBezTo>
                      <a:cubicBezTo>
                        <a:pt x="279" y="162"/>
                        <a:pt x="279" y="161"/>
                        <a:pt x="279" y="160"/>
                      </a:cubicBezTo>
                      <a:cubicBezTo>
                        <a:pt x="279" y="160"/>
                        <a:pt x="279" y="160"/>
                        <a:pt x="268" y="128"/>
                      </a:cubicBezTo>
                      <a:cubicBezTo>
                        <a:pt x="268" y="128"/>
                        <a:pt x="268" y="128"/>
                        <a:pt x="260" y="128"/>
                      </a:cubicBezTo>
                      <a:cubicBezTo>
                        <a:pt x="260" y="128"/>
                        <a:pt x="260" y="128"/>
                        <a:pt x="276" y="170"/>
                      </a:cubicBezTo>
                      <a:cubicBezTo>
                        <a:pt x="276" y="170"/>
                        <a:pt x="276" y="170"/>
                        <a:pt x="273" y="178"/>
                      </a:cubicBezTo>
                      <a:cubicBezTo>
                        <a:pt x="271" y="182"/>
                        <a:pt x="269" y="184"/>
                        <a:pt x="265" y="184"/>
                      </a:cubicBezTo>
                      <a:cubicBezTo>
                        <a:pt x="264" y="184"/>
                        <a:pt x="263" y="184"/>
                        <a:pt x="261" y="183"/>
                      </a:cubicBezTo>
                      <a:cubicBezTo>
                        <a:pt x="261" y="183"/>
                        <a:pt x="261" y="183"/>
                        <a:pt x="261" y="189"/>
                      </a:cubicBezTo>
                      <a:cubicBezTo>
                        <a:pt x="263" y="189"/>
                        <a:pt x="264" y="190"/>
                        <a:pt x="266" y="190"/>
                      </a:cubicBezTo>
                      <a:cubicBezTo>
                        <a:pt x="272" y="190"/>
                        <a:pt x="277" y="185"/>
                        <a:pt x="280" y="177"/>
                      </a:cubicBezTo>
                      <a:cubicBezTo>
                        <a:pt x="280" y="177"/>
                        <a:pt x="280" y="177"/>
                        <a:pt x="300" y="128"/>
                      </a:cubicBezTo>
                      <a:close/>
                      <a:moveTo>
                        <a:pt x="339" y="170"/>
                      </a:moveTo>
                      <a:cubicBezTo>
                        <a:pt x="339" y="170"/>
                        <a:pt x="339" y="170"/>
                        <a:pt x="339" y="170"/>
                      </a:cubicBezTo>
                      <a:cubicBezTo>
                        <a:pt x="339" y="144"/>
                        <a:pt x="339" y="144"/>
                        <a:pt x="339" y="144"/>
                      </a:cubicBezTo>
                      <a:cubicBezTo>
                        <a:pt x="339" y="139"/>
                        <a:pt x="338" y="135"/>
                        <a:pt x="335" y="132"/>
                      </a:cubicBezTo>
                      <a:cubicBezTo>
                        <a:pt x="333" y="129"/>
                        <a:pt x="329" y="127"/>
                        <a:pt x="325" y="127"/>
                      </a:cubicBezTo>
                      <a:cubicBezTo>
                        <a:pt x="319" y="127"/>
                        <a:pt x="314" y="130"/>
                        <a:pt x="311" y="135"/>
                      </a:cubicBezTo>
                      <a:cubicBezTo>
                        <a:pt x="311" y="135"/>
                        <a:pt x="311" y="135"/>
                        <a:pt x="311" y="135"/>
                      </a:cubicBezTo>
                      <a:cubicBezTo>
                        <a:pt x="311" y="135"/>
                        <a:pt x="311" y="135"/>
                        <a:pt x="311" y="128"/>
                      </a:cubicBezTo>
                      <a:cubicBezTo>
                        <a:pt x="311" y="128"/>
                        <a:pt x="311" y="128"/>
                        <a:pt x="304" y="128"/>
                      </a:cubicBezTo>
                      <a:cubicBezTo>
                        <a:pt x="304" y="128"/>
                        <a:pt x="304" y="128"/>
                        <a:pt x="304" y="170"/>
                      </a:cubicBezTo>
                      <a:cubicBezTo>
                        <a:pt x="304" y="170"/>
                        <a:pt x="304" y="170"/>
                        <a:pt x="311" y="170"/>
                      </a:cubicBezTo>
                      <a:cubicBezTo>
                        <a:pt x="311" y="170"/>
                        <a:pt x="311" y="170"/>
                        <a:pt x="311" y="146"/>
                      </a:cubicBezTo>
                      <a:cubicBezTo>
                        <a:pt x="311" y="142"/>
                        <a:pt x="312" y="139"/>
                        <a:pt x="314" y="137"/>
                      </a:cubicBezTo>
                      <a:cubicBezTo>
                        <a:pt x="316" y="134"/>
                        <a:pt x="319" y="133"/>
                        <a:pt x="322" y="133"/>
                      </a:cubicBezTo>
                      <a:cubicBezTo>
                        <a:pt x="329" y="133"/>
                        <a:pt x="332" y="137"/>
                        <a:pt x="332" y="146"/>
                      </a:cubicBezTo>
                      <a:cubicBezTo>
                        <a:pt x="332" y="146"/>
                        <a:pt x="332" y="146"/>
                        <a:pt x="332" y="170"/>
                      </a:cubicBezTo>
                      <a:cubicBezTo>
                        <a:pt x="332" y="170"/>
                        <a:pt x="332" y="170"/>
                        <a:pt x="339" y="170"/>
                      </a:cubicBezTo>
                      <a:close/>
                      <a:moveTo>
                        <a:pt x="379" y="170"/>
                      </a:moveTo>
                      <a:cubicBezTo>
                        <a:pt x="372" y="170"/>
                        <a:pt x="372" y="170"/>
                        <a:pt x="372" y="170"/>
                      </a:cubicBezTo>
                      <a:cubicBezTo>
                        <a:pt x="372" y="163"/>
                        <a:pt x="372" y="163"/>
                        <a:pt x="372" y="163"/>
                      </a:cubicBezTo>
                      <a:cubicBezTo>
                        <a:pt x="372" y="163"/>
                        <a:pt x="372" y="163"/>
                        <a:pt x="372" y="163"/>
                      </a:cubicBezTo>
                      <a:cubicBezTo>
                        <a:pt x="369" y="169"/>
                        <a:pt x="364" y="171"/>
                        <a:pt x="359" y="171"/>
                      </a:cubicBezTo>
                      <a:cubicBezTo>
                        <a:pt x="355" y="171"/>
                        <a:pt x="351" y="170"/>
                        <a:pt x="349" y="167"/>
                      </a:cubicBezTo>
                      <a:cubicBezTo>
                        <a:pt x="347" y="165"/>
                        <a:pt x="346" y="163"/>
                        <a:pt x="346" y="159"/>
                      </a:cubicBezTo>
                      <a:cubicBezTo>
                        <a:pt x="346" y="151"/>
                        <a:pt x="350" y="146"/>
                        <a:pt x="359" y="145"/>
                      </a:cubicBezTo>
                      <a:cubicBezTo>
                        <a:pt x="372" y="144"/>
                        <a:pt x="372" y="144"/>
                        <a:pt x="372" y="144"/>
                      </a:cubicBezTo>
                      <a:cubicBezTo>
                        <a:pt x="372" y="136"/>
                        <a:pt x="369" y="133"/>
                        <a:pt x="363" y="133"/>
                      </a:cubicBezTo>
                      <a:cubicBezTo>
                        <a:pt x="358" y="133"/>
                        <a:pt x="354" y="135"/>
                        <a:pt x="350" y="138"/>
                      </a:cubicBezTo>
                      <a:cubicBezTo>
                        <a:pt x="350" y="131"/>
                        <a:pt x="350" y="131"/>
                        <a:pt x="350" y="131"/>
                      </a:cubicBezTo>
                      <a:cubicBezTo>
                        <a:pt x="351" y="130"/>
                        <a:pt x="353" y="129"/>
                        <a:pt x="355" y="128"/>
                      </a:cubicBezTo>
                      <a:cubicBezTo>
                        <a:pt x="358" y="128"/>
                        <a:pt x="361" y="127"/>
                        <a:pt x="364" y="127"/>
                      </a:cubicBezTo>
                      <a:cubicBezTo>
                        <a:pt x="374" y="127"/>
                        <a:pt x="379" y="132"/>
                        <a:pt x="379" y="143"/>
                      </a:cubicBezTo>
                      <a:cubicBezTo>
                        <a:pt x="379" y="170"/>
                        <a:pt x="379" y="170"/>
                        <a:pt x="379" y="170"/>
                      </a:cubicBezTo>
                      <a:cubicBezTo>
                        <a:pt x="379" y="170"/>
                        <a:pt x="379" y="170"/>
                        <a:pt x="379" y="170"/>
                      </a:cubicBezTo>
                      <a:close/>
                      <a:moveTo>
                        <a:pt x="372" y="149"/>
                      </a:moveTo>
                      <a:cubicBezTo>
                        <a:pt x="362" y="150"/>
                        <a:pt x="362" y="150"/>
                        <a:pt x="362" y="150"/>
                      </a:cubicBezTo>
                      <a:cubicBezTo>
                        <a:pt x="358" y="151"/>
                        <a:pt x="355" y="152"/>
                        <a:pt x="354" y="153"/>
                      </a:cubicBezTo>
                      <a:cubicBezTo>
                        <a:pt x="353" y="154"/>
                        <a:pt x="352" y="156"/>
                        <a:pt x="352" y="158"/>
                      </a:cubicBezTo>
                      <a:cubicBezTo>
                        <a:pt x="352" y="161"/>
                        <a:pt x="353" y="162"/>
                        <a:pt x="355" y="163"/>
                      </a:cubicBezTo>
                      <a:cubicBezTo>
                        <a:pt x="356" y="165"/>
                        <a:pt x="358" y="165"/>
                        <a:pt x="360" y="165"/>
                      </a:cubicBezTo>
                      <a:cubicBezTo>
                        <a:pt x="364" y="165"/>
                        <a:pt x="366" y="164"/>
                        <a:pt x="368" y="162"/>
                      </a:cubicBezTo>
                      <a:cubicBezTo>
                        <a:pt x="371" y="160"/>
                        <a:pt x="372" y="156"/>
                        <a:pt x="372" y="153"/>
                      </a:cubicBezTo>
                      <a:cubicBezTo>
                        <a:pt x="372" y="149"/>
                        <a:pt x="372" y="149"/>
                        <a:pt x="372" y="149"/>
                      </a:cubicBezTo>
                      <a:cubicBezTo>
                        <a:pt x="372" y="149"/>
                        <a:pt x="372" y="149"/>
                        <a:pt x="372" y="149"/>
                      </a:cubicBezTo>
                      <a:close/>
                      <a:moveTo>
                        <a:pt x="448" y="170"/>
                      </a:moveTo>
                      <a:cubicBezTo>
                        <a:pt x="448" y="170"/>
                        <a:pt x="448" y="170"/>
                        <a:pt x="448" y="170"/>
                      </a:cubicBezTo>
                      <a:cubicBezTo>
                        <a:pt x="448" y="144"/>
                        <a:pt x="448" y="144"/>
                        <a:pt x="448" y="144"/>
                      </a:cubicBezTo>
                      <a:cubicBezTo>
                        <a:pt x="448" y="133"/>
                        <a:pt x="443" y="127"/>
                        <a:pt x="434" y="127"/>
                      </a:cubicBezTo>
                      <a:cubicBezTo>
                        <a:pt x="428" y="127"/>
                        <a:pt x="423" y="130"/>
                        <a:pt x="420" y="136"/>
                      </a:cubicBezTo>
                      <a:cubicBezTo>
                        <a:pt x="420" y="133"/>
                        <a:pt x="418" y="131"/>
                        <a:pt x="416" y="130"/>
                      </a:cubicBezTo>
                      <a:cubicBezTo>
                        <a:pt x="414" y="128"/>
                        <a:pt x="411" y="127"/>
                        <a:pt x="409" y="127"/>
                      </a:cubicBezTo>
                      <a:cubicBezTo>
                        <a:pt x="403" y="127"/>
                        <a:pt x="398" y="130"/>
                        <a:pt x="395" y="135"/>
                      </a:cubicBezTo>
                      <a:cubicBezTo>
                        <a:pt x="395" y="135"/>
                        <a:pt x="395" y="135"/>
                        <a:pt x="395" y="135"/>
                      </a:cubicBezTo>
                      <a:cubicBezTo>
                        <a:pt x="395" y="135"/>
                        <a:pt x="395" y="135"/>
                        <a:pt x="395" y="128"/>
                      </a:cubicBezTo>
                      <a:cubicBezTo>
                        <a:pt x="395" y="128"/>
                        <a:pt x="395" y="128"/>
                        <a:pt x="388" y="128"/>
                      </a:cubicBezTo>
                      <a:cubicBezTo>
                        <a:pt x="388" y="128"/>
                        <a:pt x="388" y="128"/>
                        <a:pt x="388" y="170"/>
                      </a:cubicBezTo>
                      <a:cubicBezTo>
                        <a:pt x="388" y="170"/>
                        <a:pt x="388" y="170"/>
                        <a:pt x="395" y="170"/>
                      </a:cubicBezTo>
                      <a:cubicBezTo>
                        <a:pt x="395" y="170"/>
                        <a:pt x="395" y="170"/>
                        <a:pt x="395" y="146"/>
                      </a:cubicBezTo>
                      <a:cubicBezTo>
                        <a:pt x="395" y="142"/>
                        <a:pt x="396" y="139"/>
                        <a:pt x="398" y="136"/>
                      </a:cubicBezTo>
                      <a:cubicBezTo>
                        <a:pt x="400" y="134"/>
                        <a:pt x="402" y="133"/>
                        <a:pt x="405" y="133"/>
                      </a:cubicBezTo>
                      <a:cubicBezTo>
                        <a:pt x="412" y="133"/>
                        <a:pt x="415" y="137"/>
                        <a:pt x="415" y="145"/>
                      </a:cubicBezTo>
                      <a:cubicBezTo>
                        <a:pt x="415" y="145"/>
                        <a:pt x="415" y="145"/>
                        <a:pt x="415" y="170"/>
                      </a:cubicBezTo>
                      <a:cubicBezTo>
                        <a:pt x="415" y="170"/>
                        <a:pt x="415" y="170"/>
                        <a:pt x="422" y="170"/>
                      </a:cubicBezTo>
                      <a:cubicBezTo>
                        <a:pt x="422" y="170"/>
                        <a:pt x="422" y="170"/>
                        <a:pt x="422" y="146"/>
                      </a:cubicBezTo>
                      <a:cubicBezTo>
                        <a:pt x="422" y="142"/>
                        <a:pt x="423" y="139"/>
                        <a:pt x="424" y="137"/>
                      </a:cubicBezTo>
                      <a:cubicBezTo>
                        <a:pt x="427" y="134"/>
                        <a:pt x="429" y="133"/>
                        <a:pt x="432" y="133"/>
                      </a:cubicBezTo>
                      <a:cubicBezTo>
                        <a:pt x="435" y="133"/>
                        <a:pt x="438" y="134"/>
                        <a:pt x="439" y="136"/>
                      </a:cubicBezTo>
                      <a:cubicBezTo>
                        <a:pt x="440" y="138"/>
                        <a:pt x="441" y="141"/>
                        <a:pt x="441" y="146"/>
                      </a:cubicBezTo>
                      <a:cubicBezTo>
                        <a:pt x="441" y="146"/>
                        <a:pt x="441" y="146"/>
                        <a:pt x="441" y="170"/>
                      </a:cubicBezTo>
                      <a:cubicBezTo>
                        <a:pt x="441" y="170"/>
                        <a:pt x="441" y="170"/>
                        <a:pt x="448" y="170"/>
                      </a:cubicBezTo>
                      <a:close/>
                      <a:moveTo>
                        <a:pt x="466" y="113"/>
                      </a:moveTo>
                      <a:cubicBezTo>
                        <a:pt x="466" y="114"/>
                        <a:pt x="465" y="116"/>
                        <a:pt x="464" y="116"/>
                      </a:cubicBezTo>
                      <a:cubicBezTo>
                        <a:pt x="463" y="117"/>
                        <a:pt x="463" y="118"/>
                        <a:pt x="461" y="118"/>
                      </a:cubicBezTo>
                      <a:cubicBezTo>
                        <a:pt x="460" y="118"/>
                        <a:pt x="459" y="117"/>
                        <a:pt x="458" y="116"/>
                      </a:cubicBezTo>
                      <a:cubicBezTo>
                        <a:pt x="457" y="116"/>
                        <a:pt x="457" y="115"/>
                        <a:pt x="457" y="113"/>
                      </a:cubicBezTo>
                      <a:cubicBezTo>
                        <a:pt x="457" y="112"/>
                        <a:pt x="457" y="111"/>
                        <a:pt x="458" y="110"/>
                      </a:cubicBezTo>
                      <a:cubicBezTo>
                        <a:pt x="459" y="109"/>
                        <a:pt x="460" y="109"/>
                        <a:pt x="461" y="109"/>
                      </a:cubicBezTo>
                      <a:cubicBezTo>
                        <a:pt x="463" y="109"/>
                        <a:pt x="463" y="109"/>
                        <a:pt x="464" y="110"/>
                      </a:cubicBezTo>
                      <a:cubicBezTo>
                        <a:pt x="465" y="111"/>
                        <a:pt x="466" y="112"/>
                        <a:pt x="466" y="113"/>
                      </a:cubicBezTo>
                      <a:close/>
                      <a:moveTo>
                        <a:pt x="465" y="170"/>
                      </a:moveTo>
                      <a:cubicBezTo>
                        <a:pt x="458" y="170"/>
                        <a:pt x="458" y="170"/>
                        <a:pt x="458" y="170"/>
                      </a:cubicBezTo>
                      <a:cubicBezTo>
                        <a:pt x="458" y="128"/>
                        <a:pt x="458" y="128"/>
                        <a:pt x="458" y="128"/>
                      </a:cubicBezTo>
                      <a:cubicBezTo>
                        <a:pt x="465" y="128"/>
                        <a:pt x="465" y="128"/>
                        <a:pt x="465" y="128"/>
                      </a:cubicBezTo>
                      <a:cubicBezTo>
                        <a:pt x="465" y="170"/>
                        <a:pt x="465" y="170"/>
                        <a:pt x="465" y="170"/>
                      </a:cubicBezTo>
                      <a:cubicBezTo>
                        <a:pt x="465" y="170"/>
                        <a:pt x="465" y="170"/>
                        <a:pt x="465" y="170"/>
                      </a:cubicBezTo>
                      <a:close/>
                      <a:moveTo>
                        <a:pt x="504" y="168"/>
                      </a:moveTo>
                      <a:cubicBezTo>
                        <a:pt x="504" y="168"/>
                        <a:pt x="504" y="168"/>
                        <a:pt x="504" y="168"/>
                      </a:cubicBezTo>
                      <a:cubicBezTo>
                        <a:pt x="504" y="162"/>
                        <a:pt x="504" y="162"/>
                        <a:pt x="504" y="162"/>
                      </a:cubicBezTo>
                      <a:cubicBezTo>
                        <a:pt x="501" y="164"/>
                        <a:pt x="497" y="165"/>
                        <a:pt x="493" y="165"/>
                      </a:cubicBezTo>
                      <a:cubicBezTo>
                        <a:pt x="489" y="165"/>
                        <a:pt x="486" y="164"/>
                        <a:pt x="483" y="161"/>
                      </a:cubicBezTo>
                      <a:cubicBezTo>
                        <a:pt x="481" y="158"/>
                        <a:pt x="479" y="154"/>
                        <a:pt x="479" y="149"/>
                      </a:cubicBezTo>
                      <a:cubicBezTo>
                        <a:pt x="479" y="144"/>
                        <a:pt x="481" y="140"/>
                        <a:pt x="484" y="137"/>
                      </a:cubicBezTo>
                      <a:cubicBezTo>
                        <a:pt x="486" y="134"/>
                        <a:pt x="490" y="133"/>
                        <a:pt x="494" y="133"/>
                      </a:cubicBezTo>
                      <a:cubicBezTo>
                        <a:pt x="497" y="133"/>
                        <a:pt x="501" y="134"/>
                        <a:pt x="504" y="136"/>
                      </a:cubicBezTo>
                      <a:cubicBezTo>
                        <a:pt x="504" y="136"/>
                        <a:pt x="504" y="136"/>
                        <a:pt x="504" y="129"/>
                      </a:cubicBezTo>
                      <a:cubicBezTo>
                        <a:pt x="501" y="128"/>
                        <a:pt x="498" y="127"/>
                        <a:pt x="494" y="127"/>
                      </a:cubicBezTo>
                      <a:cubicBezTo>
                        <a:pt x="488" y="127"/>
                        <a:pt x="482" y="129"/>
                        <a:pt x="478" y="133"/>
                      </a:cubicBezTo>
                      <a:cubicBezTo>
                        <a:pt x="475" y="138"/>
                        <a:pt x="472" y="143"/>
                        <a:pt x="472" y="150"/>
                      </a:cubicBezTo>
                      <a:cubicBezTo>
                        <a:pt x="472" y="156"/>
                        <a:pt x="474" y="161"/>
                        <a:pt x="478" y="165"/>
                      </a:cubicBezTo>
                      <a:cubicBezTo>
                        <a:pt x="481" y="169"/>
                        <a:pt x="486" y="171"/>
                        <a:pt x="492" y="171"/>
                      </a:cubicBezTo>
                      <a:cubicBezTo>
                        <a:pt x="497" y="171"/>
                        <a:pt x="501" y="170"/>
                        <a:pt x="504" y="168"/>
                      </a:cubicBezTo>
                      <a:close/>
                      <a:moveTo>
                        <a:pt x="534" y="159"/>
                      </a:moveTo>
                      <a:cubicBezTo>
                        <a:pt x="534" y="156"/>
                        <a:pt x="533" y="153"/>
                        <a:pt x="531" y="151"/>
                      </a:cubicBezTo>
                      <a:cubicBezTo>
                        <a:pt x="530" y="149"/>
                        <a:pt x="527" y="148"/>
                        <a:pt x="524" y="146"/>
                      </a:cubicBezTo>
                      <a:cubicBezTo>
                        <a:pt x="520" y="145"/>
                        <a:pt x="518" y="144"/>
                        <a:pt x="517" y="143"/>
                      </a:cubicBezTo>
                      <a:cubicBezTo>
                        <a:pt x="516" y="142"/>
                        <a:pt x="516" y="141"/>
                        <a:pt x="516" y="139"/>
                      </a:cubicBezTo>
                      <a:cubicBezTo>
                        <a:pt x="516" y="137"/>
                        <a:pt x="516" y="135"/>
                        <a:pt x="518" y="135"/>
                      </a:cubicBezTo>
                      <a:cubicBezTo>
                        <a:pt x="519" y="133"/>
                        <a:pt x="521" y="133"/>
                        <a:pt x="523" y="133"/>
                      </a:cubicBezTo>
                      <a:cubicBezTo>
                        <a:pt x="527" y="133"/>
                        <a:pt x="530" y="134"/>
                        <a:pt x="532" y="136"/>
                      </a:cubicBezTo>
                      <a:cubicBezTo>
                        <a:pt x="532" y="136"/>
                        <a:pt x="532" y="136"/>
                        <a:pt x="532" y="129"/>
                      </a:cubicBezTo>
                      <a:cubicBezTo>
                        <a:pt x="530" y="128"/>
                        <a:pt x="527" y="127"/>
                        <a:pt x="523" y="127"/>
                      </a:cubicBezTo>
                      <a:cubicBezTo>
                        <a:pt x="519" y="127"/>
                        <a:pt x="516" y="128"/>
                        <a:pt x="513" y="130"/>
                      </a:cubicBezTo>
                      <a:cubicBezTo>
                        <a:pt x="510" y="133"/>
                        <a:pt x="509" y="136"/>
                        <a:pt x="509" y="139"/>
                      </a:cubicBezTo>
                      <a:cubicBezTo>
                        <a:pt x="509" y="142"/>
                        <a:pt x="510" y="145"/>
                        <a:pt x="512" y="147"/>
                      </a:cubicBezTo>
                      <a:cubicBezTo>
                        <a:pt x="513" y="149"/>
                        <a:pt x="515" y="150"/>
                        <a:pt x="519" y="151"/>
                      </a:cubicBezTo>
                      <a:cubicBezTo>
                        <a:pt x="522" y="153"/>
                        <a:pt x="525" y="154"/>
                        <a:pt x="526" y="156"/>
                      </a:cubicBezTo>
                      <a:cubicBezTo>
                        <a:pt x="527" y="156"/>
                        <a:pt x="527" y="158"/>
                        <a:pt x="527" y="160"/>
                      </a:cubicBezTo>
                      <a:cubicBezTo>
                        <a:pt x="527" y="163"/>
                        <a:pt x="525" y="165"/>
                        <a:pt x="520" y="165"/>
                      </a:cubicBezTo>
                      <a:cubicBezTo>
                        <a:pt x="516" y="165"/>
                        <a:pt x="512" y="164"/>
                        <a:pt x="509" y="161"/>
                      </a:cubicBezTo>
                      <a:cubicBezTo>
                        <a:pt x="509" y="161"/>
                        <a:pt x="509" y="161"/>
                        <a:pt x="509" y="169"/>
                      </a:cubicBezTo>
                      <a:cubicBezTo>
                        <a:pt x="512" y="170"/>
                        <a:pt x="515" y="171"/>
                        <a:pt x="519" y="171"/>
                      </a:cubicBezTo>
                      <a:cubicBezTo>
                        <a:pt x="524" y="171"/>
                        <a:pt x="528" y="170"/>
                        <a:pt x="530" y="167"/>
                      </a:cubicBezTo>
                      <a:cubicBezTo>
                        <a:pt x="533" y="165"/>
                        <a:pt x="534" y="162"/>
                        <a:pt x="534" y="159"/>
                      </a:cubicBezTo>
                      <a:close/>
                      <a:moveTo>
                        <a:pt x="137" y="29"/>
                      </a:moveTo>
                      <a:cubicBezTo>
                        <a:pt x="137" y="29"/>
                        <a:pt x="137" y="29"/>
                        <a:pt x="137" y="29"/>
                      </a:cubicBezTo>
                      <a:cubicBezTo>
                        <a:pt x="126" y="55"/>
                        <a:pt x="110" y="80"/>
                        <a:pt x="94" y="97"/>
                      </a:cubicBezTo>
                      <a:cubicBezTo>
                        <a:pt x="94" y="138"/>
                        <a:pt x="94" y="138"/>
                        <a:pt x="94" y="138"/>
                      </a:cubicBezTo>
                      <a:cubicBezTo>
                        <a:pt x="92" y="138"/>
                        <a:pt x="92" y="138"/>
                        <a:pt x="92" y="138"/>
                      </a:cubicBezTo>
                      <a:cubicBezTo>
                        <a:pt x="90" y="138"/>
                        <a:pt x="90" y="138"/>
                        <a:pt x="90" y="138"/>
                      </a:cubicBezTo>
                      <a:cubicBezTo>
                        <a:pt x="33" y="143"/>
                        <a:pt x="0" y="171"/>
                        <a:pt x="0" y="171"/>
                      </a:cubicBezTo>
                      <a:cubicBezTo>
                        <a:pt x="63" y="131"/>
                        <a:pt x="135" y="149"/>
                        <a:pt x="135" y="150"/>
                      </a:cubicBezTo>
                      <a:cubicBezTo>
                        <a:pt x="141" y="149"/>
                        <a:pt x="141" y="149"/>
                        <a:pt x="141" y="149"/>
                      </a:cubicBezTo>
                      <a:cubicBezTo>
                        <a:pt x="141" y="31"/>
                        <a:pt x="141" y="31"/>
                        <a:pt x="141" y="31"/>
                      </a:cubicBezTo>
                      <a:cubicBezTo>
                        <a:pt x="137" y="29"/>
                        <a:pt x="137" y="29"/>
                        <a:pt x="137" y="29"/>
                      </a:cubicBezTo>
                      <a:cubicBezTo>
                        <a:pt x="137" y="29"/>
                        <a:pt x="137" y="29"/>
                        <a:pt x="137" y="29"/>
                      </a:cubicBezTo>
                      <a:close/>
                      <a:moveTo>
                        <a:pt x="180" y="58"/>
                      </a:moveTo>
                      <a:cubicBezTo>
                        <a:pt x="180" y="58"/>
                        <a:pt x="180" y="58"/>
                        <a:pt x="180" y="58"/>
                      </a:cubicBezTo>
                      <a:cubicBezTo>
                        <a:pt x="180" y="58"/>
                        <a:pt x="174" y="66"/>
                        <a:pt x="155" y="82"/>
                      </a:cubicBezTo>
                      <a:cubicBezTo>
                        <a:pt x="151" y="86"/>
                        <a:pt x="148" y="88"/>
                        <a:pt x="144" y="92"/>
                      </a:cubicBezTo>
                      <a:cubicBezTo>
                        <a:pt x="144" y="153"/>
                        <a:pt x="144" y="153"/>
                        <a:pt x="144" y="153"/>
                      </a:cubicBezTo>
                      <a:cubicBezTo>
                        <a:pt x="141" y="153"/>
                        <a:pt x="141" y="153"/>
                        <a:pt x="141" y="153"/>
                      </a:cubicBezTo>
                      <a:cubicBezTo>
                        <a:pt x="141" y="153"/>
                        <a:pt x="125" y="148"/>
                        <a:pt x="97" y="148"/>
                      </a:cubicBezTo>
                      <a:cubicBezTo>
                        <a:pt x="70" y="147"/>
                        <a:pt x="30" y="154"/>
                        <a:pt x="0" y="171"/>
                      </a:cubicBezTo>
                      <a:cubicBezTo>
                        <a:pt x="1" y="171"/>
                        <a:pt x="1" y="171"/>
                        <a:pt x="1" y="171"/>
                      </a:cubicBezTo>
                      <a:cubicBezTo>
                        <a:pt x="1" y="171"/>
                        <a:pt x="83" y="138"/>
                        <a:pt x="179" y="171"/>
                      </a:cubicBezTo>
                      <a:cubicBezTo>
                        <a:pt x="179" y="171"/>
                        <a:pt x="179" y="171"/>
                        <a:pt x="179" y="171"/>
                      </a:cubicBezTo>
                      <a:cubicBezTo>
                        <a:pt x="183" y="170"/>
                        <a:pt x="183" y="170"/>
                        <a:pt x="183" y="170"/>
                      </a:cubicBezTo>
                      <a:cubicBezTo>
                        <a:pt x="183" y="59"/>
                        <a:pt x="183" y="59"/>
                        <a:pt x="183" y="59"/>
                      </a:cubicBezTo>
                      <a:cubicBezTo>
                        <a:pt x="180" y="58"/>
                        <a:pt x="180" y="58"/>
                        <a:pt x="180" y="58"/>
                      </a:cubicBezTo>
                      <a:cubicBezTo>
                        <a:pt x="180" y="58"/>
                        <a:pt x="180" y="58"/>
                        <a:pt x="180" y="58"/>
                      </a:cubicBezTo>
                      <a:close/>
                      <a:moveTo>
                        <a:pt x="90" y="1"/>
                      </a:moveTo>
                      <a:cubicBezTo>
                        <a:pt x="86" y="0"/>
                        <a:pt x="86" y="0"/>
                        <a:pt x="86" y="0"/>
                      </a:cubicBezTo>
                      <a:cubicBezTo>
                        <a:pt x="86" y="0"/>
                        <a:pt x="86" y="0"/>
                        <a:pt x="86" y="0"/>
                      </a:cubicBezTo>
                      <a:cubicBezTo>
                        <a:pt x="86" y="0"/>
                        <a:pt x="86" y="0"/>
                        <a:pt x="86" y="0"/>
                      </a:cubicBezTo>
                      <a:cubicBezTo>
                        <a:pt x="86" y="0"/>
                        <a:pt x="86" y="0"/>
                        <a:pt x="86" y="0"/>
                      </a:cubicBezTo>
                      <a:cubicBezTo>
                        <a:pt x="86" y="0"/>
                        <a:pt x="86" y="0"/>
                        <a:pt x="86" y="0"/>
                      </a:cubicBezTo>
                      <a:cubicBezTo>
                        <a:pt x="85" y="4"/>
                        <a:pt x="80" y="33"/>
                        <a:pt x="60" y="73"/>
                      </a:cubicBezTo>
                      <a:cubicBezTo>
                        <a:pt x="47" y="97"/>
                        <a:pt x="28" y="127"/>
                        <a:pt x="0" y="157"/>
                      </a:cubicBezTo>
                      <a:cubicBezTo>
                        <a:pt x="0" y="171"/>
                        <a:pt x="0" y="171"/>
                        <a:pt x="0" y="171"/>
                      </a:cubicBezTo>
                      <a:cubicBezTo>
                        <a:pt x="0" y="171"/>
                        <a:pt x="30" y="142"/>
                        <a:pt x="85" y="136"/>
                      </a:cubicBezTo>
                      <a:cubicBezTo>
                        <a:pt x="87" y="136"/>
                        <a:pt x="87" y="136"/>
                        <a:pt x="87" y="136"/>
                      </a:cubicBezTo>
                      <a:cubicBezTo>
                        <a:pt x="90" y="135"/>
                        <a:pt x="90" y="135"/>
                        <a:pt x="90" y="135"/>
                      </a:cubicBezTo>
                      <a:cubicBezTo>
                        <a:pt x="90" y="1"/>
                        <a:pt x="90" y="1"/>
                        <a:pt x="90" y="1"/>
                      </a:cubicBezTo>
                      <a:cubicBezTo>
                        <a:pt x="90" y="1"/>
                        <a:pt x="90" y="1"/>
                        <a:pt x="90" y="1"/>
                      </a:cubicBezTo>
                      <a:close/>
                    </a:path>
                  </a:pathLst>
                </a:custGeom>
                <a:solidFill>
                  <a:schemeClr val="bg1"/>
                </a:solidFill>
                <a:ln>
                  <a:noFill/>
                </a:ln>
              </p:spPr>
              <p:txBody>
                <a:bodyPr vert="horz" wrap="square" lIns="87844" tIns="43923" rIns="87844" bIns="43923" numCol="1" anchor="t" anchorCtr="0" compatLnSpc="1">
                  <a:prstTxWarp prst="textNoShape">
                    <a:avLst/>
                  </a:prstTxWarp>
                </a:bodyPr>
                <a:lstStyle/>
                <a:p>
                  <a:pPr defTabSz="913919"/>
                  <a:endParaRPr lang="en-US" sz="1764">
                    <a:solidFill>
                      <a:srgbClr val="505050"/>
                    </a:solidFill>
                  </a:endParaRPr>
                </a:p>
              </p:txBody>
            </p:sp>
            <p:sp>
              <p:nvSpPr>
                <p:cNvPr id="126" name="Freeform 212"/>
                <p:cNvSpPr>
                  <a:spLocks noChangeAspect="1" noEditPoints="1"/>
                </p:cNvSpPr>
                <p:nvPr/>
              </p:nvSpPr>
              <p:spPr bwMode="auto">
                <a:xfrm>
                  <a:off x="7575145" y="5003494"/>
                  <a:ext cx="293742" cy="235586"/>
                </a:xfrm>
                <a:custGeom>
                  <a:avLst/>
                  <a:gdLst>
                    <a:gd name="T0" fmla="*/ 46 w 126"/>
                    <a:gd name="T1" fmla="*/ 20 h 101"/>
                    <a:gd name="T2" fmla="*/ 92 w 126"/>
                    <a:gd name="T3" fmla="*/ 55 h 101"/>
                    <a:gd name="T4" fmla="*/ 46 w 126"/>
                    <a:gd name="T5" fmla="*/ 90 h 101"/>
                    <a:gd name="T6" fmla="*/ 33 w 126"/>
                    <a:gd name="T7" fmla="*/ 88 h 101"/>
                    <a:gd name="T8" fmla="*/ 9 w 126"/>
                    <a:gd name="T9" fmla="*/ 98 h 101"/>
                    <a:gd name="T10" fmla="*/ 22 w 126"/>
                    <a:gd name="T11" fmla="*/ 85 h 101"/>
                    <a:gd name="T12" fmla="*/ 0 w 126"/>
                    <a:gd name="T13" fmla="*/ 55 h 101"/>
                    <a:gd name="T14" fmla="*/ 46 w 126"/>
                    <a:gd name="T15" fmla="*/ 20 h 101"/>
                    <a:gd name="T16" fmla="*/ 80 w 126"/>
                    <a:gd name="T17" fmla="*/ 0 h 101"/>
                    <a:gd name="T18" fmla="*/ 41 w 126"/>
                    <a:gd name="T19" fmla="*/ 15 h 101"/>
                    <a:gd name="T20" fmla="*/ 93 w 126"/>
                    <a:gd name="T21" fmla="*/ 69 h 101"/>
                    <a:gd name="T22" fmla="*/ 117 w 126"/>
                    <a:gd name="T23" fmla="*/ 79 h 101"/>
                    <a:gd name="T24" fmla="*/ 103 w 126"/>
                    <a:gd name="T25" fmla="*/ 65 h 101"/>
                    <a:gd name="T26" fmla="*/ 126 w 126"/>
                    <a:gd name="T27" fmla="*/ 35 h 101"/>
                    <a:gd name="T28" fmla="*/ 80 w 126"/>
                    <a:gd name="T29"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6" h="101">
                      <a:moveTo>
                        <a:pt x="46" y="20"/>
                      </a:moveTo>
                      <a:cubicBezTo>
                        <a:pt x="72" y="20"/>
                        <a:pt x="92" y="35"/>
                        <a:pt x="92" y="55"/>
                      </a:cubicBezTo>
                      <a:cubicBezTo>
                        <a:pt x="92" y="74"/>
                        <a:pt x="72" y="90"/>
                        <a:pt x="46" y="90"/>
                      </a:cubicBezTo>
                      <a:cubicBezTo>
                        <a:pt x="42" y="90"/>
                        <a:pt x="37" y="89"/>
                        <a:pt x="33" y="88"/>
                      </a:cubicBezTo>
                      <a:cubicBezTo>
                        <a:pt x="28" y="98"/>
                        <a:pt x="18" y="101"/>
                        <a:pt x="9" y="98"/>
                      </a:cubicBezTo>
                      <a:cubicBezTo>
                        <a:pt x="14" y="94"/>
                        <a:pt x="19" y="89"/>
                        <a:pt x="22" y="85"/>
                      </a:cubicBezTo>
                      <a:cubicBezTo>
                        <a:pt x="9" y="79"/>
                        <a:pt x="0" y="68"/>
                        <a:pt x="0" y="55"/>
                      </a:cubicBezTo>
                      <a:cubicBezTo>
                        <a:pt x="0" y="35"/>
                        <a:pt x="21" y="20"/>
                        <a:pt x="46" y="20"/>
                      </a:cubicBezTo>
                      <a:close/>
                      <a:moveTo>
                        <a:pt x="80" y="0"/>
                      </a:moveTo>
                      <a:cubicBezTo>
                        <a:pt x="64" y="0"/>
                        <a:pt x="50" y="6"/>
                        <a:pt x="41" y="15"/>
                      </a:cubicBezTo>
                      <a:cubicBezTo>
                        <a:pt x="62" y="10"/>
                        <a:pt x="112" y="32"/>
                        <a:pt x="93" y="69"/>
                      </a:cubicBezTo>
                      <a:cubicBezTo>
                        <a:pt x="99" y="79"/>
                        <a:pt x="108" y="81"/>
                        <a:pt x="117" y="79"/>
                      </a:cubicBezTo>
                      <a:cubicBezTo>
                        <a:pt x="111" y="74"/>
                        <a:pt x="107" y="70"/>
                        <a:pt x="103" y="65"/>
                      </a:cubicBezTo>
                      <a:cubicBezTo>
                        <a:pt x="117" y="59"/>
                        <a:pt x="126" y="48"/>
                        <a:pt x="126" y="35"/>
                      </a:cubicBezTo>
                      <a:cubicBezTo>
                        <a:pt x="126" y="16"/>
                        <a:pt x="105" y="0"/>
                        <a:pt x="80" y="0"/>
                      </a:cubicBezTo>
                      <a:close/>
                    </a:path>
                  </a:pathLst>
                </a:custGeom>
                <a:solidFill>
                  <a:schemeClr val="bg1"/>
                </a:solidFill>
                <a:ln>
                  <a:noFill/>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844" tIns="44803" rIns="0" bIns="44803" numCol="1" spcCol="0" rtlCol="0" fromWordArt="0" anchor="ctr" anchorCtr="0" forceAA="0" compatLnSpc="1">
                  <a:prstTxWarp prst="textNoShape">
                    <a:avLst/>
                  </a:prstTxWarp>
                  <a:noAutofit/>
                </a:bodyPr>
                <a:lstStyle/>
                <a:p>
                  <a:pPr defTabSz="913919">
                    <a:lnSpc>
                      <a:spcPct val="90000"/>
                    </a:lnSpc>
                    <a:spcAft>
                      <a:spcPts val="588"/>
                    </a:spcAft>
                  </a:pPr>
                  <a:endParaRPr lang="en-US" sz="1371" b="1">
                    <a:gradFill>
                      <a:gsLst>
                        <a:gs pos="50427">
                          <a:srgbClr val="FFFFFF"/>
                        </a:gs>
                        <a:gs pos="30000">
                          <a:srgbClr val="FFFFFF"/>
                        </a:gs>
                      </a:gsLst>
                      <a:lin ang="5400000" scaled="0"/>
                    </a:gradFill>
                  </a:endParaRPr>
                </a:p>
              </p:txBody>
            </p:sp>
            <p:sp>
              <p:nvSpPr>
                <p:cNvPr id="127" name="Freeform 5"/>
                <p:cNvSpPr>
                  <a:spLocks noChangeAspect="1" noEditPoints="1"/>
                </p:cNvSpPr>
                <p:nvPr/>
              </p:nvSpPr>
              <p:spPr bwMode="auto">
                <a:xfrm>
                  <a:off x="5854314" y="4406849"/>
                  <a:ext cx="225136" cy="288826"/>
                </a:xfrm>
                <a:custGeom>
                  <a:avLst/>
                  <a:gdLst>
                    <a:gd name="T0" fmla="*/ 120 w 304"/>
                    <a:gd name="T1" fmla="*/ 0 h 390"/>
                    <a:gd name="T2" fmla="*/ 45 w 304"/>
                    <a:gd name="T3" fmla="*/ 65 h 390"/>
                    <a:gd name="T4" fmla="*/ 45 w 304"/>
                    <a:gd name="T5" fmla="*/ 91 h 390"/>
                    <a:gd name="T6" fmla="*/ 0 w 304"/>
                    <a:gd name="T7" fmla="*/ 132 h 390"/>
                    <a:gd name="T8" fmla="*/ 0 w 304"/>
                    <a:gd name="T9" fmla="*/ 390 h 390"/>
                    <a:gd name="T10" fmla="*/ 263 w 304"/>
                    <a:gd name="T11" fmla="*/ 390 h 390"/>
                    <a:gd name="T12" fmla="*/ 263 w 304"/>
                    <a:gd name="T13" fmla="*/ 323 h 390"/>
                    <a:gd name="T14" fmla="*/ 304 w 304"/>
                    <a:gd name="T15" fmla="*/ 323 h 390"/>
                    <a:gd name="T16" fmla="*/ 304 w 304"/>
                    <a:gd name="T17" fmla="*/ 0 h 390"/>
                    <a:gd name="T18" fmla="*/ 120 w 304"/>
                    <a:gd name="T19" fmla="*/ 0 h 390"/>
                    <a:gd name="T20" fmla="*/ 120 w 304"/>
                    <a:gd name="T21" fmla="*/ 0 h 390"/>
                    <a:gd name="T22" fmla="*/ 120 w 304"/>
                    <a:gd name="T23" fmla="*/ 0 h 390"/>
                    <a:gd name="T24" fmla="*/ 237 w 304"/>
                    <a:gd name="T25" fmla="*/ 366 h 390"/>
                    <a:gd name="T26" fmla="*/ 26 w 304"/>
                    <a:gd name="T27" fmla="*/ 366 h 390"/>
                    <a:gd name="T28" fmla="*/ 26 w 304"/>
                    <a:gd name="T29" fmla="*/ 156 h 390"/>
                    <a:gd name="T30" fmla="*/ 45 w 304"/>
                    <a:gd name="T31" fmla="*/ 156 h 390"/>
                    <a:gd name="T32" fmla="*/ 45 w 304"/>
                    <a:gd name="T33" fmla="*/ 323 h 390"/>
                    <a:gd name="T34" fmla="*/ 237 w 304"/>
                    <a:gd name="T35" fmla="*/ 323 h 390"/>
                    <a:gd name="T36" fmla="*/ 237 w 304"/>
                    <a:gd name="T37" fmla="*/ 366 h 390"/>
                    <a:gd name="T38" fmla="*/ 237 w 304"/>
                    <a:gd name="T39" fmla="*/ 366 h 390"/>
                    <a:gd name="T40" fmla="*/ 237 w 304"/>
                    <a:gd name="T41" fmla="*/ 366 h 390"/>
                    <a:gd name="T42" fmla="*/ 278 w 304"/>
                    <a:gd name="T43" fmla="*/ 299 h 390"/>
                    <a:gd name="T44" fmla="*/ 72 w 304"/>
                    <a:gd name="T45" fmla="*/ 299 h 390"/>
                    <a:gd name="T46" fmla="*/ 72 w 304"/>
                    <a:gd name="T47" fmla="*/ 87 h 390"/>
                    <a:gd name="T48" fmla="*/ 152 w 304"/>
                    <a:gd name="T49" fmla="*/ 87 h 390"/>
                    <a:gd name="T50" fmla="*/ 152 w 304"/>
                    <a:gd name="T51" fmla="*/ 24 h 390"/>
                    <a:gd name="T52" fmla="*/ 278 w 304"/>
                    <a:gd name="T53" fmla="*/ 24 h 390"/>
                    <a:gd name="T54" fmla="*/ 278 w 304"/>
                    <a:gd name="T55" fmla="*/ 299 h 390"/>
                    <a:gd name="T56" fmla="*/ 278 w 304"/>
                    <a:gd name="T57" fmla="*/ 299 h 390"/>
                    <a:gd name="T58" fmla="*/ 278 w 304"/>
                    <a:gd name="T59" fmla="*/ 299 h 390"/>
                    <a:gd name="T60" fmla="*/ 113 w 304"/>
                    <a:gd name="T61" fmla="*/ 135 h 390"/>
                    <a:gd name="T62" fmla="*/ 251 w 304"/>
                    <a:gd name="T63" fmla="*/ 135 h 390"/>
                    <a:gd name="T64" fmla="*/ 251 w 304"/>
                    <a:gd name="T65" fmla="*/ 159 h 390"/>
                    <a:gd name="T66" fmla="*/ 113 w 304"/>
                    <a:gd name="T67" fmla="*/ 159 h 390"/>
                    <a:gd name="T68" fmla="*/ 113 w 304"/>
                    <a:gd name="T69" fmla="*/ 135 h 390"/>
                    <a:gd name="T70" fmla="*/ 113 w 304"/>
                    <a:gd name="T71" fmla="*/ 135 h 390"/>
                    <a:gd name="T72" fmla="*/ 113 w 304"/>
                    <a:gd name="T73" fmla="*/ 173 h 390"/>
                    <a:gd name="T74" fmla="*/ 251 w 304"/>
                    <a:gd name="T75" fmla="*/ 173 h 390"/>
                    <a:gd name="T76" fmla="*/ 251 w 304"/>
                    <a:gd name="T77" fmla="*/ 197 h 390"/>
                    <a:gd name="T78" fmla="*/ 113 w 304"/>
                    <a:gd name="T79" fmla="*/ 197 h 390"/>
                    <a:gd name="T80" fmla="*/ 113 w 304"/>
                    <a:gd name="T81" fmla="*/ 173 h 390"/>
                    <a:gd name="T82" fmla="*/ 113 w 304"/>
                    <a:gd name="T83" fmla="*/ 173 h 390"/>
                    <a:gd name="T84" fmla="*/ 113 w 304"/>
                    <a:gd name="T85" fmla="*/ 212 h 390"/>
                    <a:gd name="T86" fmla="*/ 251 w 304"/>
                    <a:gd name="T87" fmla="*/ 212 h 390"/>
                    <a:gd name="T88" fmla="*/ 251 w 304"/>
                    <a:gd name="T89" fmla="*/ 236 h 390"/>
                    <a:gd name="T90" fmla="*/ 113 w 304"/>
                    <a:gd name="T91" fmla="*/ 236 h 390"/>
                    <a:gd name="T92" fmla="*/ 113 w 304"/>
                    <a:gd name="T93" fmla="*/ 212 h 390"/>
                    <a:gd name="T94" fmla="*/ 113 w 304"/>
                    <a:gd name="T95" fmla="*/ 212 h 390"/>
                    <a:gd name="T96" fmla="*/ 113 w 304"/>
                    <a:gd name="T97" fmla="*/ 250 h 390"/>
                    <a:gd name="T98" fmla="*/ 251 w 304"/>
                    <a:gd name="T99" fmla="*/ 250 h 390"/>
                    <a:gd name="T100" fmla="*/ 251 w 304"/>
                    <a:gd name="T101" fmla="*/ 274 h 390"/>
                    <a:gd name="T102" fmla="*/ 113 w 304"/>
                    <a:gd name="T103" fmla="*/ 274 h 390"/>
                    <a:gd name="T104" fmla="*/ 113 w 304"/>
                    <a:gd name="T105" fmla="*/ 250 h 390"/>
                    <a:gd name="T106" fmla="*/ 113 w 304"/>
                    <a:gd name="T107" fmla="*/ 25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04" h="390">
                      <a:moveTo>
                        <a:pt x="120" y="0"/>
                      </a:moveTo>
                      <a:lnTo>
                        <a:pt x="45" y="65"/>
                      </a:lnTo>
                      <a:lnTo>
                        <a:pt x="45" y="91"/>
                      </a:lnTo>
                      <a:lnTo>
                        <a:pt x="0" y="132"/>
                      </a:lnTo>
                      <a:lnTo>
                        <a:pt x="0" y="390"/>
                      </a:lnTo>
                      <a:lnTo>
                        <a:pt x="263" y="390"/>
                      </a:lnTo>
                      <a:lnTo>
                        <a:pt x="263" y="323"/>
                      </a:lnTo>
                      <a:lnTo>
                        <a:pt x="304" y="323"/>
                      </a:lnTo>
                      <a:lnTo>
                        <a:pt x="304" y="0"/>
                      </a:lnTo>
                      <a:lnTo>
                        <a:pt x="120" y="0"/>
                      </a:lnTo>
                      <a:lnTo>
                        <a:pt x="120" y="0"/>
                      </a:lnTo>
                      <a:lnTo>
                        <a:pt x="120" y="0"/>
                      </a:lnTo>
                      <a:close/>
                      <a:moveTo>
                        <a:pt x="237" y="366"/>
                      </a:moveTo>
                      <a:lnTo>
                        <a:pt x="26" y="366"/>
                      </a:lnTo>
                      <a:lnTo>
                        <a:pt x="26" y="156"/>
                      </a:lnTo>
                      <a:lnTo>
                        <a:pt x="45" y="156"/>
                      </a:lnTo>
                      <a:lnTo>
                        <a:pt x="45" y="323"/>
                      </a:lnTo>
                      <a:lnTo>
                        <a:pt x="237" y="323"/>
                      </a:lnTo>
                      <a:lnTo>
                        <a:pt x="237" y="366"/>
                      </a:lnTo>
                      <a:lnTo>
                        <a:pt x="237" y="366"/>
                      </a:lnTo>
                      <a:lnTo>
                        <a:pt x="237" y="366"/>
                      </a:lnTo>
                      <a:close/>
                      <a:moveTo>
                        <a:pt x="278" y="299"/>
                      </a:moveTo>
                      <a:lnTo>
                        <a:pt x="72" y="299"/>
                      </a:lnTo>
                      <a:lnTo>
                        <a:pt x="72" y="87"/>
                      </a:lnTo>
                      <a:lnTo>
                        <a:pt x="152" y="87"/>
                      </a:lnTo>
                      <a:lnTo>
                        <a:pt x="152" y="24"/>
                      </a:lnTo>
                      <a:lnTo>
                        <a:pt x="278" y="24"/>
                      </a:lnTo>
                      <a:lnTo>
                        <a:pt x="278" y="299"/>
                      </a:lnTo>
                      <a:lnTo>
                        <a:pt x="278" y="299"/>
                      </a:lnTo>
                      <a:lnTo>
                        <a:pt x="278" y="299"/>
                      </a:lnTo>
                      <a:close/>
                      <a:moveTo>
                        <a:pt x="113" y="135"/>
                      </a:moveTo>
                      <a:lnTo>
                        <a:pt x="251" y="135"/>
                      </a:lnTo>
                      <a:lnTo>
                        <a:pt x="251" y="159"/>
                      </a:lnTo>
                      <a:lnTo>
                        <a:pt x="113" y="159"/>
                      </a:lnTo>
                      <a:lnTo>
                        <a:pt x="113" y="135"/>
                      </a:lnTo>
                      <a:lnTo>
                        <a:pt x="113" y="135"/>
                      </a:lnTo>
                      <a:close/>
                      <a:moveTo>
                        <a:pt x="113" y="173"/>
                      </a:moveTo>
                      <a:lnTo>
                        <a:pt x="251" y="173"/>
                      </a:lnTo>
                      <a:lnTo>
                        <a:pt x="251" y="197"/>
                      </a:lnTo>
                      <a:lnTo>
                        <a:pt x="113" y="197"/>
                      </a:lnTo>
                      <a:lnTo>
                        <a:pt x="113" y="173"/>
                      </a:lnTo>
                      <a:lnTo>
                        <a:pt x="113" y="173"/>
                      </a:lnTo>
                      <a:close/>
                      <a:moveTo>
                        <a:pt x="113" y="212"/>
                      </a:moveTo>
                      <a:lnTo>
                        <a:pt x="251" y="212"/>
                      </a:lnTo>
                      <a:lnTo>
                        <a:pt x="251" y="236"/>
                      </a:lnTo>
                      <a:lnTo>
                        <a:pt x="113" y="236"/>
                      </a:lnTo>
                      <a:lnTo>
                        <a:pt x="113" y="212"/>
                      </a:lnTo>
                      <a:lnTo>
                        <a:pt x="113" y="212"/>
                      </a:lnTo>
                      <a:close/>
                      <a:moveTo>
                        <a:pt x="113" y="250"/>
                      </a:moveTo>
                      <a:lnTo>
                        <a:pt x="251" y="250"/>
                      </a:lnTo>
                      <a:lnTo>
                        <a:pt x="251" y="274"/>
                      </a:lnTo>
                      <a:lnTo>
                        <a:pt x="113" y="274"/>
                      </a:lnTo>
                      <a:lnTo>
                        <a:pt x="113" y="250"/>
                      </a:lnTo>
                      <a:lnTo>
                        <a:pt x="113" y="250"/>
                      </a:lnTo>
                      <a:close/>
                    </a:path>
                  </a:pathLst>
                </a:cu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844" tIns="44803" rIns="0" bIns="44803" numCol="1" spcCol="0" rtlCol="0" fromWordArt="0" anchor="ctr" anchorCtr="0" forceAA="0" compatLnSpc="1">
                  <a:prstTxWarp prst="textNoShape">
                    <a:avLst/>
                  </a:prstTxWarp>
                  <a:noAutofit/>
                </a:bodyPr>
                <a:lstStyle/>
                <a:p>
                  <a:pPr defTabSz="913919">
                    <a:lnSpc>
                      <a:spcPct val="90000"/>
                    </a:lnSpc>
                    <a:spcAft>
                      <a:spcPts val="588"/>
                    </a:spcAft>
                  </a:pPr>
                  <a:endParaRPr lang="en-US" sz="1371" b="1">
                    <a:gradFill>
                      <a:gsLst>
                        <a:gs pos="50427">
                          <a:srgbClr val="FFFFFF"/>
                        </a:gs>
                        <a:gs pos="30000">
                          <a:srgbClr val="FFFFFF"/>
                        </a:gs>
                      </a:gsLst>
                      <a:lin ang="5400000" scaled="0"/>
                    </a:gradFill>
                  </a:endParaRPr>
                </a:p>
              </p:txBody>
            </p:sp>
          </p:grpSp>
        </p:grpSp>
        <p:pic>
          <p:nvPicPr>
            <p:cNvPr id="87" name="Picture 8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134717" y="2240968"/>
              <a:ext cx="1924891" cy="1651594"/>
            </a:xfrm>
            <a:prstGeom prst="rect">
              <a:avLst/>
            </a:prstGeom>
          </p:spPr>
        </p:pic>
      </p:grpSp>
      <p:grpSp>
        <p:nvGrpSpPr>
          <p:cNvPr id="2" name="Group 1"/>
          <p:cNvGrpSpPr/>
          <p:nvPr/>
        </p:nvGrpSpPr>
        <p:grpSpPr>
          <a:xfrm>
            <a:off x="8071017" y="1206038"/>
            <a:ext cx="3812267" cy="5330841"/>
            <a:chOff x="8071812" y="1144014"/>
            <a:chExt cx="3813801" cy="5332986"/>
          </a:xfrm>
        </p:grpSpPr>
        <p:grpSp>
          <p:nvGrpSpPr>
            <p:cNvPr id="49" name="Group 48"/>
            <p:cNvGrpSpPr/>
            <p:nvPr/>
          </p:nvGrpSpPr>
          <p:grpSpPr>
            <a:xfrm>
              <a:off x="8071812" y="1144014"/>
              <a:ext cx="3813801" cy="5332986"/>
              <a:chOff x="8071812" y="1188258"/>
              <a:chExt cx="3813801" cy="5377786"/>
            </a:xfrm>
          </p:grpSpPr>
          <p:sp>
            <p:nvSpPr>
              <p:cNvPr id="50" name="Rectangle 49"/>
              <p:cNvSpPr/>
              <p:nvPr/>
            </p:nvSpPr>
            <p:spPr bwMode="auto">
              <a:xfrm>
                <a:off x="8071812" y="1188258"/>
                <a:ext cx="3813801" cy="5377786"/>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79204" tIns="143363" rIns="179204" bIns="143363" numCol="1" rtlCol="0" anchor="t" anchorCtr="0" compatLnSpc="1">
                <a:prstTxWarp prst="textNoShape">
                  <a:avLst/>
                </a:prstTxWarp>
              </a:bodyPr>
              <a:lstStyle/>
              <a:p>
                <a:pPr defTabSz="913654" fontAlgn="base">
                  <a:spcBef>
                    <a:spcPct val="0"/>
                  </a:spcBef>
                  <a:spcAft>
                    <a:spcPct val="0"/>
                  </a:spcAft>
                </a:pPr>
                <a:r>
                  <a:rPr lang="en-US" sz="2744" dirty="0">
                    <a:gradFill>
                      <a:gsLst>
                        <a:gs pos="0">
                          <a:srgbClr val="FFFFFF"/>
                        </a:gs>
                        <a:gs pos="100000">
                          <a:srgbClr val="FFFFFF"/>
                        </a:gs>
                      </a:gsLst>
                      <a:lin ang="5400000" scaled="0"/>
                    </a:gradFill>
                    <a:latin typeface="Segoe UI Light"/>
                  </a:rPr>
                  <a:t>Flexible tools</a:t>
                </a:r>
              </a:p>
            </p:txBody>
          </p:sp>
          <p:grpSp>
            <p:nvGrpSpPr>
              <p:cNvPr id="53" name="Group 52"/>
              <p:cNvGrpSpPr/>
              <p:nvPr/>
            </p:nvGrpSpPr>
            <p:grpSpPr>
              <a:xfrm>
                <a:off x="8605271" y="3529121"/>
                <a:ext cx="2786352" cy="2460170"/>
                <a:chOff x="8607779" y="3189932"/>
                <a:chExt cx="2492882" cy="2201055"/>
              </a:xfrm>
            </p:grpSpPr>
            <p:sp>
              <p:nvSpPr>
                <p:cNvPr id="54" name="Freeform 10"/>
                <p:cNvSpPr>
                  <a:spLocks noChangeAspect="1" noEditPoints="1"/>
                </p:cNvSpPr>
                <p:nvPr/>
              </p:nvSpPr>
              <p:spPr bwMode="auto">
                <a:xfrm>
                  <a:off x="8607779" y="3194981"/>
                  <a:ext cx="787677" cy="787565"/>
                </a:xfrm>
                <a:custGeom>
                  <a:avLst/>
                  <a:gdLst>
                    <a:gd name="T0" fmla="*/ 306 w 865"/>
                    <a:gd name="T1" fmla="*/ 521 h 864"/>
                    <a:gd name="T2" fmla="*/ 244 w 865"/>
                    <a:gd name="T3" fmla="*/ 569 h 864"/>
                    <a:gd name="T4" fmla="*/ 91 w 865"/>
                    <a:gd name="T5" fmla="*/ 688 h 864"/>
                    <a:gd name="T6" fmla="*/ 83 w 865"/>
                    <a:gd name="T7" fmla="*/ 689 h 864"/>
                    <a:gd name="T8" fmla="*/ 4 w 865"/>
                    <a:gd name="T9" fmla="*/ 650 h 864"/>
                    <a:gd name="T10" fmla="*/ 0 w 865"/>
                    <a:gd name="T11" fmla="*/ 643 h 864"/>
                    <a:gd name="T12" fmla="*/ 0 w 865"/>
                    <a:gd name="T13" fmla="*/ 220 h 864"/>
                    <a:gd name="T14" fmla="*/ 4 w 865"/>
                    <a:gd name="T15" fmla="*/ 213 h 864"/>
                    <a:gd name="T16" fmla="*/ 83 w 865"/>
                    <a:gd name="T17" fmla="*/ 174 h 864"/>
                    <a:gd name="T18" fmla="*/ 91 w 865"/>
                    <a:gd name="T19" fmla="*/ 175 h 864"/>
                    <a:gd name="T20" fmla="*/ 302 w 865"/>
                    <a:gd name="T21" fmla="*/ 340 h 864"/>
                    <a:gd name="T22" fmla="*/ 307 w 865"/>
                    <a:gd name="T23" fmla="*/ 343 h 864"/>
                    <a:gd name="T24" fmla="*/ 310 w 865"/>
                    <a:gd name="T25" fmla="*/ 338 h 864"/>
                    <a:gd name="T26" fmla="*/ 645 w 865"/>
                    <a:gd name="T27" fmla="*/ 3 h 864"/>
                    <a:gd name="T28" fmla="*/ 654 w 865"/>
                    <a:gd name="T29" fmla="*/ 1 h 864"/>
                    <a:gd name="T30" fmla="*/ 861 w 865"/>
                    <a:gd name="T31" fmla="*/ 84 h 864"/>
                    <a:gd name="T32" fmla="*/ 865 w 865"/>
                    <a:gd name="T33" fmla="*/ 90 h 864"/>
                    <a:gd name="T34" fmla="*/ 865 w 865"/>
                    <a:gd name="T35" fmla="*/ 773 h 864"/>
                    <a:gd name="T36" fmla="*/ 861 w 865"/>
                    <a:gd name="T37" fmla="*/ 779 h 864"/>
                    <a:gd name="T38" fmla="*/ 654 w 865"/>
                    <a:gd name="T39" fmla="*/ 862 h 864"/>
                    <a:gd name="T40" fmla="*/ 645 w 865"/>
                    <a:gd name="T41" fmla="*/ 860 h 864"/>
                    <a:gd name="T42" fmla="*/ 310 w 865"/>
                    <a:gd name="T43" fmla="*/ 525 h 864"/>
                    <a:gd name="T44" fmla="*/ 306 w 865"/>
                    <a:gd name="T45" fmla="*/ 521 h 864"/>
                    <a:gd name="T46" fmla="*/ 649 w 865"/>
                    <a:gd name="T47" fmla="*/ 609 h 864"/>
                    <a:gd name="T48" fmla="*/ 649 w 865"/>
                    <a:gd name="T49" fmla="*/ 254 h 864"/>
                    <a:gd name="T50" fmla="*/ 421 w 865"/>
                    <a:gd name="T51" fmla="*/ 432 h 864"/>
                    <a:gd name="T52" fmla="*/ 649 w 865"/>
                    <a:gd name="T53" fmla="*/ 609 h 864"/>
                    <a:gd name="T54" fmla="*/ 87 w 865"/>
                    <a:gd name="T55" fmla="*/ 559 h 864"/>
                    <a:gd name="T56" fmla="*/ 214 w 865"/>
                    <a:gd name="T57" fmla="*/ 431 h 864"/>
                    <a:gd name="T58" fmla="*/ 87 w 865"/>
                    <a:gd name="T59" fmla="*/ 304 h 864"/>
                    <a:gd name="T60" fmla="*/ 87 w 865"/>
                    <a:gd name="T61" fmla="*/ 559 h 8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865" h="864">
                      <a:moveTo>
                        <a:pt x="306" y="521"/>
                      </a:moveTo>
                      <a:cubicBezTo>
                        <a:pt x="285" y="537"/>
                        <a:pt x="264" y="553"/>
                        <a:pt x="244" y="569"/>
                      </a:cubicBezTo>
                      <a:cubicBezTo>
                        <a:pt x="193" y="609"/>
                        <a:pt x="142" y="649"/>
                        <a:pt x="91" y="688"/>
                      </a:cubicBezTo>
                      <a:cubicBezTo>
                        <a:pt x="88" y="690"/>
                        <a:pt x="86" y="691"/>
                        <a:pt x="83" y="689"/>
                      </a:cubicBezTo>
                      <a:cubicBezTo>
                        <a:pt x="57" y="676"/>
                        <a:pt x="30" y="663"/>
                        <a:pt x="4" y="650"/>
                      </a:cubicBezTo>
                      <a:cubicBezTo>
                        <a:pt x="1" y="648"/>
                        <a:pt x="0" y="647"/>
                        <a:pt x="0" y="643"/>
                      </a:cubicBezTo>
                      <a:cubicBezTo>
                        <a:pt x="0" y="502"/>
                        <a:pt x="0" y="361"/>
                        <a:pt x="0" y="220"/>
                      </a:cubicBezTo>
                      <a:cubicBezTo>
                        <a:pt x="0" y="217"/>
                        <a:pt x="1" y="215"/>
                        <a:pt x="4" y="213"/>
                      </a:cubicBezTo>
                      <a:cubicBezTo>
                        <a:pt x="30" y="200"/>
                        <a:pt x="57" y="187"/>
                        <a:pt x="83" y="174"/>
                      </a:cubicBezTo>
                      <a:cubicBezTo>
                        <a:pt x="86" y="172"/>
                        <a:pt x="88" y="173"/>
                        <a:pt x="91" y="175"/>
                      </a:cubicBezTo>
                      <a:cubicBezTo>
                        <a:pt x="161" y="230"/>
                        <a:pt x="232" y="285"/>
                        <a:pt x="302" y="340"/>
                      </a:cubicBezTo>
                      <a:cubicBezTo>
                        <a:pt x="303" y="340"/>
                        <a:pt x="304" y="341"/>
                        <a:pt x="307" y="343"/>
                      </a:cubicBezTo>
                      <a:cubicBezTo>
                        <a:pt x="308" y="341"/>
                        <a:pt x="309" y="339"/>
                        <a:pt x="310" y="338"/>
                      </a:cubicBezTo>
                      <a:cubicBezTo>
                        <a:pt x="422" y="226"/>
                        <a:pt x="533" y="115"/>
                        <a:pt x="645" y="3"/>
                      </a:cubicBezTo>
                      <a:cubicBezTo>
                        <a:pt x="648" y="0"/>
                        <a:pt x="650" y="0"/>
                        <a:pt x="654" y="1"/>
                      </a:cubicBezTo>
                      <a:cubicBezTo>
                        <a:pt x="723" y="29"/>
                        <a:pt x="792" y="56"/>
                        <a:pt x="861" y="84"/>
                      </a:cubicBezTo>
                      <a:cubicBezTo>
                        <a:pt x="864" y="85"/>
                        <a:pt x="865" y="87"/>
                        <a:pt x="865" y="90"/>
                      </a:cubicBezTo>
                      <a:cubicBezTo>
                        <a:pt x="865" y="318"/>
                        <a:pt x="865" y="545"/>
                        <a:pt x="865" y="773"/>
                      </a:cubicBezTo>
                      <a:cubicBezTo>
                        <a:pt x="865" y="776"/>
                        <a:pt x="864" y="778"/>
                        <a:pt x="861" y="779"/>
                      </a:cubicBezTo>
                      <a:cubicBezTo>
                        <a:pt x="792" y="807"/>
                        <a:pt x="723" y="834"/>
                        <a:pt x="654" y="862"/>
                      </a:cubicBezTo>
                      <a:cubicBezTo>
                        <a:pt x="650" y="864"/>
                        <a:pt x="648" y="863"/>
                        <a:pt x="645" y="860"/>
                      </a:cubicBezTo>
                      <a:cubicBezTo>
                        <a:pt x="533" y="749"/>
                        <a:pt x="422" y="637"/>
                        <a:pt x="310" y="525"/>
                      </a:cubicBezTo>
                      <a:cubicBezTo>
                        <a:pt x="309" y="524"/>
                        <a:pt x="307" y="522"/>
                        <a:pt x="306" y="521"/>
                      </a:cubicBezTo>
                      <a:close/>
                      <a:moveTo>
                        <a:pt x="649" y="609"/>
                      </a:moveTo>
                      <a:cubicBezTo>
                        <a:pt x="649" y="490"/>
                        <a:pt x="649" y="373"/>
                        <a:pt x="649" y="254"/>
                      </a:cubicBezTo>
                      <a:cubicBezTo>
                        <a:pt x="572" y="314"/>
                        <a:pt x="497" y="372"/>
                        <a:pt x="421" y="432"/>
                      </a:cubicBezTo>
                      <a:cubicBezTo>
                        <a:pt x="497" y="491"/>
                        <a:pt x="572" y="549"/>
                        <a:pt x="649" y="609"/>
                      </a:cubicBezTo>
                      <a:close/>
                      <a:moveTo>
                        <a:pt x="87" y="559"/>
                      </a:moveTo>
                      <a:cubicBezTo>
                        <a:pt x="130" y="516"/>
                        <a:pt x="172" y="474"/>
                        <a:pt x="214" y="431"/>
                      </a:cubicBezTo>
                      <a:cubicBezTo>
                        <a:pt x="173" y="390"/>
                        <a:pt x="130" y="347"/>
                        <a:pt x="87" y="304"/>
                      </a:cubicBezTo>
                      <a:cubicBezTo>
                        <a:pt x="87" y="389"/>
                        <a:pt x="87" y="474"/>
                        <a:pt x="87" y="559"/>
                      </a:cubicBezTo>
                      <a:close/>
                    </a:path>
                  </a:pathLst>
                </a:custGeom>
                <a:solidFill>
                  <a:schemeClr val="bg1"/>
                </a:solidFill>
                <a:ln>
                  <a:noFill/>
                </a:ln>
                <a:extLst/>
              </p:spPr>
              <p:txBody>
                <a:bodyPr vert="horz" wrap="square" lIns="89594" tIns="44796" rIns="89594" bIns="44796" numCol="1" anchor="t" anchorCtr="0" compatLnSpc="1">
                  <a:prstTxWarp prst="textNoShape">
                    <a:avLst/>
                  </a:prstTxWarp>
                </a:bodyPr>
                <a:lstStyle/>
                <a:p>
                  <a:pPr defTabSz="913919"/>
                  <a:endParaRPr lang="en-US" sz="1764">
                    <a:solidFill>
                      <a:srgbClr val="000000"/>
                    </a:solidFill>
                  </a:endParaRPr>
                </a:p>
              </p:txBody>
            </p:sp>
            <p:sp>
              <p:nvSpPr>
                <p:cNvPr id="55" name="Freeform 5"/>
                <p:cNvSpPr>
                  <a:spLocks noChangeAspect="1"/>
                </p:cNvSpPr>
                <p:nvPr/>
              </p:nvSpPr>
              <p:spPr bwMode="auto">
                <a:xfrm>
                  <a:off x="8664167" y="4500676"/>
                  <a:ext cx="674902" cy="810787"/>
                </a:xfrm>
                <a:custGeom>
                  <a:avLst/>
                  <a:gdLst>
                    <a:gd name="T0" fmla="*/ 554 w 554"/>
                    <a:gd name="T1" fmla="*/ 610 h 666"/>
                    <a:gd name="T2" fmla="*/ 554 w 554"/>
                    <a:gd name="T3" fmla="*/ 610 h 666"/>
                    <a:gd name="T4" fmla="*/ 554 w 554"/>
                    <a:gd name="T5" fmla="*/ 57 h 666"/>
                    <a:gd name="T6" fmla="*/ 356 w 554"/>
                    <a:gd name="T7" fmla="*/ 0 h 666"/>
                    <a:gd name="T8" fmla="*/ 1 w 554"/>
                    <a:gd name="T9" fmla="*/ 134 h 666"/>
                    <a:gd name="T10" fmla="*/ 0 w 554"/>
                    <a:gd name="T11" fmla="*/ 134 h 666"/>
                    <a:gd name="T12" fmla="*/ 0 w 554"/>
                    <a:gd name="T13" fmla="*/ 534 h 666"/>
                    <a:gd name="T14" fmla="*/ 122 w 554"/>
                    <a:gd name="T15" fmla="*/ 486 h 666"/>
                    <a:gd name="T16" fmla="*/ 122 w 554"/>
                    <a:gd name="T17" fmla="*/ 161 h 666"/>
                    <a:gd name="T18" fmla="*/ 356 w 554"/>
                    <a:gd name="T19" fmla="*/ 105 h 666"/>
                    <a:gd name="T20" fmla="*/ 356 w 554"/>
                    <a:gd name="T21" fmla="*/ 583 h 666"/>
                    <a:gd name="T22" fmla="*/ 0 w 554"/>
                    <a:gd name="T23" fmla="*/ 534 h 666"/>
                    <a:gd name="T24" fmla="*/ 356 w 554"/>
                    <a:gd name="T25" fmla="*/ 666 h 666"/>
                    <a:gd name="T26" fmla="*/ 356 w 554"/>
                    <a:gd name="T27" fmla="*/ 666 h 666"/>
                    <a:gd name="T28" fmla="*/ 554 w 554"/>
                    <a:gd name="T29" fmla="*/ 611 h 666"/>
                    <a:gd name="T30" fmla="*/ 554 w 554"/>
                    <a:gd name="T31" fmla="*/ 610 h 6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54" h="666">
                      <a:moveTo>
                        <a:pt x="554" y="610"/>
                      </a:moveTo>
                      <a:cubicBezTo>
                        <a:pt x="554" y="610"/>
                        <a:pt x="554" y="610"/>
                        <a:pt x="554" y="610"/>
                      </a:cubicBezTo>
                      <a:cubicBezTo>
                        <a:pt x="554" y="57"/>
                        <a:pt x="554" y="57"/>
                        <a:pt x="554" y="57"/>
                      </a:cubicBezTo>
                      <a:cubicBezTo>
                        <a:pt x="356" y="0"/>
                        <a:pt x="356" y="0"/>
                        <a:pt x="356" y="0"/>
                      </a:cubicBezTo>
                      <a:cubicBezTo>
                        <a:pt x="1" y="134"/>
                        <a:pt x="1" y="134"/>
                        <a:pt x="1" y="134"/>
                      </a:cubicBezTo>
                      <a:cubicBezTo>
                        <a:pt x="0" y="134"/>
                        <a:pt x="0" y="134"/>
                        <a:pt x="0" y="134"/>
                      </a:cubicBezTo>
                      <a:cubicBezTo>
                        <a:pt x="0" y="534"/>
                        <a:pt x="0" y="534"/>
                        <a:pt x="0" y="534"/>
                      </a:cubicBezTo>
                      <a:cubicBezTo>
                        <a:pt x="122" y="486"/>
                        <a:pt x="122" y="486"/>
                        <a:pt x="122" y="486"/>
                      </a:cubicBezTo>
                      <a:cubicBezTo>
                        <a:pt x="122" y="161"/>
                        <a:pt x="122" y="161"/>
                        <a:pt x="122" y="161"/>
                      </a:cubicBezTo>
                      <a:cubicBezTo>
                        <a:pt x="356" y="105"/>
                        <a:pt x="356" y="105"/>
                        <a:pt x="356" y="105"/>
                      </a:cubicBezTo>
                      <a:cubicBezTo>
                        <a:pt x="356" y="583"/>
                        <a:pt x="356" y="583"/>
                        <a:pt x="356" y="583"/>
                      </a:cubicBezTo>
                      <a:cubicBezTo>
                        <a:pt x="0" y="534"/>
                        <a:pt x="0" y="534"/>
                        <a:pt x="0" y="534"/>
                      </a:cubicBezTo>
                      <a:cubicBezTo>
                        <a:pt x="356" y="666"/>
                        <a:pt x="356" y="666"/>
                        <a:pt x="356" y="666"/>
                      </a:cubicBezTo>
                      <a:cubicBezTo>
                        <a:pt x="356" y="666"/>
                        <a:pt x="356" y="666"/>
                        <a:pt x="356" y="666"/>
                      </a:cubicBezTo>
                      <a:cubicBezTo>
                        <a:pt x="554" y="611"/>
                        <a:pt x="554" y="611"/>
                        <a:pt x="554" y="611"/>
                      </a:cubicBezTo>
                      <a:cubicBezTo>
                        <a:pt x="554" y="610"/>
                        <a:pt x="554" y="610"/>
                        <a:pt x="554" y="61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7844" tIns="43923" rIns="87844" bIns="43923" numCol="1" anchor="t" anchorCtr="0" compatLnSpc="1">
                  <a:prstTxWarp prst="textNoShape">
                    <a:avLst/>
                  </a:prstTxWarp>
                </a:bodyPr>
                <a:lstStyle/>
                <a:p>
                  <a:pPr defTabSz="913919"/>
                  <a:endParaRPr lang="en-US" sz="1764">
                    <a:solidFill>
                      <a:srgbClr val="505050"/>
                    </a:solidFill>
                  </a:endParaRPr>
                </a:p>
              </p:txBody>
            </p:sp>
            <p:sp>
              <p:nvSpPr>
                <p:cNvPr id="57" name="Freeform 5"/>
                <p:cNvSpPr>
                  <a:spLocks noChangeAspect="1" noEditPoints="1"/>
                </p:cNvSpPr>
                <p:nvPr/>
              </p:nvSpPr>
              <p:spPr bwMode="auto">
                <a:xfrm>
                  <a:off x="10148874" y="3189932"/>
                  <a:ext cx="794291" cy="797660"/>
                </a:xfrm>
                <a:custGeom>
                  <a:avLst/>
                  <a:gdLst>
                    <a:gd name="T0" fmla="*/ 96 w 96"/>
                    <a:gd name="T1" fmla="*/ 42 h 96"/>
                    <a:gd name="T2" fmla="*/ 96 w 96"/>
                    <a:gd name="T3" fmla="*/ 56 h 96"/>
                    <a:gd name="T4" fmla="*/ 68 w 96"/>
                    <a:gd name="T5" fmla="*/ 64 h 96"/>
                    <a:gd name="T6" fmla="*/ 60 w 96"/>
                    <a:gd name="T7" fmla="*/ 64 h 96"/>
                    <a:gd name="T8" fmla="*/ 60 w 96"/>
                    <a:gd name="T9" fmla="*/ 49 h 96"/>
                    <a:gd name="T10" fmla="*/ 68 w 96"/>
                    <a:gd name="T11" fmla="*/ 49 h 96"/>
                    <a:gd name="T12" fmla="*/ 96 w 96"/>
                    <a:gd name="T13" fmla="*/ 42 h 96"/>
                    <a:gd name="T14" fmla="*/ 68 w 96"/>
                    <a:gd name="T15" fmla="*/ 69 h 96"/>
                    <a:gd name="T16" fmla="*/ 60 w 96"/>
                    <a:gd name="T17" fmla="*/ 69 h 96"/>
                    <a:gd name="T18" fmla="*/ 60 w 96"/>
                    <a:gd name="T19" fmla="*/ 84 h 96"/>
                    <a:gd name="T20" fmla="*/ 68 w 96"/>
                    <a:gd name="T21" fmla="*/ 84 h 96"/>
                    <a:gd name="T22" fmla="*/ 96 w 96"/>
                    <a:gd name="T23" fmla="*/ 76 h 96"/>
                    <a:gd name="T24" fmla="*/ 96 w 96"/>
                    <a:gd name="T25" fmla="*/ 62 h 96"/>
                    <a:gd name="T26" fmla="*/ 68 w 96"/>
                    <a:gd name="T27" fmla="*/ 69 h 96"/>
                    <a:gd name="T28" fmla="*/ 68 w 96"/>
                    <a:gd name="T29" fmla="*/ 29 h 96"/>
                    <a:gd name="T30" fmla="*/ 60 w 96"/>
                    <a:gd name="T31" fmla="*/ 29 h 96"/>
                    <a:gd name="T32" fmla="*/ 60 w 96"/>
                    <a:gd name="T33" fmla="*/ 44 h 96"/>
                    <a:gd name="T34" fmla="*/ 68 w 96"/>
                    <a:gd name="T35" fmla="*/ 44 h 96"/>
                    <a:gd name="T36" fmla="*/ 96 w 96"/>
                    <a:gd name="T37" fmla="*/ 36 h 96"/>
                    <a:gd name="T38" fmla="*/ 96 w 96"/>
                    <a:gd name="T39" fmla="*/ 22 h 96"/>
                    <a:gd name="T40" fmla="*/ 68 w 96"/>
                    <a:gd name="T41" fmla="*/ 29 h 96"/>
                    <a:gd name="T42" fmla="*/ 68 w 96"/>
                    <a:gd name="T43" fmla="*/ 8 h 96"/>
                    <a:gd name="T44" fmla="*/ 60 w 96"/>
                    <a:gd name="T45" fmla="*/ 9 h 96"/>
                    <a:gd name="T46" fmla="*/ 60 w 96"/>
                    <a:gd name="T47" fmla="*/ 24 h 96"/>
                    <a:gd name="T48" fmla="*/ 68 w 96"/>
                    <a:gd name="T49" fmla="*/ 24 h 96"/>
                    <a:gd name="T50" fmla="*/ 96 w 96"/>
                    <a:gd name="T51" fmla="*/ 16 h 96"/>
                    <a:gd name="T52" fmla="*/ 68 w 96"/>
                    <a:gd name="T53" fmla="*/ 8 h 96"/>
                    <a:gd name="T54" fmla="*/ 28 w 96"/>
                    <a:gd name="T55" fmla="*/ 38 h 96"/>
                    <a:gd name="T56" fmla="*/ 27 w 96"/>
                    <a:gd name="T57" fmla="*/ 37 h 96"/>
                    <a:gd name="T58" fmla="*/ 27 w 96"/>
                    <a:gd name="T59" fmla="*/ 37 h 96"/>
                    <a:gd name="T60" fmla="*/ 27 w 96"/>
                    <a:gd name="T61" fmla="*/ 36 h 96"/>
                    <a:gd name="T62" fmla="*/ 27 w 96"/>
                    <a:gd name="T63" fmla="*/ 36 h 96"/>
                    <a:gd name="T64" fmla="*/ 27 w 96"/>
                    <a:gd name="T65" fmla="*/ 37 h 96"/>
                    <a:gd name="T66" fmla="*/ 27 w 96"/>
                    <a:gd name="T67" fmla="*/ 37 h 96"/>
                    <a:gd name="T68" fmla="*/ 27 w 96"/>
                    <a:gd name="T69" fmla="*/ 38 h 96"/>
                    <a:gd name="T70" fmla="*/ 27 w 96"/>
                    <a:gd name="T71" fmla="*/ 39 h 96"/>
                    <a:gd name="T72" fmla="*/ 23 w 96"/>
                    <a:gd name="T73" fmla="*/ 52 h 96"/>
                    <a:gd name="T74" fmla="*/ 31 w 96"/>
                    <a:gd name="T75" fmla="*/ 52 h 96"/>
                    <a:gd name="T76" fmla="*/ 28 w 96"/>
                    <a:gd name="T77" fmla="*/ 39 h 96"/>
                    <a:gd name="T78" fmla="*/ 28 w 96"/>
                    <a:gd name="T79" fmla="*/ 38 h 96"/>
                    <a:gd name="T80" fmla="*/ 56 w 96"/>
                    <a:gd name="T81" fmla="*/ 0 h 96"/>
                    <a:gd name="T82" fmla="*/ 56 w 96"/>
                    <a:gd name="T83" fmla="*/ 96 h 96"/>
                    <a:gd name="T84" fmla="*/ 0 w 96"/>
                    <a:gd name="T85" fmla="*/ 83 h 96"/>
                    <a:gd name="T86" fmla="*/ 0 w 96"/>
                    <a:gd name="T87" fmla="*/ 14 h 96"/>
                    <a:gd name="T88" fmla="*/ 56 w 96"/>
                    <a:gd name="T89" fmla="*/ 0 h 96"/>
                    <a:gd name="T90" fmla="*/ 44 w 96"/>
                    <a:gd name="T91" fmla="*/ 68 h 96"/>
                    <a:gd name="T92" fmla="*/ 32 w 96"/>
                    <a:gd name="T93" fmla="*/ 28 h 96"/>
                    <a:gd name="T94" fmla="*/ 23 w 96"/>
                    <a:gd name="T95" fmla="*/ 29 h 96"/>
                    <a:gd name="T96" fmla="*/ 12 w 96"/>
                    <a:gd name="T97" fmla="*/ 67 h 96"/>
                    <a:gd name="T98" fmla="*/ 19 w 96"/>
                    <a:gd name="T99" fmla="*/ 67 h 96"/>
                    <a:gd name="T100" fmla="*/ 22 w 96"/>
                    <a:gd name="T101" fmla="*/ 59 h 96"/>
                    <a:gd name="T102" fmla="*/ 33 w 96"/>
                    <a:gd name="T103" fmla="*/ 59 h 96"/>
                    <a:gd name="T104" fmla="*/ 36 w 96"/>
                    <a:gd name="T105" fmla="*/ 68 h 96"/>
                    <a:gd name="T106" fmla="*/ 44 w 96"/>
                    <a:gd name="T107" fmla="*/ 68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6" h="96">
                      <a:moveTo>
                        <a:pt x="96" y="42"/>
                      </a:moveTo>
                      <a:cubicBezTo>
                        <a:pt x="96" y="56"/>
                        <a:pt x="96" y="56"/>
                        <a:pt x="96" y="56"/>
                      </a:cubicBezTo>
                      <a:cubicBezTo>
                        <a:pt x="96" y="61"/>
                        <a:pt x="84" y="64"/>
                        <a:pt x="68" y="64"/>
                      </a:cubicBezTo>
                      <a:cubicBezTo>
                        <a:pt x="67" y="64"/>
                        <a:pt x="61" y="64"/>
                        <a:pt x="60" y="64"/>
                      </a:cubicBezTo>
                      <a:cubicBezTo>
                        <a:pt x="60" y="49"/>
                        <a:pt x="60" y="49"/>
                        <a:pt x="60" y="49"/>
                      </a:cubicBezTo>
                      <a:cubicBezTo>
                        <a:pt x="61" y="49"/>
                        <a:pt x="67" y="49"/>
                        <a:pt x="68" y="49"/>
                      </a:cubicBezTo>
                      <a:cubicBezTo>
                        <a:pt x="84" y="49"/>
                        <a:pt x="96" y="47"/>
                        <a:pt x="96" y="42"/>
                      </a:cubicBezTo>
                      <a:close/>
                      <a:moveTo>
                        <a:pt x="68" y="69"/>
                      </a:moveTo>
                      <a:cubicBezTo>
                        <a:pt x="67" y="69"/>
                        <a:pt x="61" y="69"/>
                        <a:pt x="60" y="69"/>
                      </a:cubicBezTo>
                      <a:cubicBezTo>
                        <a:pt x="60" y="84"/>
                        <a:pt x="60" y="84"/>
                        <a:pt x="60" y="84"/>
                      </a:cubicBezTo>
                      <a:cubicBezTo>
                        <a:pt x="61" y="84"/>
                        <a:pt x="67" y="84"/>
                        <a:pt x="68" y="84"/>
                      </a:cubicBezTo>
                      <a:cubicBezTo>
                        <a:pt x="84" y="84"/>
                        <a:pt x="96" y="81"/>
                        <a:pt x="96" y="76"/>
                      </a:cubicBezTo>
                      <a:cubicBezTo>
                        <a:pt x="96" y="62"/>
                        <a:pt x="96" y="62"/>
                        <a:pt x="96" y="62"/>
                      </a:cubicBezTo>
                      <a:cubicBezTo>
                        <a:pt x="96" y="67"/>
                        <a:pt x="84" y="69"/>
                        <a:pt x="68" y="69"/>
                      </a:cubicBezTo>
                      <a:close/>
                      <a:moveTo>
                        <a:pt x="68" y="29"/>
                      </a:moveTo>
                      <a:cubicBezTo>
                        <a:pt x="67" y="29"/>
                        <a:pt x="61" y="29"/>
                        <a:pt x="60" y="29"/>
                      </a:cubicBezTo>
                      <a:cubicBezTo>
                        <a:pt x="60" y="44"/>
                        <a:pt x="60" y="44"/>
                        <a:pt x="60" y="44"/>
                      </a:cubicBezTo>
                      <a:cubicBezTo>
                        <a:pt x="61" y="44"/>
                        <a:pt x="67" y="44"/>
                        <a:pt x="68" y="44"/>
                      </a:cubicBezTo>
                      <a:cubicBezTo>
                        <a:pt x="84" y="44"/>
                        <a:pt x="96" y="41"/>
                        <a:pt x="96" y="36"/>
                      </a:cubicBezTo>
                      <a:cubicBezTo>
                        <a:pt x="96" y="22"/>
                        <a:pt x="96" y="22"/>
                        <a:pt x="96" y="22"/>
                      </a:cubicBezTo>
                      <a:cubicBezTo>
                        <a:pt x="96" y="27"/>
                        <a:pt x="84" y="29"/>
                        <a:pt x="68" y="29"/>
                      </a:cubicBezTo>
                      <a:close/>
                      <a:moveTo>
                        <a:pt x="68" y="8"/>
                      </a:moveTo>
                      <a:cubicBezTo>
                        <a:pt x="67" y="8"/>
                        <a:pt x="61" y="8"/>
                        <a:pt x="60" y="9"/>
                      </a:cubicBezTo>
                      <a:cubicBezTo>
                        <a:pt x="60" y="24"/>
                        <a:pt x="60" y="24"/>
                        <a:pt x="60" y="24"/>
                      </a:cubicBezTo>
                      <a:cubicBezTo>
                        <a:pt x="61" y="24"/>
                        <a:pt x="67" y="24"/>
                        <a:pt x="68" y="24"/>
                      </a:cubicBezTo>
                      <a:cubicBezTo>
                        <a:pt x="84" y="24"/>
                        <a:pt x="96" y="21"/>
                        <a:pt x="96" y="16"/>
                      </a:cubicBezTo>
                      <a:cubicBezTo>
                        <a:pt x="96" y="12"/>
                        <a:pt x="84" y="8"/>
                        <a:pt x="68" y="8"/>
                      </a:cubicBezTo>
                      <a:close/>
                      <a:moveTo>
                        <a:pt x="28" y="38"/>
                      </a:moveTo>
                      <a:cubicBezTo>
                        <a:pt x="28" y="38"/>
                        <a:pt x="28" y="38"/>
                        <a:pt x="27" y="37"/>
                      </a:cubicBezTo>
                      <a:cubicBezTo>
                        <a:pt x="27" y="37"/>
                        <a:pt x="27" y="37"/>
                        <a:pt x="27" y="37"/>
                      </a:cubicBezTo>
                      <a:cubicBezTo>
                        <a:pt x="27" y="36"/>
                        <a:pt x="27" y="36"/>
                        <a:pt x="27" y="36"/>
                      </a:cubicBezTo>
                      <a:cubicBezTo>
                        <a:pt x="27" y="36"/>
                        <a:pt x="27" y="36"/>
                        <a:pt x="27" y="36"/>
                      </a:cubicBezTo>
                      <a:cubicBezTo>
                        <a:pt x="27" y="36"/>
                        <a:pt x="27" y="36"/>
                        <a:pt x="27" y="37"/>
                      </a:cubicBezTo>
                      <a:cubicBezTo>
                        <a:pt x="27" y="37"/>
                        <a:pt x="27" y="37"/>
                        <a:pt x="27" y="37"/>
                      </a:cubicBezTo>
                      <a:cubicBezTo>
                        <a:pt x="27" y="38"/>
                        <a:pt x="27" y="38"/>
                        <a:pt x="27" y="38"/>
                      </a:cubicBezTo>
                      <a:cubicBezTo>
                        <a:pt x="27" y="38"/>
                        <a:pt x="27" y="39"/>
                        <a:pt x="27" y="39"/>
                      </a:cubicBezTo>
                      <a:cubicBezTo>
                        <a:pt x="23" y="52"/>
                        <a:pt x="23" y="52"/>
                        <a:pt x="23" y="52"/>
                      </a:cubicBezTo>
                      <a:cubicBezTo>
                        <a:pt x="31" y="52"/>
                        <a:pt x="31" y="52"/>
                        <a:pt x="31" y="52"/>
                      </a:cubicBezTo>
                      <a:cubicBezTo>
                        <a:pt x="28" y="39"/>
                        <a:pt x="28" y="39"/>
                        <a:pt x="28" y="39"/>
                      </a:cubicBezTo>
                      <a:cubicBezTo>
                        <a:pt x="28" y="39"/>
                        <a:pt x="28" y="39"/>
                        <a:pt x="28" y="38"/>
                      </a:cubicBezTo>
                      <a:close/>
                      <a:moveTo>
                        <a:pt x="56" y="0"/>
                      </a:moveTo>
                      <a:cubicBezTo>
                        <a:pt x="56" y="96"/>
                        <a:pt x="56" y="96"/>
                        <a:pt x="56" y="96"/>
                      </a:cubicBezTo>
                      <a:cubicBezTo>
                        <a:pt x="0" y="83"/>
                        <a:pt x="0" y="83"/>
                        <a:pt x="0" y="83"/>
                      </a:cubicBezTo>
                      <a:cubicBezTo>
                        <a:pt x="0" y="14"/>
                        <a:pt x="0" y="14"/>
                        <a:pt x="0" y="14"/>
                      </a:cubicBezTo>
                      <a:lnTo>
                        <a:pt x="56" y="0"/>
                      </a:lnTo>
                      <a:close/>
                      <a:moveTo>
                        <a:pt x="44" y="68"/>
                      </a:moveTo>
                      <a:cubicBezTo>
                        <a:pt x="32" y="28"/>
                        <a:pt x="32" y="28"/>
                        <a:pt x="32" y="28"/>
                      </a:cubicBezTo>
                      <a:cubicBezTo>
                        <a:pt x="23" y="29"/>
                        <a:pt x="23" y="29"/>
                        <a:pt x="23" y="29"/>
                      </a:cubicBezTo>
                      <a:cubicBezTo>
                        <a:pt x="12" y="67"/>
                        <a:pt x="12" y="67"/>
                        <a:pt x="12" y="67"/>
                      </a:cubicBezTo>
                      <a:cubicBezTo>
                        <a:pt x="19" y="67"/>
                        <a:pt x="19" y="67"/>
                        <a:pt x="19" y="67"/>
                      </a:cubicBezTo>
                      <a:cubicBezTo>
                        <a:pt x="22" y="59"/>
                        <a:pt x="22" y="59"/>
                        <a:pt x="22" y="59"/>
                      </a:cubicBezTo>
                      <a:cubicBezTo>
                        <a:pt x="33" y="59"/>
                        <a:pt x="33" y="59"/>
                        <a:pt x="33" y="59"/>
                      </a:cubicBezTo>
                      <a:cubicBezTo>
                        <a:pt x="36" y="68"/>
                        <a:pt x="36" y="68"/>
                        <a:pt x="36" y="68"/>
                      </a:cubicBezTo>
                      <a:lnTo>
                        <a:pt x="44" y="6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7844" tIns="43923" rIns="87844" bIns="43923" numCol="1" anchor="t" anchorCtr="0" compatLnSpc="1">
                  <a:prstTxWarp prst="textNoShape">
                    <a:avLst/>
                  </a:prstTxWarp>
                </a:bodyPr>
                <a:lstStyle/>
                <a:p>
                  <a:pPr defTabSz="913919"/>
                  <a:endParaRPr lang="en-US" sz="1764">
                    <a:solidFill>
                      <a:srgbClr val="505050"/>
                    </a:solidFill>
                  </a:endParaRPr>
                </a:p>
              </p:txBody>
            </p:sp>
            <p:pic>
              <p:nvPicPr>
                <p:cNvPr id="58" name="Picture 5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000469" y="4290797"/>
                  <a:ext cx="1100192" cy="1100190"/>
                </a:xfrm>
                <a:prstGeom prst="rect">
                  <a:avLst/>
                </a:prstGeom>
              </p:spPr>
            </p:pic>
          </p:grpSp>
        </p:grpSp>
        <p:sp>
          <p:nvSpPr>
            <p:cNvPr id="42" name="Freeform 5"/>
            <p:cNvSpPr>
              <a:spLocks noEditPoints="1"/>
            </p:cNvSpPr>
            <p:nvPr/>
          </p:nvSpPr>
          <p:spPr bwMode="auto">
            <a:xfrm>
              <a:off x="8453150" y="2432819"/>
              <a:ext cx="3035300" cy="390525"/>
            </a:xfrm>
            <a:custGeom>
              <a:avLst/>
              <a:gdLst>
                <a:gd name="T0" fmla="*/ 96 w 1841"/>
                <a:gd name="T1" fmla="*/ 214 h 234"/>
                <a:gd name="T2" fmla="*/ 24 w 1841"/>
                <a:gd name="T3" fmla="*/ 214 h 234"/>
                <a:gd name="T4" fmla="*/ 1 w 1841"/>
                <a:gd name="T5" fmla="*/ 22 h 234"/>
                <a:gd name="T6" fmla="*/ 103 w 1841"/>
                <a:gd name="T7" fmla="*/ 181 h 234"/>
                <a:gd name="T8" fmla="*/ 202 w 1841"/>
                <a:gd name="T9" fmla="*/ 16 h 234"/>
                <a:gd name="T10" fmla="*/ 188 w 1841"/>
                <a:gd name="T11" fmla="*/ 218 h 234"/>
                <a:gd name="T12" fmla="*/ 184 w 1841"/>
                <a:gd name="T13" fmla="*/ 47 h 234"/>
                <a:gd name="T14" fmla="*/ 1053 w 1841"/>
                <a:gd name="T15" fmla="*/ 179 h 234"/>
                <a:gd name="T16" fmla="*/ 1090 w 1841"/>
                <a:gd name="T17" fmla="*/ 78 h 234"/>
                <a:gd name="T18" fmla="*/ 1033 w 1841"/>
                <a:gd name="T19" fmla="*/ 38 h 234"/>
                <a:gd name="T20" fmla="*/ 972 w 1841"/>
                <a:gd name="T21" fmla="*/ 71 h 234"/>
                <a:gd name="T22" fmla="*/ 998 w 1841"/>
                <a:gd name="T23" fmla="*/ 2 h 234"/>
                <a:gd name="T24" fmla="*/ 924 w 1841"/>
                <a:gd name="T25" fmla="*/ 79 h 234"/>
                <a:gd name="T26" fmla="*/ 948 w 1841"/>
                <a:gd name="T27" fmla="*/ 111 h 234"/>
                <a:gd name="T28" fmla="*/ 972 w 1841"/>
                <a:gd name="T29" fmla="*/ 98 h 234"/>
                <a:gd name="T30" fmla="*/ 1040 w 1841"/>
                <a:gd name="T31" fmla="*/ 212 h 234"/>
                <a:gd name="T32" fmla="*/ 1575 w 1841"/>
                <a:gd name="T33" fmla="*/ 215 h 234"/>
                <a:gd name="T34" fmla="*/ 1599 w 1841"/>
                <a:gd name="T35" fmla="*/ 79 h 234"/>
                <a:gd name="T36" fmla="*/ 1561 w 1841"/>
                <a:gd name="T37" fmla="*/ 193 h 234"/>
                <a:gd name="T38" fmla="*/ 1482 w 1841"/>
                <a:gd name="T39" fmla="*/ 74 h 234"/>
                <a:gd name="T40" fmla="*/ 1575 w 1841"/>
                <a:gd name="T41" fmla="*/ 197 h 234"/>
                <a:gd name="T42" fmla="*/ 1341 w 1841"/>
                <a:gd name="T43" fmla="*/ 217 h 234"/>
                <a:gd name="T44" fmla="*/ 1455 w 1841"/>
                <a:gd name="T45" fmla="*/ 198 h 234"/>
                <a:gd name="T46" fmla="*/ 1459 w 1841"/>
                <a:gd name="T47" fmla="*/ 83 h 234"/>
                <a:gd name="T48" fmla="*/ 1349 w 1841"/>
                <a:gd name="T49" fmla="*/ 90 h 234"/>
                <a:gd name="T50" fmla="*/ 672 w 1841"/>
                <a:gd name="T51" fmla="*/ 211 h 234"/>
                <a:gd name="T52" fmla="*/ 723 w 1841"/>
                <a:gd name="T53" fmla="*/ 137 h 234"/>
                <a:gd name="T54" fmla="*/ 754 w 1841"/>
                <a:gd name="T55" fmla="*/ 101 h 234"/>
                <a:gd name="T56" fmla="*/ 707 w 1841"/>
                <a:gd name="T57" fmla="*/ 155 h 234"/>
                <a:gd name="T58" fmla="*/ 672 w 1841"/>
                <a:gd name="T59" fmla="*/ 188 h 234"/>
                <a:gd name="T60" fmla="*/ 384 w 1841"/>
                <a:gd name="T61" fmla="*/ 92 h 234"/>
                <a:gd name="T62" fmla="*/ 309 w 1841"/>
                <a:gd name="T63" fmla="*/ 108 h 234"/>
                <a:gd name="T64" fmla="*/ 393 w 1841"/>
                <a:gd name="T65" fmla="*/ 198 h 234"/>
                <a:gd name="T66" fmla="*/ 434 w 1841"/>
                <a:gd name="T67" fmla="*/ 127 h 234"/>
                <a:gd name="T68" fmla="*/ 458 w 1841"/>
                <a:gd name="T69" fmla="*/ 147 h 234"/>
                <a:gd name="T70" fmla="*/ 507 w 1841"/>
                <a:gd name="T71" fmla="*/ 73 h 234"/>
                <a:gd name="T72" fmla="*/ 1656 w 1841"/>
                <a:gd name="T73" fmla="*/ 74 h 234"/>
                <a:gd name="T74" fmla="*/ 1642 w 1841"/>
                <a:gd name="T75" fmla="*/ 218 h 234"/>
                <a:gd name="T76" fmla="*/ 1692 w 1841"/>
                <a:gd name="T77" fmla="*/ 93 h 234"/>
                <a:gd name="T78" fmla="*/ 1661 w 1841"/>
                <a:gd name="T79" fmla="*/ 102 h 234"/>
                <a:gd name="T80" fmla="*/ 248 w 1841"/>
                <a:gd name="T81" fmla="*/ 78 h 234"/>
                <a:gd name="T82" fmla="*/ 272 w 1841"/>
                <a:gd name="T83" fmla="*/ 214 h 234"/>
                <a:gd name="T84" fmla="*/ 260 w 1841"/>
                <a:gd name="T85" fmla="*/ 38 h 234"/>
                <a:gd name="T86" fmla="*/ 183 w 1841"/>
                <a:gd name="T87" fmla="*/ 56 h 234"/>
                <a:gd name="T88" fmla="*/ 23 w 1841"/>
                <a:gd name="T89" fmla="*/ 49 h 234"/>
                <a:gd name="T90" fmla="*/ 184 w 1841"/>
                <a:gd name="T91" fmla="*/ 47 h 234"/>
                <a:gd name="T92" fmla="*/ 1255 w 1841"/>
                <a:gd name="T93" fmla="*/ 20 h 234"/>
                <a:gd name="T94" fmla="*/ 1153 w 1841"/>
                <a:gd name="T95" fmla="*/ 213 h 234"/>
                <a:gd name="T96" fmla="*/ 1203 w 1841"/>
                <a:gd name="T97" fmla="*/ 162 h 234"/>
                <a:gd name="T98" fmla="*/ 1318 w 1841"/>
                <a:gd name="T99" fmla="*/ 218 h 234"/>
                <a:gd name="T100" fmla="*/ 1212 w 1841"/>
                <a:gd name="T101" fmla="*/ 140 h 234"/>
                <a:gd name="T102" fmla="*/ 1270 w 1841"/>
                <a:gd name="T103" fmla="*/ 140 h 234"/>
                <a:gd name="T104" fmla="*/ 1727 w 1841"/>
                <a:gd name="T105" fmla="*/ 195 h 234"/>
                <a:gd name="T106" fmla="*/ 1791 w 1841"/>
                <a:gd name="T107" fmla="*/ 202 h 234"/>
                <a:gd name="T108" fmla="*/ 1841 w 1841"/>
                <a:gd name="T109" fmla="*/ 149 h 234"/>
                <a:gd name="T110" fmla="*/ 1740 w 1841"/>
                <a:gd name="T111" fmla="*/ 130 h 234"/>
                <a:gd name="T112" fmla="*/ 630 w 1841"/>
                <a:gd name="T113" fmla="*/ 85 h 234"/>
                <a:gd name="T114" fmla="*/ 638 w 1841"/>
                <a:gd name="T115" fmla="*/ 197 h 234"/>
                <a:gd name="T116" fmla="*/ 537 w 1841"/>
                <a:gd name="T117" fmla="*/ 159 h 234"/>
                <a:gd name="T118" fmla="*/ 916 w 1841"/>
                <a:gd name="T119" fmla="*/ 129 h 234"/>
                <a:gd name="T120" fmla="*/ 841 w 1841"/>
                <a:gd name="T121" fmla="*/ 222 h 234"/>
                <a:gd name="T122" fmla="*/ 800 w 1841"/>
                <a:gd name="T123" fmla="*/ 156 h 234"/>
                <a:gd name="T124" fmla="*/ 890 w 1841"/>
                <a:gd name="T125" fmla="*/ 171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841" h="234">
                  <a:moveTo>
                    <a:pt x="183" y="52"/>
                  </a:moveTo>
                  <a:cubicBezTo>
                    <a:pt x="171" y="84"/>
                    <a:pt x="155" y="115"/>
                    <a:pt x="142" y="146"/>
                  </a:cubicBezTo>
                  <a:cubicBezTo>
                    <a:pt x="132" y="169"/>
                    <a:pt x="121" y="192"/>
                    <a:pt x="112" y="214"/>
                  </a:cubicBezTo>
                  <a:cubicBezTo>
                    <a:pt x="109" y="219"/>
                    <a:pt x="106" y="218"/>
                    <a:pt x="103" y="218"/>
                  </a:cubicBezTo>
                  <a:cubicBezTo>
                    <a:pt x="99" y="219"/>
                    <a:pt x="97" y="218"/>
                    <a:pt x="96" y="214"/>
                  </a:cubicBezTo>
                  <a:cubicBezTo>
                    <a:pt x="74" y="165"/>
                    <a:pt x="52" y="115"/>
                    <a:pt x="30" y="66"/>
                  </a:cubicBezTo>
                  <a:cubicBezTo>
                    <a:pt x="27" y="60"/>
                    <a:pt x="25" y="54"/>
                    <a:pt x="24" y="48"/>
                  </a:cubicBezTo>
                  <a:cubicBezTo>
                    <a:pt x="23" y="47"/>
                    <a:pt x="23" y="46"/>
                    <a:pt x="23" y="45"/>
                  </a:cubicBezTo>
                  <a:cubicBezTo>
                    <a:pt x="23" y="46"/>
                    <a:pt x="23" y="47"/>
                    <a:pt x="23" y="49"/>
                  </a:cubicBezTo>
                  <a:cubicBezTo>
                    <a:pt x="25" y="104"/>
                    <a:pt x="23" y="159"/>
                    <a:pt x="24" y="214"/>
                  </a:cubicBezTo>
                  <a:cubicBezTo>
                    <a:pt x="24" y="218"/>
                    <a:pt x="23" y="219"/>
                    <a:pt x="20" y="218"/>
                  </a:cubicBezTo>
                  <a:cubicBezTo>
                    <a:pt x="14" y="218"/>
                    <a:pt x="9" y="218"/>
                    <a:pt x="4" y="218"/>
                  </a:cubicBezTo>
                  <a:cubicBezTo>
                    <a:pt x="2" y="218"/>
                    <a:pt x="0" y="218"/>
                    <a:pt x="1" y="216"/>
                  </a:cubicBezTo>
                  <a:cubicBezTo>
                    <a:pt x="1" y="215"/>
                    <a:pt x="1" y="214"/>
                    <a:pt x="1" y="213"/>
                  </a:cubicBezTo>
                  <a:cubicBezTo>
                    <a:pt x="1" y="149"/>
                    <a:pt x="1" y="85"/>
                    <a:pt x="1" y="22"/>
                  </a:cubicBezTo>
                  <a:cubicBezTo>
                    <a:pt x="1" y="17"/>
                    <a:pt x="2" y="16"/>
                    <a:pt x="6" y="16"/>
                  </a:cubicBezTo>
                  <a:cubicBezTo>
                    <a:pt x="14" y="17"/>
                    <a:pt x="21" y="17"/>
                    <a:pt x="29" y="16"/>
                  </a:cubicBezTo>
                  <a:cubicBezTo>
                    <a:pt x="31" y="16"/>
                    <a:pt x="32" y="17"/>
                    <a:pt x="33" y="19"/>
                  </a:cubicBezTo>
                  <a:cubicBezTo>
                    <a:pt x="55" y="69"/>
                    <a:pt x="77" y="120"/>
                    <a:pt x="99" y="170"/>
                  </a:cubicBezTo>
                  <a:cubicBezTo>
                    <a:pt x="101" y="174"/>
                    <a:pt x="102" y="177"/>
                    <a:pt x="103" y="181"/>
                  </a:cubicBezTo>
                  <a:cubicBezTo>
                    <a:pt x="104" y="181"/>
                    <a:pt x="104" y="180"/>
                    <a:pt x="104" y="180"/>
                  </a:cubicBezTo>
                  <a:cubicBezTo>
                    <a:pt x="120" y="140"/>
                    <a:pt x="139" y="102"/>
                    <a:pt x="156" y="62"/>
                  </a:cubicBezTo>
                  <a:cubicBezTo>
                    <a:pt x="162" y="48"/>
                    <a:pt x="169" y="34"/>
                    <a:pt x="175" y="20"/>
                  </a:cubicBezTo>
                  <a:cubicBezTo>
                    <a:pt x="176" y="17"/>
                    <a:pt x="178" y="16"/>
                    <a:pt x="181" y="16"/>
                  </a:cubicBezTo>
                  <a:cubicBezTo>
                    <a:pt x="188" y="17"/>
                    <a:pt x="195" y="17"/>
                    <a:pt x="202" y="16"/>
                  </a:cubicBezTo>
                  <a:cubicBezTo>
                    <a:pt x="205" y="16"/>
                    <a:pt x="207" y="17"/>
                    <a:pt x="207" y="21"/>
                  </a:cubicBezTo>
                  <a:cubicBezTo>
                    <a:pt x="206" y="34"/>
                    <a:pt x="207" y="47"/>
                    <a:pt x="207" y="59"/>
                  </a:cubicBezTo>
                  <a:cubicBezTo>
                    <a:pt x="207" y="111"/>
                    <a:pt x="207" y="162"/>
                    <a:pt x="207" y="214"/>
                  </a:cubicBezTo>
                  <a:cubicBezTo>
                    <a:pt x="207" y="217"/>
                    <a:pt x="206" y="219"/>
                    <a:pt x="202" y="218"/>
                  </a:cubicBezTo>
                  <a:cubicBezTo>
                    <a:pt x="197" y="218"/>
                    <a:pt x="192" y="218"/>
                    <a:pt x="188" y="218"/>
                  </a:cubicBezTo>
                  <a:cubicBezTo>
                    <a:pt x="184" y="219"/>
                    <a:pt x="182" y="218"/>
                    <a:pt x="182" y="213"/>
                  </a:cubicBezTo>
                  <a:cubicBezTo>
                    <a:pt x="183" y="182"/>
                    <a:pt x="183" y="151"/>
                    <a:pt x="183" y="120"/>
                  </a:cubicBezTo>
                  <a:cubicBezTo>
                    <a:pt x="182" y="99"/>
                    <a:pt x="183" y="78"/>
                    <a:pt x="183" y="56"/>
                  </a:cubicBezTo>
                  <a:cubicBezTo>
                    <a:pt x="185" y="54"/>
                    <a:pt x="183" y="51"/>
                    <a:pt x="184" y="48"/>
                  </a:cubicBezTo>
                  <a:cubicBezTo>
                    <a:pt x="184" y="48"/>
                    <a:pt x="184" y="47"/>
                    <a:pt x="184" y="47"/>
                  </a:cubicBezTo>
                  <a:cubicBezTo>
                    <a:pt x="184" y="47"/>
                    <a:pt x="184" y="47"/>
                    <a:pt x="184" y="47"/>
                  </a:cubicBezTo>
                  <a:cubicBezTo>
                    <a:pt x="184" y="49"/>
                    <a:pt x="184" y="50"/>
                    <a:pt x="183" y="52"/>
                  </a:cubicBezTo>
                  <a:close/>
                  <a:moveTo>
                    <a:pt x="1085" y="200"/>
                  </a:moveTo>
                  <a:cubicBezTo>
                    <a:pt x="1071" y="206"/>
                    <a:pt x="1057" y="200"/>
                    <a:pt x="1054" y="187"/>
                  </a:cubicBezTo>
                  <a:cubicBezTo>
                    <a:pt x="1054" y="184"/>
                    <a:pt x="1053" y="182"/>
                    <a:pt x="1053" y="179"/>
                  </a:cubicBezTo>
                  <a:cubicBezTo>
                    <a:pt x="1053" y="152"/>
                    <a:pt x="1053" y="124"/>
                    <a:pt x="1053" y="97"/>
                  </a:cubicBezTo>
                  <a:cubicBezTo>
                    <a:pt x="1053" y="95"/>
                    <a:pt x="1054" y="94"/>
                    <a:pt x="1056" y="94"/>
                  </a:cubicBezTo>
                  <a:cubicBezTo>
                    <a:pt x="1062" y="94"/>
                    <a:pt x="1068" y="94"/>
                    <a:pt x="1074" y="94"/>
                  </a:cubicBezTo>
                  <a:cubicBezTo>
                    <a:pt x="1079" y="94"/>
                    <a:pt x="1086" y="96"/>
                    <a:pt x="1089" y="93"/>
                  </a:cubicBezTo>
                  <a:cubicBezTo>
                    <a:pt x="1091" y="90"/>
                    <a:pt x="1089" y="83"/>
                    <a:pt x="1090" y="78"/>
                  </a:cubicBezTo>
                  <a:cubicBezTo>
                    <a:pt x="1090" y="75"/>
                    <a:pt x="1089" y="74"/>
                    <a:pt x="1085" y="74"/>
                  </a:cubicBezTo>
                  <a:cubicBezTo>
                    <a:pt x="1076" y="74"/>
                    <a:pt x="1066" y="74"/>
                    <a:pt x="1057" y="74"/>
                  </a:cubicBezTo>
                  <a:cubicBezTo>
                    <a:pt x="1054" y="74"/>
                    <a:pt x="1053" y="73"/>
                    <a:pt x="1053" y="70"/>
                  </a:cubicBezTo>
                  <a:cubicBezTo>
                    <a:pt x="1053" y="58"/>
                    <a:pt x="1053" y="45"/>
                    <a:pt x="1053" y="32"/>
                  </a:cubicBezTo>
                  <a:cubicBezTo>
                    <a:pt x="1046" y="34"/>
                    <a:pt x="1040" y="36"/>
                    <a:pt x="1033" y="38"/>
                  </a:cubicBezTo>
                  <a:cubicBezTo>
                    <a:pt x="1031" y="39"/>
                    <a:pt x="1030" y="40"/>
                    <a:pt x="1030" y="43"/>
                  </a:cubicBezTo>
                  <a:cubicBezTo>
                    <a:pt x="1030" y="52"/>
                    <a:pt x="1030" y="61"/>
                    <a:pt x="1030" y="70"/>
                  </a:cubicBezTo>
                  <a:cubicBezTo>
                    <a:pt x="1030" y="72"/>
                    <a:pt x="1030" y="74"/>
                    <a:pt x="1027" y="74"/>
                  </a:cubicBezTo>
                  <a:cubicBezTo>
                    <a:pt x="1010" y="74"/>
                    <a:pt x="992" y="74"/>
                    <a:pt x="974" y="74"/>
                  </a:cubicBezTo>
                  <a:cubicBezTo>
                    <a:pt x="972" y="74"/>
                    <a:pt x="972" y="73"/>
                    <a:pt x="972" y="71"/>
                  </a:cubicBezTo>
                  <a:cubicBezTo>
                    <a:pt x="972" y="62"/>
                    <a:pt x="971" y="52"/>
                    <a:pt x="973" y="43"/>
                  </a:cubicBezTo>
                  <a:cubicBezTo>
                    <a:pt x="975" y="29"/>
                    <a:pt x="983" y="22"/>
                    <a:pt x="997" y="22"/>
                  </a:cubicBezTo>
                  <a:cubicBezTo>
                    <a:pt x="1002" y="22"/>
                    <a:pt x="1006" y="23"/>
                    <a:pt x="1011" y="25"/>
                  </a:cubicBezTo>
                  <a:cubicBezTo>
                    <a:pt x="1011" y="22"/>
                    <a:pt x="1011" y="19"/>
                    <a:pt x="1011" y="16"/>
                  </a:cubicBezTo>
                  <a:cubicBezTo>
                    <a:pt x="1011" y="3"/>
                    <a:pt x="1011" y="3"/>
                    <a:pt x="998" y="2"/>
                  </a:cubicBezTo>
                  <a:cubicBezTo>
                    <a:pt x="973" y="0"/>
                    <a:pt x="953" y="17"/>
                    <a:pt x="949" y="41"/>
                  </a:cubicBezTo>
                  <a:cubicBezTo>
                    <a:pt x="948" y="51"/>
                    <a:pt x="949" y="61"/>
                    <a:pt x="949" y="71"/>
                  </a:cubicBezTo>
                  <a:cubicBezTo>
                    <a:pt x="949" y="73"/>
                    <a:pt x="948" y="74"/>
                    <a:pt x="945" y="74"/>
                  </a:cubicBezTo>
                  <a:cubicBezTo>
                    <a:pt x="940" y="74"/>
                    <a:pt x="934" y="74"/>
                    <a:pt x="929" y="74"/>
                  </a:cubicBezTo>
                  <a:cubicBezTo>
                    <a:pt x="925" y="74"/>
                    <a:pt x="924" y="75"/>
                    <a:pt x="924" y="79"/>
                  </a:cubicBezTo>
                  <a:cubicBezTo>
                    <a:pt x="924" y="83"/>
                    <a:pt x="924" y="86"/>
                    <a:pt x="924" y="89"/>
                  </a:cubicBezTo>
                  <a:cubicBezTo>
                    <a:pt x="924" y="93"/>
                    <a:pt x="924" y="94"/>
                    <a:pt x="928" y="94"/>
                  </a:cubicBezTo>
                  <a:cubicBezTo>
                    <a:pt x="934" y="94"/>
                    <a:pt x="940" y="94"/>
                    <a:pt x="945" y="94"/>
                  </a:cubicBezTo>
                  <a:cubicBezTo>
                    <a:pt x="948" y="94"/>
                    <a:pt x="949" y="95"/>
                    <a:pt x="949" y="97"/>
                  </a:cubicBezTo>
                  <a:cubicBezTo>
                    <a:pt x="948" y="102"/>
                    <a:pt x="948" y="106"/>
                    <a:pt x="948" y="111"/>
                  </a:cubicBezTo>
                  <a:cubicBezTo>
                    <a:pt x="948" y="145"/>
                    <a:pt x="949" y="180"/>
                    <a:pt x="948" y="214"/>
                  </a:cubicBezTo>
                  <a:cubicBezTo>
                    <a:pt x="948" y="218"/>
                    <a:pt x="949" y="219"/>
                    <a:pt x="953" y="218"/>
                  </a:cubicBezTo>
                  <a:cubicBezTo>
                    <a:pt x="957" y="218"/>
                    <a:pt x="962" y="218"/>
                    <a:pt x="967" y="218"/>
                  </a:cubicBezTo>
                  <a:cubicBezTo>
                    <a:pt x="971" y="219"/>
                    <a:pt x="972" y="218"/>
                    <a:pt x="972" y="214"/>
                  </a:cubicBezTo>
                  <a:cubicBezTo>
                    <a:pt x="972" y="175"/>
                    <a:pt x="972" y="137"/>
                    <a:pt x="972" y="98"/>
                  </a:cubicBezTo>
                  <a:cubicBezTo>
                    <a:pt x="972" y="95"/>
                    <a:pt x="972" y="94"/>
                    <a:pt x="976" y="94"/>
                  </a:cubicBezTo>
                  <a:cubicBezTo>
                    <a:pt x="992" y="94"/>
                    <a:pt x="1008" y="94"/>
                    <a:pt x="1024" y="94"/>
                  </a:cubicBezTo>
                  <a:cubicBezTo>
                    <a:pt x="1029" y="94"/>
                    <a:pt x="1030" y="95"/>
                    <a:pt x="1030" y="100"/>
                  </a:cubicBezTo>
                  <a:cubicBezTo>
                    <a:pt x="1030" y="128"/>
                    <a:pt x="1030" y="157"/>
                    <a:pt x="1030" y="186"/>
                  </a:cubicBezTo>
                  <a:cubicBezTo>
                    <a:pt x="1030" y="196"/>
                    <a:pt x="1033" y="205"/>
                    <a:pt x="1040" y="212"/>
                  </a:cubicBezTo>
                  <a:cubicBezTo>
                    <a:pt x="1052" y="225"/>
                    <a:pt x="1078" y="223"/>
                    <a:pt x="1088" y="218"/>
                  </a:cubicBezTo>
                  <a:cubicBezTo>
                    <a:pt x="1090" y="217"/>
                    <a:pt x="1089" y="216"/>
                    <a:pt x="1089" y="214"/>
                  </a:cubicBezTo>
                  <a:cubicBezTo>
                    <a:pt x="1089" y="209"/>
                    <a:pt x="1089" y="203"/>
                    <a:pt x="1089" y="197"/>
                  </a:cubicBezTo>
                  <a:cubicBezTo>
                    <a:pt x="1087" y="198"/>
                    <a:pt x="1086" y="199"/>
                    <a:pt x="1085" y="200"/>
                  </a:cubicBezTo>
                  <a:close/>
                  <a:moveTo>
                    <a:pt x="1575" y="215"/>
                  </a:moveTo>
                  <a:cubicBezTo>
                    <a:pt x="1575" y="218"/>
                    <a:pt x="1576" y="219"/>
                    <a:pt x="1578" y="218"/>
                  </a:cubicBezTo>
                  <a:cubicBezTo>
                    <a:pt x="1584" y="218"/>
                    <a:pt x="1589" y="218"/>
                    <a:pt x="1595" y="218"/>
                  </a:cubicBezTo>
                  <a:cubicBezTo>
                    <a:pt x="1598" y="219"/>
                    <a:pt x="1599" y="217"/>
                    <a:pt x="1599" y="214"/>
                  </a:cubicBezTo>
                  <a:cubicBezTo>
                    <a:pt x="1598" y="200"/>
                    <a:pt x="1599" y="186"/>
                    <a:pt x="1599" y="171"/>
                  </a:cubicBezTo>
                  <a:cubicBezTo>
                    <a:pt x="1599" y="140"/>
                    <a:pt x="1599" y="109"/>
                    <a:pt x="1599" y="79"/>
                  </a:cubicBezTo>
                  <a:cubicBezTo>
                    <a:pt x="1599" y="75"/>
                    <a:pt x="1598" y="74"/>
                    <a:pt x="1594" y="74"/>
                  </a:cubicBezTo>
                  <a:cubicBezTo>
                    <a:pt x="1589" y="74"/>
                    <a:pt x="1585" y="74"/>
                    <a:pt x="1580" y="74"/>
                  </a:cubicBezTo>
                  <a:cubicBezTo>
                    <a:pt x="1576" y="74"/>
                    <a:pt x="1575" y="75"/>
                    <a:pt x="1575" y="79"/>
                  </a:cubicBezTo>
                  <a:cubicBezTo>
                    <a:pt x="1575" y="105"/>
                    <a:pt x="1575" y="132"/>
                    <a:pt x="1575" y="159"/>
                  </a:cubicBezTo>
                  <a:cubicBezTo>
                    <a:pt x="1575" y="172"/>
                    <a:pt x="1571" y="184"/>
                    <a:pt x="1561" y="193"/>
                  </a:cubicBezTo>
                  <a:cubicBezTo>
                    <a:pt x="1542" y="211"/>
                    <a:pt x="1511" y="202"/>
                    <a:pt x="1504" y="177"/>
                  </a:cubicBezTo>
                  <a:cubicBezTo>
                    <a:pt x="1503" y="171"/>
                    <a:pt x="1502" y="165"/>
                    <a:pt x="1502" y="159"/>
                  </a:cubicBezTo>
                  <a:cubicBezTo>
                    <a:pt x="1502" y="132"/>
                    <a:pt x="1502" y="105"/>
                    <a:pt x="1502" y="79"/>
                  </a:cubicBezTo>
                  <a:cubicBezTo>
                    <a:pt x="1502" y="75"/>
                    <a:pt x="1501" y="74"/>
                    <a:pt x="1498" y="74"/>
                  </a:cubicBezTo>
                  <a:cubicBezTo>
                    <a:pt x="1492" y="74"/>
                    <a:pt x="1487" y="74"/>
                    <a:pt x="1482" y="74"/>
                  </a:cubicBezTo>
                  <a:cubicBezTo>
                    <a:pt x="1479" y="74"/>
                    <a:pt x="1478" y="75"/>
                    <a:pt x="1479" y="77"/>
                  </a:cubicBezTo>
                  <a:cubicBezTo>
                    <a:pt x="1479" y="109"/>
                    <a:pt x="1477" y="141"/>
                    <a:pt x="1479" y="173"/>
                  </a:cubicBezTo>
                  <a:cubicBezTo>
                    <a:pt x="1480" y="186"/>
                    <a:pt x="1484" y="199"/>
                    <a:pt x="1493" y="208"/>
                  </a:cubicBezTo>
                  <a:cubicBezTo>
                    <a:pt x="1508" y="223"/>
                    <a:pt x="1527" y="224"/>
                    <a:pt x="1546" y="220"/>
                  </a:cubicBezTo>
                  <a:cubicBezTo>
                    <a:pt x="1559" y="217"/>
                    <a:pt x="1568" y="208"/>
                    <a:pt x="1575" y="197"/>
                  </a:cubicBezTo>
                  <a:cubicBezTo>
                    <a:pt x="1575" y="203"/>
                    <a:pt x="1575" y="209"/>
                    <a:pt x="1575" y="215"/>
                  </a:cubicBezTo>
                  <a:close/>
                  <a:moveTo>
                    <a:pt x="1424" y="97"/>
                  </a:moveTo>
                  <a:cubicBezTo>
                    <a:pt x="1402" y="126"/>
                    <a:pt x="1381" y="156"/>
                    <a:pt x="1360" y="185"/>
                  </a:cubicBezTo>
                  <a:cubicBezTo>
                    <a:pt x="1354" y="193"/>
                    <a:pt x="1348" y="201"/>
                    <a:pt x="1342" y="209"/>
                  </a:cubicBezTo>
                  <a:cubicBezTo>
                    <a:pt x="1340" y="212"/>
                    <a:pt x="1341" y="215"/>
                    <a:pt x="1341" y="217"/>
                  </a:cubicBezTo>
                  <a:cubicBezTo>
                    <a:pt x="1341" y="219"/>
                    <a:pt x="1343" y="218"/>
                    <a:pt x="1344" y="218"/>
                  </a:cubicBezTo>
                  <a:cubicBezTo>
                    <a:pt x="1381" y="218"/>
                    <a:pt x="1419" y="218"/>
                    <a:pt x="1456" y="218"/>
                  </a:cubicBezTo>
                  <a:cubicBezTo>
                    <a:pt x="1459" y="218"/>
                    <a:pt x="1459" y="217"/>
                    <a:pt x="1459" y="215"/>
                  </a:cubicBezTo>
                  <a:cubicBezTo>
                    <a:pt x="1459" y="211"/>
                    <a:pt x="1459" y="207"/>
                    <a:pt x="1459" y="203"/>
                  </a:cubicBezTo>
                  <a:cubicBezTo>
                    <a:pt x="1460" y="199"/>
                    <a:pt x="1458" y="198"/>
                    <a:pt x="1455" y="198"/>
                  </a:cubicBezTo>
                  <a:cubicBezTo>
                    <a:pt x="1436" y="199"/>
                    <a:pt x="1418" y="199"/>
                    <a:pt x="1400" y="199"/>
                  </a:cubicBezTo>
                  <a:cubicBezTo>
                    <a:pt x="1392" y="199"/>
                    <a:pt x="1384" y="199"/>
                    <a:pt x="1375" y="199"/>
                  </a:cubicBezTo>
                  <a:cubicBezTo>
                    <a:pt x="1377" y="197"/>
                    <a:pt x="1377" y="196"/>
                    <a:pt x="1378" y="195"/>
                  </a:cubicBezTo>
                  <a:cubicBezTo>
                    <a:pt x="1399" y="165"/>
                    <a:pt x="1420" y="136"/>
                    <a:pt x="1441" y="107"/>
                  </a:cubicBezTo>
                  <a:cubicBezTo>
                    <a:pt x="1447" y="99"/>
                    <a:pt x="1453" y="91"/>
                    <a:pt x="1459" y="83"/>
                  </a:cubicBezTo>
                  <a:cubicBezTo>
                    <a:pt x="1461" y="80"/>
                    <a:pt x="1461" y="77"/>
                    <a:pt x="1460" y="75"/>
                  </a:cubicBezTo>
                  <a:cubicBezTo>
                    <a:pt x="1459" y="73"/>
                    <a:pt x="1457" y="74"/>
                    <a:pt x="1455" y="74"/>
                  </a:cubicBezTo>
                  <a:cubicBezTo>
                    <a:pt x="1425" y="74"/>
                    <a:pt x="1395" y="74"/>
                    <a:pt x="1365" y="74"/>
                  </a:cubicBezTo>
                  <a:cubicBezTo>
                    <a:pt x="1360" y="74"/>
                    <a:pt x="1353" y="72"/>
                    <a:pt x="1350" y="75"/>
                  </a:cubicBezTo>
                  <a:cubicBezTo>
                    <a:pt x="1347" y="78"/>
                    <a:pt x="1349" y="85"/>
                    <a:pt x="1349" y="90"/>
                  </a:cubicBezTo>
                  <a:cubicBezTo>
                    <a:pt x="1348" y="93"/>
                    <a:pt x="1349" y="94"/>
                    <a:pt x="1353" y="94"/>
                  </a:cubicBezTo>
                  <a:cubicBezTo>
                    <a:pt x="1364" y="94"/>
                    <a:pt x="1375" y="94"/>
                    <a:pt x="1387" y="94"/>
                  </a:cubicBezTo>
                  <a:cubicBezTo>
                    <a:pt x="1399" y="94"/>
                    <a:pt x="1412" y="94"/>
                    <a:pt x="1426" y="94"/>
                  </a:cubicBezTo>
                  <a:cubicBezTo>
                    <a:pt x="1425" y="96"/>
                    <a:pt x="1424" y="96"/>
                    <a:pt x="1424" y="97"/>
                  </a:cubicBezTo>
                  <a:close/>
                  <a:moveTo>
                    <a:pt x="672" y="211"/>
                  </a:moveTo>
                  <a:cubicBezTo>
                    <a:pt x="672" y="213"/>
                    <a:pt x="673" y="214"/>
                    <a:pt x="675" y="215"/>
                  </a:cubicBezTo>
                  <a:cubicBezTo>
                    <a:pt x="684" y="219"/>
                    <a:pt x="693" y="221"/>
                    <a:pt x="703" y="222"/>
                  </a:cubicBezTo>
                  <a:cubicBezTo>
                    <a:pt x="717" y="222"/>
                    <a:pt x="731" y="221"/>
                    <a:pt x="743" y="213"/>
                  </a:cubicBezTo>
                  <a:cubicBezTo>
                    <a:pt x="766" y="198"/>
                    <a:pt x="767" y="163"/>
                    <a:pt x="744" y="148"/>
                  </a:cubicBezTo>
                  <a:cubicBezTo>
                    <a:pt x="737" y="144"/>
                    <a:pt x="730" y="140"/>
                    <a:pt x="723" y="137"/>
                  </a:cubicBezTo>
                  <a:cubicBezTo>
                    <a:pt x="717" y="135"/>
                    <a:pt x="711" y="132"/>
                    <a:pt x="706" y="128"/>
                  </a:cubicBezTo>
                  <a:cubicBezTo>
                    <a:pt x="699" y="124"/>
                    <a:pt x="696" y="117"/>
                    <a:pt x="696" y="109"/>
                  </a:cubicBezTo>
                  <a:cubicBezTo>
                    <a:pt x="697" y="101"/>
                    <a:pt x="701" y="96"/>
                    <a:pt x="709" y="93"/>
                  </a:cubicBezTo>
                  <a:cubicBezTo>
                    <a:pt x="714" y="91"/>
                    <a:pt x="719" y="91"/>
                    <a:pt x="725" y="91"/>
                  </a:cubicBezTo>
                  <a:cubicBezTo>
                    <a:pt x="735" y="91"/>
                    <a:pt x="745" y="95"/>
                    <a:pt x="754" y="101"/>
                  </a:cubicBezTo>
                  <a:cubicBezTo>
                    <a:pt x="754" y="93"/>
                    <a:pt x="754" y="86"/>
                    <a:pt x="754" y="80"/>
                  </a:cubicBezTo>
                  <a:cubicBezTo>
                    <a:pt x="754" y="78"/>
                    <a:pt x="753" y="77"/>
                    <a:pt x="752" y="76"/>
                  </a:cubicBezTo>
                  <a:cubicBezTo>
                    <a:pt x="731" y="68"/>
                    <a:pt x="710" y="68"/>
                    <a:pt x="691" y="80"/>
                  </a:cubicBezTo>
                  <a:cubicBezTo>
                    <a:pt x="666" y="95"/>
                    <a:pt x="666" y="133"/>
                    <a:pt x="692" y="147"/>
                  </a:cubicBezTo>
                  <a:cubicBezTo>
                    <a:pt x="697" y="150"/>
                    <a:pt x="702" y="153"/>
                    <a:pt x="707" y="155"/>
                  </a:cubicBezTo>
                  <a:cubicBezTo>
                    <a:pt x="715" y="158"/>
                    <a:pt x="722" y="162"/>
                    <a:pt x="729" y="167"/>
                  </a:cubicBezTo>
                  <a:cubicBezTo>
                    <a:pt x="736" y="172"/>
                    <a:pt x="738" y="179"/>
                    <a:pt x="736" y="187"/>
                  </a:cubicBezTo>
                  <a:cubicBezTo>
                    <a:pt x="735" y="194"/>
                    <a:pt x="730" y="198"/>
                    <a:pt x="723" y="200"/>
                  </a:cubicBezTo>
                  <a:cubicBezTo>
                    <a:pt x="719" y="201"/>
                    <a:pt x="715" y="202"/>
                    <a:pt x="711" y="202"/>
                  </a:cubicBezTo>
                  <a:cubicBezTo>
                    <a:pt x="697" y="202"/>
                    <a:pt x="684" y="198"/>
                    <a:pt x="672" y="188"/>
                  </a:cubicBezTo>
                  <a:cubicBezTo>
                    <a:pt x="672" y="196"/>
                    <a:pt x="672" y="203"/>
                    <a:pt x="672" y="211"/>
                  </a:cubicBezTo>
                  <a:close/>
                  <a:moveTo>
                    <a:pt x="393" y="198"/>
                  </a:moveTo>
                  <a:cubicBezTo>
                    <a:pt x="369" y="208"/>
                    <a:pt x="343" y="200"/>
                    <a:pt x="331" y="180"/>
                  </a:cubicBezTo>
                  <a:cubicBezTo>
                    <a:pt x="322" y="165"/>
                    <a:pt x="322" y="149"/>
                    <a:pt x="325" y="133"/>
                  </a:cubicBezTo>
                  <a:cubicBezTo>
                    <a:pt x="330" y="103"/>
                    <a:pt x="355" y="86"/>
                    <a:pt x="384" y="92"/>
                  </a:cubicBezTo>
                  <a:cubicBezTo>
                    <a:pt x="393" y="93"/>
                    <a:pt x="400" y="97"/>
                    <a:pt x="408" y="102"/>
                  </a:cubicBezTo>
                  <a:cubicBezTo>
                    <a:pt x="408" y="95"/>
                    <a:pt x="408" y="89"/>
                    <a:pt x="408" y="82"/>
                  </a:cubicBezTo>
                  <a:cubicBezTo>
                    <a:pt x="408" y="79"/>
                    <a:pt x="407" y="77"/>
                    <a:pt x="404" y="76"/>
                  </a:cubicBezTo>
                  <a:cubicBezTo>
                    <a:pt x="393" y="72"/>
                    <a:pt x="382" y="70"/>
                    <a:pt x="370" y="71"/>
                  </a:cubicBezTo>
                  <a:cubicBezTo>
                    <a:pt x="343" y="72"/>
                    <a:pt x="322" y="84"/>
                    <a:pt x="309" y="108"/>
                  </a:cubicBezTo>
                  <a:cubicBezTo>
                    <a:pt x="301" y="123"/>
                    <a:pt x="299" y="138"/>
                    <a:pt x="300" y="154"/>
                  </a:cubicBezTo>
                  <a:cubicBezTo>
                    <a:pt x="303" y="219"/>
                    <a:pt x="364" y="234"/>
                    <a:pt x="405" y="213"/>
                  </a:cubicBezTo>
                  <a:cubicBezTo>
                    <a:pt x="407" y="212"/>
                    <a:pt x="408" y="211"/>
                    <a:pt x="408" y="209"/>
                  </a:cubicBezTo>
                  <a:cubicBezTo>
                    <a:pt x="407" y="203"/>
                    <a:pt x="408" y="197"/>
                    <a:pt x="408" y="190"/>
                  </a:cubicBezTo>
                  <a:cubicBezTo>
                    <a:pt x="402" y="193"/>
                    <a:pt x="398" y="196"/>
                    <a:pt x="393" y="198"/>
                  </a:cubicBezTo>
                  <a:close/>
                  <a:moveTo>
                    <a:pt x="458" y="78"/>
                  </a:moveTo>
                  <a:cubicBezTo>
                    <a:pt x="458" y="75"/>
                    <a:pt x="457" y="74"/>
                    <a:pt x="454" y="74"/>
                  </a:cubicBezTo>
                  <a:cubicBezTo>
                    <a:pt x="449" y="74"/>
                    <a:pt x="444" y="74"/>
                    <a:pt x="439" y="74"/>
                  </a:cubicBezTo>
                  <a:cubicBezTo>
                    <a:pt x="436" y="74"/>
                    <a:pt x="434" y="75"/>
                    <a:pt x="434" y="79"/>
                  </a:cubicBezTo>
                  <a:cubicBezTo>
                    <a:pt x="435" y="95"/>
                    <a:pt x="434" y="111"/>
                    <a:pt x="434" y="127"/>
                  </a:cubicBezTo>
                  <a:cubicBezTo>
                    <a:pt x="434" y="156"/>
                    <a:pt x="434" y="185"/>
                    <a:pt x="434" y="214"/>
                  </a:cubicBezTo>
                  <a:cubicBezTo>
                    <a:pt x="434" y="217"/>
                    <a:pt x="435" y="219"/>
                    <a:pt x="439" y="218"/>
                  </a:cubicBezTo>
                  <a:cubicBezTo>
                    <a:pt x="444" y="218"/>
                    <a:pt x="449" y="218"/>
                    <a:pt x="453" y="218"/>
                  </a:cubicBezTo>
                  <a:cubicBezTo>
                    <a:pt x="457" y="219"/>
                    <a:pt x="458" y="217"/>
                    <a:pt x="458" y="214"/>
                  </a:cubicBezTo>
                  <a:cubicBezTo>
                    <a:pt x="458" y="191"/>
                    <a:pt x="458" y="169"/>
                    <a:pt x="458" y="147"/>
                  </a:cubicBezTo>
                  <a:cubicBezTo>
                    <a:pt x="458" y="139"/>
                    <a:pt x="458" y="132"/>
                    <a:pt x="460" y="125"/>
                  </a:cubicBezTo>
                  <a:cubicBezTo>
                    <a:pt x="463" y="114"/>
                    <a:pt x="467" y="104"/>
                    <a:pt x="477" y="98"/>
                  </a:cubicBezTo>
                  <a:cubicBezTo>
                    <a:pt x="487" y="91"/>
                    <a:pt x="498" y="92"/>
                    <a:pt x="510" y="97"/>
                  </a:cubicBezTo>
                  <a:cubicBezTo>
                    <a:pt x="510" y="90"/>
                    <a:pt x="510" y="83"/>
                    <a:pt x="510" y="76"/>
                  </a:cubicBezTo>
                  <a:cubicBezTo>
                    <a:pt x="510" y="74"/>
                    <a:pt x="509" y="73"/>
                    <a:pt x="507" y="73"/>
                  </a:cubicBezTo>
                  <a:cubicBezTo>
                    <a:pt x="491" y="69"/>
                    <a:pt x="476" y="74"/>
                    <a:pt x="467" y="87"/>
                  </a:cubicBezTo>
                  <a:cubicBezTo>
                    <a:pt x="463" y="92"/>
                    <a:pt x="461" y="97"/>
                    <a:pt x="458" y="102"/>
                  </a:cubicBezTo>
                  <a:cubicBezTo>
                    <a:pt x="458" y="94"/>
                    <a:pt x="458" y="86"/>
                    <a:pt x="458" y="78"/>
                  </a:cubicBezTo>
                  <a:close/>
                  <a:moveTo>
                    <a:pt x="1661" y="79"/>
                  </a:moveTo>
                  <a:cubicBezTo>
                    <a:pt x="1661" y="75"/>
                    <a:pt x="1660" y="74"/>
                    <a:pt x="1656" y="74"/>
                  </a:cubicBezTo>
                  <a:cubicBezTo>
                    <a:pt x="1651" y="74"/>
                    <a:pt x="1646" y="74"/>
                    <a:pt x="1642" y="74"/>
                  </a:cubicBezTo>
                  <a:cubicBezTo>
                    <a:pt x="1638" y="74"/>
                    <a:pt x="1637" y="75"/>
                    <a:pt x="1637" y="78"/>
                  </a:cubicBezTo>
                  <a:cubicBezTo>
                    <a:pt x="1637" y="96"/>
                    <a:pt x="1637" y="113"/>
                    <a:pt x="1637" y="130"/>
                  </a:cubicBezTo>
                  <a:cubicBezTo>
                    <a:pt x="1637" y="158"/>
                    <a:pt x="1637" y="186"/>
                    <a:pt x="1637" y="214"/>
                  </a:cubicBezTo>
                  <a:cubicBezTo>
                    <a:pt x="1637" y="218"/>
                    <a:pt x="1638" y="219"/>
                    <a:pt x="1642" y="218"/>
                  </a:cubicBezTo>
                  <a:cubicBezTo>
                    <a:pt x="1647" y="218"/>
                    <a:pt x="1651" y="218"/>
                    <a:pt x="1656" y="218"/>
                  </a:cubicBezTo>
                  <a:cubicBezTo>
                    <a:pt x="1660" y="219"/>
                    <a:pt x="1661" y="217"/>
                    <a:pt x="1661" y="213"/>
                  </a:cubicBezTo>
                  <a:cubicBezTo>
                    <a:pt x="1661" y="190"/>
                    <a:pt x="1661" y="166"/>
                    <a:pt x="1661" y="142"/>
                  </a:cubicBezTo>
                  <a:cubicBezTo>
                    <a:pt x="1661" y="133"/>
                    <a:pt x="1662" y="123"/>
                    <a:pt x="1667" y="114"/>
                  </a:cubicBezTo>
                  <a:cubicBezTo>
                    <a:pt x="1672" y="103"/>
                    <a:pt x="1679" y="94"/>
                    <a:pt x="1692" y="93"/>
                  </a:cubicBezTo>
                  <a:cubicBezTo>
                    <a:pt x="1699" y="93"/>
                    <a:pt x="1706" y="94"/>
                    <a:pt x="1713" y="98"/>
                  </a:cubicBezTo>
                  <a:cubicBezTo>
                    <a:pt x="1713" y="90"/>
                    <a:pt x="1713" y="84"/>
                    <a:pt x="1713" y="77"/>
                  </a:cubicBezTo>
                  <a:cubicBezTo>
                    <a:pt x="1713" y="75"/>
                    <a:pt x="1712" y="73"/>
                    <a:pt x="1710" y="73"/>
                  </a:cubicBezTo>
                  <a:cubicBezTo>
                    <a:pt x="1696" y="70"/>
                    <a:pt x="1683" y="72"/>
                    <a:pt x="1673" y="83"/>
                  </a:cubicBezTo>
                  <a:cubicBezTo>
                    <a:pt x="1668" y="88"/>
                    <a:pt x="1664" y="95"/>
                    <a:pt x="1661" y="102"/>
                  </a:cubicBezTo>
                  <a:cubicBezTo>
                    <a:pt x="1661" y="94"/>
                    <a:pt x="1660" y="86"/>
                    <a:pt x="1661" y="79"/>
                  </a:cubicBezTo>
                  <a:close/>
                  <a:moveTo>
                    <a:pt x="272" y="78"/>
                  </a:moveTo>
                  <a:cubicBezTo>
                    <a:pt x="272" y="75"/>
                    <a:pt x="271" y="74"/>
                    <a:pt x="267" y="74"/>
                  </a:cubicBezTo>
                  <a:cubicBezTo>
                    <a:pt x="262" y="74"/>
                    <a:pt x="257" y="74"/>
                    <a:pt x="252" y="74"/>
                  </a:cubicBezTo>
                  <a:cubicBezTo>
                    <a:pt x="249" y="74"/>
                    <a:pt x="248" y="75"/>
                    <a:pt x="248" y="78"/>
                  </a:cubicBezTo>
                  <a:cubicBezTo>
                    <a:pt x="249" y="90"/>
                    <a:pt x="248" y="103"/>
                    <a:pt x="248" y="115"/>
                  </a:cubicBezTo>
                  <a:cubicBezTo>
                    <a:pt x="248" y="148"/>
                    <a:pt x="249" y="181"/>
                    <a:pt x="248" y="213"/>
                  </a:cubicBezTo>
                  <a:cubicBezTo>
                    <a:pt x="248" y="218"/>
                    <a:pt x="250" y="219"/>
                    <a:pt x="254" y="218"/>
                  </a:cubicBezTo>
                  <a:cubicBezTo>
                    <a:pt x="258" y="218"/>
                    <a:pt x="263" y="218"/>
                    <a:pt x="268" y="218"/>
                  </a:cubicBezTo>
                  <a:cubicBezTo>
                    <a:pt x="271" y="219"/>
                    <a:pt x="272" y="218"/>
                    <a:pt x="272" y="214"/>
                  </a:cubicBezTo>
                  <a:cubicBezTo>
                    <a:pt x="272" y="192"/>
                    <a:pt x="272" y="169"/>
                    <a:pt x="272" y="146"/>
                  </a:cubicBezTo>
                  <a:cubicBezTo>
                    <a:pt x="272" y="124"/>
                    <a:pt x="272" y="101"/>
                    <a:pt x="272" y="78"/>
                  </a:cubicBezTo>
                  <a:close/>
                  <a:moveTo>
                    <a:pt x="260" y="8"/>
                  </a:moveTo>
                  <a:cubicBezTo>
                    <a:pt x="252" y="8"/>
                    <a:pt x="245" y="15"/>
                    <a:pt x="245" y="23"/>
                  </a:cubicBezTo>
                  <a:cubicBezTo>
                    <a:pt x="245" y="32"/>
                    <a:pt x="252" y="38"/>
                    <a:pt x="260" y="38"/>
                  </a:cubicBezTo>
                  <a:cubicBezTo>
                    <a:pt x="269" y="38"/>
                    <a:pt x="275" y="31"/>
                    <a:pt x="276" y="23"/>
                  </a:cubicBezTo>
                  <a:cubicBezTo>
                    <a:pt x="276" y="14"/>
                    <a:pt x="269" y="7"/>
                    <a:pt x="260" y="8"/>
                  </a:cubicBezTo>
                  <a:close/>
                  <a:moveTo>
                    <a:pt x="183" y="47"/>
                  </a:moveTo>
                  <a:cubicBezTo>
                    <a:pt x="183" y="48"/>
                    <a:pt x="183" y="50"/>
                    <a:pt x="183" y="52"/>
                  </a:cubicBezTo>
                  <a:cubicBezTo>
                    <a:pt x="184" y="53"/>
                    <a:pt x="183" y="55"/>
                    <a:pt x="183" y="56"/>
                  </a:cubicBezTo>
                  <a:cubicBezTo>
                    <a:pt x="184" y="53"/>
                    <a:pt x="184" y="50"/>
                    <a:pt x="184" y="47"/>
                  </a:cubicBezTo>
                  <a:cubicBezTo>
                    <a:pt x="184" y="46"/>
                    <a:pt x="184" y="46"/>
                    <a:pt x="183" y="47"/>
                  </a:cubicBezTo>
                  <a:close/>
                  <a:moveTo>
                    <a:pt x="24" y="48"/>
                  </a:moveTo>
                  <a:cubicBezTo>
                    <a:pt x="24" y="46"/>
                    <a:pt x="24" y="45"/>
                    <a:pt x="22" y="45"/>
                  </a:cubicBezTo>
                  <a:cubicBezTo>
                    <a:pt x="22" y="46"/>
                    <a:pt x="22" y="47"/>
                    <a:pt x="23" y="49"/>
                  </a:cubicBezTo>
                  <a:cubicBezTo>
                    <a:pt x="23" y="48"/>
                    <a:pt x="24" y="48"/>
                    <a:pt x="24" y="48"/>
                  </a:cubicBezTo>
                  <a:close/>
                  <a:moveTo>
                    <a:pt x="185" y="45"/>
                  </a:moveTo>
                  <a:cubicBezTo>
                    <a:pt x="185" y="45"/>
                    <a:pt x="185" y="44"/>
                    <a:pt x="184" y="44"/>
                  </a:cubicBezTo>
                  <a:cubicBezTo>
                    <a:pt x="183" y="45"/>
                    <a:pt x="183" y="46"/>
                    <a:pt x="183" y="47"/>
                  </a:cubicBezTo>
                  <a:cubicBezTo>
                    <a:pt x="184" y="47"/>
                    <a:pt x="184" y="47"/>
                    <a:pt x="184" y="47"/>
                  </a:cubicBezTo>
                  <a:cubicBezTo>
                    <a:pt x="184" y="47"/>
                    <a:pt x="184" y="47"/>
                    <a:pt x="184" y="47"/>
                  </a:cubicBezTo>
                  <a:cubicBezTo>
                    <a:pt x="185" y="46"/>
                    <a:pt x="185" y="46"/>
                    <a:pt x="185" y="45"/>
                  </a:cubicBezTo>
                  <a:close/>
                  <a:moveTo>
                    <a:pt x="1329" y="213"/>
                  </a:moveTo>
                  <a:cubicBezTo>
                    <a:pt x="1320" y="189"/>
                    <a:pt x="1310" y="164"/>
                    <a:pt x="1301" y="140"/>
                  </a:cubicBezTo>
                  <a:cubicBezTo>
                    <a:pt x="1285" y="100"/>
                    <a:pt x="1270" y="60"/>
                    <a:pt x="1255" y="20"/>
                  </a:cubicBezTo>
                  <a:cubicBezTo>
                    <a:pt x="1254" y="17"/>
                    <a:pt x="1252" y="16"/>
                    <a:pt x="1249" y="16"/>
                  </a:cubicBezTo>
                  <a:cubicBezTo>
                    <a:pt x="1244" y="17"/>
                    <a:pt x="1239" y="17"/>
                    <a:pt x="1234" y="16"/>
                  </a:cubicBezTo>
                  <a:cubicBezTo>
                    <a:pt x="1230" y="16"/>
                    <a:pt x="1228" y="17"/>
                    <a:pt x="1227" y="21"/>
                  </a:cubicBezTo>
                  <a:cubicBezTo>
                    <a:pt x="1210" y="64"/>
                    <a:pt x="1194" y="108"/>
                    <a:pt x="1177" y="151"/>
                  </a:cubicBezTo>
                  <a:cubicBezTo>
                    <a:pt x="1169" y="172"/>
                    <a:pt x="1161" y="192"/>
                    <a:pt x="1153" y="213"/>
                  </a:cubicBezTo>
                  <a:cubicBezTo>
                    <a:pt x="1151" y="218"/>
                    <a:pt x="1151" y="218"/>
                    <a:pt x="1157" y="218"/>
                  </a:cubicBezTo>
                  <a:cubicBezTo>
                    <a:pt x="1163" y="218"/>
                    <a:pt x="1168" y="218"/>
                    <a:pt x="1174" y="218"/>
                  </a:cubicBezTo>
                  <a:cubicBezTo>
                    <a:pt x="1177" y="219"/>
                    <a:pt x="1178" y="218"/>
                    <a:pt x="1179" y="215"/>
                  </a:cubicBezTo>
                  <a:cubicBezTo>
                    <a:pt x="1185" y="199"/>
                    <a:pt x="1191" y="183"/>
                    <a:pt x="1196" y="167"/>
                  </a:cubicBezTo>
                  <a:cubicBezTo>
                    <a:pt x="1197" y="163"/>
                    <a:pt x="1199" y="162"/>
                    <a:pt x="1203" y="162"/>
                  </a:cubicBezTo>
                  <a:cubicBezTo>
                    <a:pt x="1228" y="162"/>
                    <a:pt x="1254" y="162"/>
                    <a:pt x="1279" y="162"/>
                  </a:cubicBezTo>
                  <a:cubicBezTo>
                    <a:pt x="1282" y="162"/>
                    <a:pt x="1284" y="163"/>
                    <a:pt x="1285" y="166"/>
                  </a:cubicBezTo>
                  <a:cubicBezTo>
                    <a:pt x="1290" y="179"/>
                    <a:pt x="1295" y="193"/>
                    <a:pt x="1300" y="206"/>
                  </a:cubicBezTo>
                  <a:cubicBezTo>
                    <a:pt x="1301" y="210"/>
                    <a:pt x="1302" y="216"/>
                    <a:pt x="1305" y="218"/>
                  </a:cubicBezTo>
                  <a:cubicBezTo>
                    <a:pt x="1308" y="220"/>
                    <a:pt x="1313" y="218"/>
                    <a:pt x="1318" y="218"/>
                  </a:cubicBezTo>
                  <a:cubicBezTo>
                    <a:pt x="1318" y="218"/>
                    <a:pt x="1318" y="218"/>
                    <a:pt x="1318" y="218"/>
                  </a:cubicBezTo>
                  <a:cubicBezTo>
                    <a:pt x="1320" y="218"/>
                    <a:pt x="1323" y="218"/>
                    <a:pt x="1325" y="218"/>
                  </a:cubicBezTo>
                  <a:cubicBezTo>
                    <a:pt x="1331" y="218"/>
                    <a:pt x="1331" y="218"/>
                    <a:pt x="1329" y="213"/>
                  </a:cubicBezTo>
                  <a:close/>
                  <a:moveTo>
                    <a:pt x="1270" y="140"/>
                  </a:moveTo>
                  <a:cubicBezTo>
                    <a:pt x="1250" y="140"/>
                    <a:pt x="1231" y="140"/>
                    <a:pt x="1212" y="140"/>
                  </a:cubicBezTo>
                  <a:cubicBezTo>
                    <a:pt x="1206" y="140"/>
                    <a:pt x="1206" y="140"/>
                    <a:pt x="1208" y="135"/>
                  </a:cubicBezTo>
                  <a:cubicBezTo>
                    <a:pt x="1218" y="108"/>
                    <a:pt x="1227" y="82"/>
                    <a:pt x="1237" y="56"/>
                  </a:cubicBezTo>
                  <a:cubicBezTo>
                    <a:pt x="1238" y="52"/>
                    <a:pt x="1239" y="47"/>
                    <a:pt x="1240" y="43"/>
                  </a:cubicBezTo>
                  <a:cubicBezTo>
                    <a:pt x="1250" y="74"/>
                    <a:pt x="1263" y="104"/>
                    <a:pt x="1273" y="135"/>
                  </a:cubicBezTo>
                  <a:cubicBezTo>
                    <a:pt x="1275" y="140"/>
                    <a:pt x="1275" y="140"/>
                    <a:pt x="1270" y="140"/>
                  </a:cubicBezTo>
                  <a:close/>
                  <a:moveTo>
                    <a:pt x="1839" y="122"/>
                  </a:moveTo>
                  <a:cubicBezTo>
                    <a:pt x="1836" y="104"/>
                    <a:pt x="1829" y="88"/>
                    <a:pt x="1813" y="78"/>
                  </a:cubicBezTo>
                  <a:cubicBezTo>
                    <a:pt x="1789" y="65"/>
                    <a:pt x="1747" y="66"/>
                    <a:pt x="1726" y="104"/>
                  </a:cubicBezTo>
                  <a:cubicBezTo>
                    <a:pt x="1715" y="122"/>
                    <a:pt x="1713" y="143"/>
                    <a:pt x="1716" y="164"/>
                  </a:cubicBezTo>
                  <a:cubicBezTo>
                    <a:pt x="1717" y="175"/>
                    <a:pt x="1721" y="185"/>
                    <a:pt x="1727" y="195"/>
                  </a:cubicBezTo>
                  <a:cubicBezTo>
                    <a:pt x="1737" y="211"/>
                    <a:pt x="1753" y="220"/>
                    <a:pt x="1772" y="221"/>
                  </a:cubicBezTo>
                  <a:cubicBezTo>
                    <a:pt x="1791" y="223"/>
                    <a:pt x="1810" y="221"/>
                    <a:pt x="1827" y="210"/>
                  </a:cubicBezTo>
                  <a:cubicBezTo>
                    <a:pt x="1829" y="209"/>
                    <a:pt x="1831" y="209"/>
                    <a:pt x="1831" y="206"/>
                  </a:cubicBezTo>
                  <a:cubicBezTo>
                    <a:pt x="1831" y="200"/>
                    <a:pt x="1831" y="193"/>
                    <a:pt x="1831" y="186"/>
                  </a:cubicBezTo>
                  <a:cubicBezTo>
                    <a:pt x="1818" y="196"/>
                    <a:pt x="1805" y="201"/>
                    <a:pt x="1791" y="202"/>
                  </a:cubicBezTo>
                  <a:cubicBezTo>
                    <a:pt x="1774" y="203"/>
                    <a:pt x="1758" y="199"/>
                    <a:pt x="1748" y="184"/>
                  </a:cubicBezTo>
                  <a:cubicBezTo>
                    <a:pt x="1742" y="176"/>
                    <a:pt x="1740" y="167"/>
                    <a:pt x="1739" y="157"/>
                  </a:cubicBezTo>
                  <a:cubicBezTo>
                    <a:pt x="1739" y="153"/>
                    <a:pt x="1740" y="152"/>
                    <a:pt x="1744" y="152"/>
                  </a:cubicBezTo>
                  <a:cubicBezTo>
                    <a:pt x="1775" y="152"/>
                    <a:pt x="1806" y="152"/>
                    <a:pt x="1837" y="152"/>
                  </a:cubicBezTo>
                  <a:cubicBezTo>
                    <a:pt x="1840" y="152"/>
                    <a:pt x="1841" y="152"/>
                    <a:pt x="1841" y="149"/>
                  </a:cubicBezTo>
                  <a:cubicBezTo>
                    <a:pt x="1841" y="140"/>
                    <a:pt x="1841" y="131"/>
                    <a:pt x="1839" y="122"/>
                  </a:cubicBezTo>
                  <a:close/>
                  <a:moveTo>
                    <a:pt x="1809" y="132"/>
                  </a:moveTo>
                  <a:cubicBezTo>
                    <a:pt x="1799" y="132"/>
                    <a:pt x="1788" y="132"/>
                    <a:pt x="1778" y="132"/>
                  </a:cubicBezTo>
                  <a:cubicBezTo>
                    <a:pt x="1766" y="132"/>
                    <a:pt x="1755" y="132"/>
                    <a:pt x="1743" y="132"/>
                  </a:cubicBezTo>
                  <a:cubicBezTo>
                    <a:pt x="1741" y="132"/>
                    <a:pt x="1739" y="133"/>
                    <a:pt x="1740" y="130"/>
                  </a:cubicBezTo>
                  <a:cubicBezTo>
                    <a:pt x="1743" y="114"/>
                    <a:pt x="1750" y="101"/>
                    <a:pt x="1765" y="94"/>
                  </a:cubicBezTo>
                  <a:cubicBezTo>
                    <a:pt x="1789" y="83"/>
                    <a:pt x="1814" y="97"/>
                    <a:pt x="1816" y="124"/>
                  </a:cubicBezTo>
                  <a:cubicBezTo>
                    <a:pt x="1817" y="132"/>
                    <a:pt x="1817" y="132"/>
                    <a:pt x="1809" y="132"/>
                  </a:cubicBezTo>
                  <a:close/>
                  <a:moveTo>
                    <a:pt x="654" y="135"/>
                  </a:moveTo>
                  <a:cubicBezTo>
                    <a:pt x="652" y="115"/>
                    <a:pt x="646" y="98"/>
                    <a:pt x="630" y="85"/>
                  </a:cubicBezTo>
                  <a:cubicBezTo>
                    <a:pt x="616" y="73"/>
                    <a:pt x="599" y="70"/>
                    <a:pt x="582" y="71"/>
                  </a:cubicBezTo>
                  <a:cubicBezTo>
                    <a:pt x="551" y="71"/>
                    <a:pt x="526" y="88"/>
                    <a:pt x="517" y="116"/>
                  </a:cubicBezTo>
                  <a:cubicBezTo>
                    <a:pt x="513" y="129"/>
                    <a:pt x="512" y="142"/>
                    <a:pt x="512" y="155"/>
                  </a:cubicBezTo>
                  <a:cubicBezTo>
                    <a:pt x="514" y="189"/>
                    <a:pt x="537" y="220"/>
                    <a:pt x="577" y="222"/>
                  </a:cubicBezTo>
                  <a:cubicBezTo>
                    <a:pt x="601" y="223"/>
                    <a:pt x="623" y="216"/>
                    <a:pt x="638" y="197"/>
                  </a:cubicBezTo>
                  <a:cubicBezTo>
                    <a:pt x="650" y="182"/>
                    <a:pt x="654" y="164"/>
                    <a:pt x="654" y="144"/>
                  </a:cubicBezTo>
                  <a:cubicBezTo>
                    <a:pt x="654" y="142"/>
                    <a:pt x="654" y="138"/>
                    <a:pt x="654" y="135"/>
                  </a:cubicBezTo>
                  <a:close/>
                  <a:moveTo>
                    <a:pt x="627" y="171"/>
                  </a:moveTo>
                  <a:cubicBezTo>
                    <a:pt x="620" y="194"/>
                    <a:pt x="602" y="204"/>
                    <a:pt x="580" y="202"/>
                  </a:cubicBezTo>
                  <a:cubicBezTo>
                    <a:pt x="555" y="200"/>
                    <a:pt x="540" y="183"/>
                    <a:pt x="537" y="159"/>
                  </a:cubicBezTo>
                  <a:cubicBezTo>
                    <a:pt x="535" y="148"/>
                    <a:pt x="536" y="137"/>
                    <a:pt x="539" y="126"/>
                  </a:cubicBezTo>
                  <a:cubicBezTo>
                    <a:pt x="544" y="103"/>
                    <a:pt x="561" y="91"/>
                    <a:pt x="584" y="91"/>
                  </a:cubicBezTo>
                  <a:cubicBezTo>
                    <a:pt x="607" y="91"/>
                    <a:pt x="623" y="103"/>
                    <a:pt x="628" y="125"/>
                  </a:cubicBezTo>
                  <a:cubicBezTo>
                    <a:pt x="631" y="140"/>
                    <a:pt x="631" y="156"/>
                    <a:pt x="627" y="171"/>
                  </a:cubicBezTo>
                  <a:close/>
                  <a:moveTo>
                    <a:pt x="916" y="129"/>
                  </a:moveTo>
                  <a:cubicBezTo>
                    <a:pt x="914" y="112"/>
                    <a:pt x="908" y="98"/>
                    <a:pt x="895" y="86"/>
                  </a:cubicBezTo>
                  <a:cubicBezTo>
                    <a:pt x="880" y="73"/>
                    <a:pt x="861" y="70"/>
                    <a:pt x="842" y="71"/>
                  </a:cubicBezTo>
                  <a:cubicBezTo>
                    <a:pt x="815" y="73"/>
                    <a:pt x="795" y="85"/>
                    <a:pt x="783" y="110"/>
                  </a:cubicBezTo>
                  <a:cubicBezTo>
                    <a:pt x="777" y="122"/>
                    <a:pt x="776" y="135"/>
                    <a:pt x="776" y="148"/>
                  </a:cubicBezTo>
                  <a:cubicBezTo>
                    <a:pt x="775" y="190"/>
                    <a:pt x="801" y="220"/>
                    <a:pt x="841" y="222"/>
                  </a:cubicBezTo>
                  <a:cubicBezTo>
                    <a:pt x="870" y="224"/>
                    <a:pt x="896" y="211"/>
                    <a:pt x="909" y="185"/>
                  </a:cubicBezTo>
                  <a:cubicBezTo>
                    <a:pt x="918" y="167"/>
                    <a:pt x="919" y="148"/>
                    <a:pt x="916" y="129"/>
                  </a:cubicBezTo>
                  <a:close/>
                  <a:moveTo>
                    <a:pt x="890" y="171"/>
                  </a:moveTo>
                  <a:cubicBezTo>
                    <a:pt x="884" y="194"/>
                    <a:pt x="866" y="204"/>
                    <a:pt x="843" y="202"/>
                  </a:cubicBezTo>
                  <a:cubicBezTo>
                    <a:pt x="817" y="200"/>
                    <a:pt x="802" y="181"/>
                    <a:pt x="800" y="156"/>
                  </a:cubicBezTo>
                  <a:cubicBezTo>
                    <a:pt x="799" y="153"/>
                    <a:pt x="800" y="150"/>
                    <a:pt x="800" y="147"/>
                  </a:cubicBezTo>
                  <a:cubicBezTo>
                    <a:pt x="799" y="133"/>
                    <a:pt x="802" y="119"/>
                    <a:pt x="811" y="107"/>
                  </a:cubicBezTo>
                  <a:cubicBezTo>
                    <a:pt x="823" y="92"/>
                    <a:pt x="839" y="89"/>
                    <a:pt x="857" y="92"/>
                  </a:cubicBezTo>
                  <a:cubicBezTo>
                    <a:pt x="875" y="94"/>
                    <a:pt x="886" y="106"/>
                    <a:pt x="891" y="123"/>
                  </a:cubicBezTo>
                  <a:cubicBezTo>
                    <a:pt x="895" y="139"/>
                    <a:pt x="895" y="155"/>
                    <a:pt x="890" y="171"/>
                  </a:cubicBezTo>
                  <a:close/>
                </a:path>
              </a:pathLst>
            </a:custGeom>
            <a:solidFill>
              <a:schemeClr val="bg1"/>
            </a:solidFill>
            <a:ln>
              <a:noFill/>
            </a:ln>
          </p:spPr>
          <p:txBody>
            <a:bodyPr vert="horz" wrap="square" lIns="91403" tIns="45701" rIns="91403" bIns="45701" numCol="1" anchor="t" anchorCtr="0" compatLnSpc="1">
              <a:prstTxWarp prst="textNoShape">
                <a:avLst/>
              </a:prstTxWarp>
            </a:bodyPr>
            <a:lstStyle/>
            <a:p>
              <a:endParaRPr lang="en-US" sz="1836"/>
            </a:p>
          </p:txBody>
        </p:sp>
      </p:grpSp>
    </p:spTree>
    <p:extLst>
      <p:ext uri="{BB962C8B-B14F-4D97-AF65-F5344CB8AC3E}">
        <p14:creationId xmlns:p14="http://schemas.microsoft.com/office/powerpoint/2010/main" val="1872826854"/>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decel="100000" fill="hold" nodeType="clickEffect">
                                  <p:stCondLst>
                                    <p:cond delay="0"/>
                                  </p:stCondLst>
                                  <p:childTnLst>
                                    <p:set>
                                      <p:cBhvr>
                                        <p:cTn id="6" dur="1" fill="hold">
                                          <p:stCondLst>
                                            <p:cond delay="0"/>
                                          </p:stCondLst>
                                        </p:cTn>
                                        <p:tgtEl>
                                          <p:spTgt spid="59"/>
                                        </p:tgtEl>
                                        <p:attrNameLst>
                                          <p:attrName>style.visibility</p:attrName>
                                        </p:attrNameLst>
                                      </p:cBhvr>
                                      <p:to>
                                        <p:strVal val="visible"/>
                                      </p:to>
                                    </p:set>
                                    <p:anim calcmode="lin" valueType="num">
                                      <p:cBhvr additive="base">
                                        <p:cTn id="7" dur="800" fill="hold"/>
                                        <p:tgtEl>
                                          <p:spTgt spid="59"/>
                                        </p:tgtEl>
                                        <p:attrNameLst>
                                          <p:attrName>ppt_x</p:attrName>
                                        </p:attrNameLst>
                                      </p:cBhvr>
                                      <p:tavLst>
                                        <p:tav tm="0">
                                          <p:val>
                                            <p:strVal val="#ppt_x"/>
                                          </p:val>
                                        </p:tav>
                                        <p:tav tm="100000">
                                          <p:val>
                                            <p:strVal val="#ppt_x"/>
                                          </p:val>
                                        </p:tav>
                                      </p:tavLst>
                                    </p:anim>
                                    <p:anim calcmode="lin" valueType="num">
                                      <p:cBhvr additive="base">
                                        <p:cTn id="8" dur="800" fill="hold"/>
                                        <p:tgtEl>
                                          <p:spTgt spid="5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decel="100000" fill="hold" nodeType="clickEffect">
                                  <p:stCondLst>
                                    <p:cond delay="0"/>
                                  </p:stCondLst>
                                  <p:childTnLst>
                                    <p:set>
                                      <p:cBhvr>
                                        <p:cTn id="12" dur="1" fill="hold">
                                          <p:stCondLst>
                                            <p:cond delay="0"/>
                                          </p:stCondLst>
                                        </p:cTn>
                                        <p:tgtEl>
                                          <p:spTgt spid="73"/>
                                        </p:tgtEl>
                                        <p:attrNameLst>
                                          <p:attrName>style.visibility</p:attrName>
                                        </p:attrNameLst>
                                      </p:cBhvr>
                                      <p:to>
                                        <p:strVal val="visible"/>
                                      </p:to>
                                    </p:set>
                                    <p:anim calcmode="lin" valueType="num">
                                      <p:cBhvr additive="base">
                                        <p:cTn id="13" dur="800" fill="hold"/>
                                        <p:tgtEl>
                                          <p:spTgt spid="73"/>
                                        </p:tgtEl>
                                        <p:attrNameLst>
                                          <p:attrName>ppt_x</p:attrName>
                                        </p:attrNameLst>
                                      </p:cBhvr>
                                      <p:tavLst>
                                        <p:tav tm="0">
                                          <p:val>
                                            <p:strVal val="#ppt_x"/>
                                          </p:val>
                                        </p:tav>
                                        <p:tav tm="100000">
                                          <p:val>
                                            <p:strVal val="#ppt_x"/>
                                          </p:val>
                                        </p:tav>
                                      </p:tavLst>
                                    </p:anim>
                                    <p:anim calcmode="lin" valueType="num">
                                      <p:cBhvr additive="base">
                                        <p:cTn id="14" dur="800" fill="hold"/>
                                        <p:tgtEl>
                                          <p:spTgt spid="7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decel="100000"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800" fill="hold"/>
                                        <p:tgtEl>
                                          <p:spTgt spid="2"/>
                                        </p:tgtEl>
                                        <p:attrNameLst>
                                          <p:attrName>ppt_x</p:attrName>
                                        </p:attrNameLst>
                                      </p:cBhvr>
                                      <p:tavLst>
                                        <p:tav tm="0">
                                          <p:val>
                                            <p:strVal val="#ppt_x"/>
                                          </p:val>
                                        </p:tav>
                                        <p:tav tm="100000">
                                          <p:val>
                                            <p:strVal val="#ppt_x"/>
                                          </p:val>
                                        </p:tav>
                                      </p:tavLst>
                                    </p:anim>
                                    <p:anim calcmode="lin" valueType="num">
                                      <p:cBhvr additive="base">
                                        <p:cTn id="20" dur="8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par>
              <p:cTn id="21"/>
            </p:par>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1" y="1574147"/>
            <a:ext cx="11149013" cy="4825410"/>
          </a:xfrm>
        </p:spPr>
        <p:txBody>
          <a:bodyPr/>
          <a:lstStyle/>
          <a:p>
            <a:r>
              <a:rPr lang="en-US" dirty="0" smtClean="0"/>
              <a:t>Office</a:t>
            </a:r>
          </a:p>
          <a:p>
            <a:r>
              <a:rPr lang="en-US" dirty="0" smtClean="0"/>
              <a:t>Exchange Online</a:t>
            </a:r>
          </a:p>
          <a:p>
            <a:r>
              <a:rPr lang="en-US" dirty="0" smtClean="0"/>
              <a:t>SharePoint Online</a:t>
            </a:r>
          </a:p>
          <a:p>
            <a:r>
              <a:rPr lang="en-US" dirty="0" smtClean="0"/>
              <a:t>OneDrive for Business</a:t>
            </a:r>
          </a:p>
          <a:p>
            <a:r>
              <a:rPr lang="en-US" dirty="0" smtClean="0"/>
              <a:t>Yammer</a:t>
            </a:r>
          </a:p>
          <a:p>
            <a:r>
              <a:rPr lang="en-US" dirty="0" smtClean="0"/>
              <a:t>Azure Active Directory (AAD)</a:t>
            </a:r>
            <a:endParaRPr lang="en-US" dirty="0"/>
          </a:p>
        </p:txBody>
      </p:sp>
      <p:sp>
        <p:nvSpPr>
          <p:cNvPr id="3" name="Title 2"/>
          <p:cNvSpPr>
            <a:spLocks noGrp="1"/>
          </p:cNvSpPr>
          <p:nvPr>
            <p:ph type="title"/>
          </p:nvPr>
        </p:nvSpPr>
        <p:spPr/>
        <p:txBody>
          <a:bodyPr/>
          <a:lstStyle/>
          <a:p>
            <a:r>
              <a:rPr lang="en-US" dirty="0" smtClean="0"/>
              <a:t>Office 365 Environment</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18</a:t>
            </a:fld>
            <a:endParaRPr lang="en-US" dirty="0"/>
          </a:p>
        </p:txBody>
      </p:sp>
    </p:spTree>
    <p:extLst>
      <p:ext uri="{BB962C8B-B14F-4D97-AF65-F5344CB8AC3E}">
        <p14:creationId xmlns:p14="http://schemas.microsoft.com/office/powerpoint/2010/main" val="2094022521"/>
      </p:ext>
    </p:extLst>
  </p:cSld>
  <p:clrMapOvr>
    <a:masterClrMapping/>
  </p:clrMapOvr>
  <p:transition xmlns:p14="http://schemas.microsoft.com/office/powerpoint/2010/mai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8"/>
            <a:ext cx="11149013" cy="4655289"/>
          </a:xfrm>
        </p:spPr>
        <p:txBody>
          <a:bodyPr/>
          <a:lstStyle/>
          <a:p>
            <a:r>
              <a:rPr lang="en-US" dirty="0"/>
              <a:t>Identity and Access Management for the cloud</a:t>
            </a:r>
          </a:p>
          <a:p>
            <a:r>
              <a:rPr lang="en-US" dirty="0"/>
              <a:t>Can create new directories or manage existing ones in Azure subscription</a:t>
            </a:r>
          </a:p>
          <a:p>
            <a:r>
              <a:rPr lang="en-US" dirty="0"/>
              <a:t>Used by O365 for authentication</a:t>
            </a:r>
          </a:p>
          <a:p>
            <a:r>
              <a:rPr lang="en-US" dirty="0"/>
              <a:t>Used by Azure for user authentication and application authorization</a:t>
            </a:r>
          </a:p>
          <a:p>
            <a:endParaRPr lang="en-US" dirty="0"/>
          </a:p>
        </p:txBody>
      </p:sp>
      <p:sp>
        <p:nvSpPr>
          <p:cNvPr id="3" name="Title 2"/>
          <p:cNvSpPr>
            <a:spLocks noGrp="1"/>
          </p:cNvSpPr>
          <p:nvPr>
            <p:ph type="title"/>
          </p:nvPr>
        </p:nvSpPr>
        <p:spPr/>
        <p:txBody>
          <a:bodyPr/>
          <a:lstStyle/>
          <a:p>
            <a:r>
              <a:rPr lang="en-US" dirty="0" smtClean="0"/>
              <a:t>Azure Active Directory</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19</a:t>
            </a:fld>
            <a:endParaRPr lang="en-US" dirty="0"/>
          </a:p>
        </p:txBody>
      </p:sp>
    </p:spTree>
    <p:extLst>
      <p:ext uri="{BB962C8B-B14F-4D97-AF65-F5344CB8AC3E}">
        <p14:creationId xmlns:p14="http://schemas.microsoft.com/office/powerpoint/2010/main" val="1302978150"/>
      </p:ext>
    </p:extLst>
  </p:cSld>
  <p:clrMapOvr>
    <a:masterClrMapping/>
  </p:clrMapOvr>
  <p:transition xmlns:p14="http://schemas.microsoft.com/office/powerpoint/2010/mai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Course Agenda</a:t>
            </a:r>
            <a:endParaRPr lang="en-US" dirty="0"/>
          </a:p>
        </p:txBody>
      </p:sp>
      <p:graphicFrame>
        <p:nvGraphicFramePr>
          <p:cNvPr id="10" name="Content Placeholder 9"/>
          <p:cNvGraphicFramePr>
            <a:graphicFrameLocks noGrp="1"/>
          </p:cNvGraphicFramePr>
          <p:nvPr>
            <p:ph sz="quarter" idx="10"/>
            <p:extLst>
              <p:ext uri="{D42A27DB-BD31-4B8C-83A1-F6EECF244321}">
                <p14:modId xmlns:p14="http://schemas.microsoft.com/office/powerpoint/2010/main" val="2826759016"/>
              </p:ext>
            </p:extLst>
          </p:nvPr>
        </p:nvGraphicFramePr>
        <p:xfrm>
          <a:off x="351383" y="1063255"/>
          <a:ext cx="11225057" cy="3301433"/>
        </p:xfrm>
        <a:graphic>
          <a:graphicData uri="http://schemas.openxmlformats.org/drawingml/2006/table">
            <a:tbl>
              <a:tblPr firstRow="1" bandRow="1">
                <a:tableStyleId>{5C22544A-7EE6-4342-B048-85BDC9FD1C3A}</a:tableStyleId>
              </a:tblPr>
              <a:tblGrid>
                <a:gridCol w="11225057">
                  <a:extLst>
                    <a:ext uri="{9D8B030D-6E8A-4147-A177-3AD203B41FA5}">
                      <a16:colId xmlns:a16="http://schemas.microsoft.com/office/drawing/2014/main" xmlns="" val="1253488153"/>
                    </a:ext>
                  </a:extLst>
                </a:gridCol>
              </a:tblGrid>
              <a:tr h="273317">
                <a:tc>
                  <a:txBody>
                    <a:bodyPr/>
                    <a:lstStyle/>
                    <a:p>
                      <a:r>
                        <a:rPr lang="en-US" sz="2800" dirty="0" smtClean="0"/>
                        <a:t>Office Camp</a:t>
                      </a:r>
                      <a:endParaRPr lang="en-US" sz="2800" dirty="0"/>
                    </a:p>
                  </a:txBody>
                  <a:tcPr marL="91403" marR="91403" marT="45701" marB="45701" anchor="ctr"/>
                </a:tc>
                <a:extLst>
                  <a:ext uri="{0D108BD9-81ED-4DB2-BD59-A6C34878D82A}">
                    <a16:rowId xmlns:a16="http://schemas.microsoft.com/office/drawing/2014/main" xmlns="" val="829859176"/>
                  </a:ext>
                </a:extLst>
              </a:tr>
              <a:tr h="534826">
                <a:tc>
                  <a:txBody>
                    <a:bodyPr/>
                    <a:lstStyle/>
                    <a:p>
                      <a:r>
                        <a:rPr lang="en-US" sz="2400" b="0" dirty="0" smtClean="0"/>
                        <a:t>Module 1: Introduction to the Day</a:t>
                      </a:r>
                    </a:p>
                  </a:txBody>
                  <a:tcPr marL="91403" marR="91403" marT="45701" marB="45701" anchor="ctr"/>
                </a:tc>
                <a:extLst>
                  <a:ext uri="{0D108BD9-81ED-4DB2-BD59-A6C34878D82A}">
                    <a16:rowId xmlns:a16="http://schemas.microsoft.com/office/drawing/2014/main" xmlns="" val="1946132611"/>
                  </a:ext>
                </a:extLst>
              </a:tr>
              <a:tr h="340173">
                <a:tc>
                  <a:txBody>
                    <a:bodyPr/>
                    <a:lstStyle/>
                    <a:p>
                      <a:pPr marL="0" marR="0" indent="0" algn="l" defTabSz="932559" rtl="0" eaLnBrk="1" fontAlgn="auto" latinLnBrk="0" hangingPunct="1">
                        <a:lnSpc>
                          <a:spcPct val="100000"/>
                        </a:lnSpc>
                        <a:spcBef>
                          <a:spcPts val="0"/>
                        </a:spcBef>
                        <a:spcAft>
                          <a:spcPts val="0"/>
                        </a:spcAft>
                        <a:buClrTx/>
                        <a:buSzTx/>
                        <a:buFontTx/>
                        <a:buNone/>
                        <a:tabLst/>
                        <a:defRPr/>
                      </a:pPr>
                      <a:r>
                        <a:rPr lang="en-US" sz="2400" dirty="0" smtClean="0"/>
                        <a:t>Module 2: Setting up the Environments</a:t>
                      </a:r>
                    </a:p>
                  </a:txBody>
                  <a:tcPr marL="91403" marR="91403" marT="45701" marB="45701" anchor="ctr"/>
                </a:tc>
                <a:extLst>
                  <a:ext uri="{0D108BD9-81ED-4DB2-BD59-A6C34878D82A}">
                    <a16:rowId xmlns:a16="http://schemas.microsoft.com/office/drawing/2014/main" xmlns="" val="3204002662"/>
                  </a:ext>
                </a:extLst>
              </a:tr>
              <a:tr h="534826">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2400" dirty="0" smtClean="0"/>
                        <a:t>Module 3: </a:t>
                      </a:r>
                      <a:r>
                        <a:rPr lang="en-US" sz="2400" dirty="0" smtClean="0"/>
                        <a:t>Hook </a:t>
                      </a:r>
                      <a:r>
                        <a:rPr lang="en-US" sz="2400" dirty="0" smtClean="0"/>
                        <a:t>into Apps for SharePoint</a:t>
                      </a:r>
                    </a:p>
                  </a:txBody>
                  <a:tcPr marL="91403" marR="91403" marT="45701" marB="45701" anchor="ctr"/>
                </a:tc>
                <a:extLst>
                  <a:ext uri="{0D108BD9-81ED-4DB2-BD59-A6C34878D82A}">
                    <a16:rowId xmlns:a16="http://schemas.microsoft.com/office/drawing/2014/main" xmlns="" val="4266278162"/>
                  </a:ext>
                </a:extLst>
              </a:tr>
              <a:tr h="64932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2400" b="0" dirty="0" smtClean="0"/>
                        <a:t>Module 4: </a:t>
                      </a:r>
                      <a:r>
                        <a:rPr lang="en-US" sz="2400" dirty="0" smtClean="0"/>
                        <a:t>Hook </a:t>
                      </a:r>
                      <a:r>
                        <a:rPr lang="en-US" sz="2400" dirty="0" smtClean="0"/>
                        <a:t>into Office 365 and SharePoint APIs with SPAs</a:t>
                      </a:r>
                    </a:p>
                  </a:txBody>
                  <a:tcPr marL="91403" marR="91403" marT="45701" marB="45701" anchor="ctr"/>
                </a:tc>
              </a:tr>
              <a:tr h="607178">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2400" b="0" dirty="0" smtClean="0"/>
                        <a:t>Module 5: </a:t>
                      </a:r>
                      <a:r>
                        <a:rPr lang="en-US" sz="2400" b="0" dirty="0" smtClean="0"/>
                        <a:t>Hook </a:t>
                      </a:r>
                      <a:r>
                        <a:rPr lang="en-US" sz="2400" b="0" dirty="0" smtClean="0"/>
                        <a:t>into Apps for Office</a:t>
                      </a:r>
                    </a:p>
                  </a:txBody>
                  <a:tcPr marL="91403" marR="91403" marT="45701" marB="45701" anchor="ctr"/>
                </a:tc>
              </a:tr>
            </a:tbl>
          </a:graphicData>
        </a:graphic>
      </p:graphicFrame>
    </p:spTree>
    <p:extLst>
      <p:ext uri="{BB962C8B-B14F-4D97-AF65-F5344CB8AC3E}">
        <p14:creationId xmlns:p14="http://schemas.microsoft.com/office/powerpoint/2010/main" val="386917941"/>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Office 365 Development Options</a:t>
            </a:r>
          </a:p>
        </p:txBody>
      </p:sp>
      <p:graphicFrame>
        <p:nvGraphicFramePr>
          <p:cNvPr id="3" name="Table 2"/>
          <p:cNvGraphicFramePr>
            <a:graphicFrameLocks noGrp="1"/>
          </p:cNvGraphicFramePr>
          <p:nvPr>
            <p:extLst>
              <p:ext uri="{D42A27DB-BD31-4B8C-83A1-F6EECF244321}">
                <p14:modId xmlns:p14="http://schemas.microsoft.com/office/powerpoint/2010/main" val="3549469914"/>
              </p:ext>
            </p:extLst>
          </p:nvPr>
        </p:nvGraphicFramePr>
        <p:xfrm>
          <a:off x="395822" y="966675"/>
          <a:ext cx="9847513" cy="5553702"/>
        </p:xfrm>
        <a:graphic>
          <a:graphicData uri="http://schemas.openxmlformats.org/drawingml/2006/table">
            <a:tbl>
              <a:tblPr firstRow="1" firstCol="1" bandCol="1">
                <a:tableStyleId>{21E4AEA4-8DFA-4A89-87EB-49C32662AFE0}</a:tableStyleId>
              </a:tblPr>
              <a:tblGrid>
                <a:gridCol w="1996768"/>
                <a:gridCol w="3076846"/>
                <a:gridCol w="2504394"/>
                <a:gridCol w="2269505"/>
              </a:tblGrid>
              <a:tr h="547609">
                <a:tc>
                  <a:txBody>
                    <a:bodyPr/>
                    <a:lstStyle/>
                    <a:p>
                      <a:pPr marL="0" algn="r" defTabSz="914400" rtl="0" eaLnBrk="1" fontAlgn="b" latinLnBrk="0" hangingPunct="1"/>
                      <a:endParaRPr lang="en-US" sz="3200" b="0" u="none" strike="noStrike" kern="1200" dirty="0">
                        <a:gradFill>
                          <a:gsLst>
                            <a:gs pos="1250">
                              <a:schemeClr val="bg2"/>
                            </a:gs>
                            <a:gs pos="100000">
                              <a:schemeClr val="bg2"/>
                            </a:gs>
                          </a:gsLst>
                          <a:lin ang="5400000" scaled="0"/>
                        </a:gradFill>
                        <a:latin typeface="+mj-lt"/>
                        <a:ea typeface="Segoe UI" pitchFamily="34" charset="0"/>
                        <a:cs typeface="Segoe UI" pitchFamily="34" charset="0"/>
                      </a:endParaRPr>
                    </a:p>
                  </a:txBody>
                  <a:tcPr marT="0" marB="0" anchor="ctr">
                    <a:lnL w="12700"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b" latinLnBrk="0" hangingPunct="1"/>
                      <a:r>
                        <a:rPr lang="en-US" sz="2000" b="0" u="none" strike="noStrike" kern="1200" dirty="0" smtClean="0">
                          <a:ln>
                            <a:noFill/>
                          </a:ln>
                          <a:gradFill>
                            <a:gsLst>
                              <a:gs pos="0">
                                <a:srgbClr val="FFFFFF"/>
                              </a:gs>
                              <a:gs pos="100000">
                                <a:srgbClr val="FFFFFF"/>
                              </a:gs>
                            </a:gsLst>
                            <a:lin ang="5400000" scaled="0"/>
                          </a:gradFill>
                          <a:latin typeface="+mn-lt"/>
                          <a:ea typeface="+mn-ea"/>
                          <a:cs typeface="+mn-cs"/>
                        </a:rPr>
                        <a:t>Apps for </a:t>
                      </a:r>
                    </a:p>
                    <a:p>
                      <a:pPr marL="0" algn="ctr" defTabSz="914400" rtl="0" eaLnBrk="1" fontAlgn="b" latinLnBrk="0" hangingPunct="1"/>
                      <a:r>
                        <a:rPr lang="en-US" sz="2000" b="0" u="none" strike="noStrike" kern="1200" dirty="0" smtClean="0">
                          <a:ln>
                            <a:noFill/>
                          </a:ln>
                          <a:gradFill>
                            <a:gsLst>
                              <a:gs pos="0">
                                <a:srgbClr val="FFFFFF"/>
                              </a:gs>
                              <a:gs pos="100000">
                                <a:srgbClr val="FFFFFF"/>
                              </a:gs>
                            </a:gsLst>
                            <a:lin ang="5400000" scaled="0"/>
                          </a:gradFill>
                          <a:latin typeface="+mn-lt"/>
                          <a:ea typeface="+mn-ea"/>
                          <a:cs typeface="+mn-cs"/>
                        </a:rPr>
                        <a:t>SharePoint</a:t>
                      </a:r>
                      <a:endParaRPr lang="en-US" sz="2000" b="0" u="none" strike="noStrike" kern="1200" dirty="0">
                        <a:ln>
                          <a:noFill/>
                        </a:ln>
                        <a:gradFill>
                          <a:gsLst>
                            <a:gs pos="0">
                              <a:srgbClr val="FFFFFF"/>
                            </a:gs>
                            <a:gs pos="100000">
                              <a:srgbClr val="FFFFFF"/>
                            </a:gs>
                          </a:gsLst>
                          <a:lin ang="5400000" scaled="0"/>
                        </a:gradFill>
                        <a:latin typeface="+mn-lt"/>
                        <a:ea typeface="+mn-ea"/>
                        <a:cs typeface="+mn-cs"/>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175"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algn="ctr" defTabSz="914400" rtl="0" eaLnBrk="1" fontAlgn="b" latinLnBrk="0" hangingPunct="1"/>
                      <a:r>
                        <a:rPr lang="en-US" sz="2000" b="0" u="none" strike="noStrike" kern="1200" dirty="0" smtClean="0">
                          <a:ln>
                            <a:noFill/>
                          </a:ln>
                          <a:gradFill>
                            <a:gsLst>
                              <a:gs pos="0">
                                <a:srgbClr val="FFFFFF"/>
                              </a:gs>
                              <a:gs pos="100000">
                                <a:srgbClr val="FFFFFF"/>
                              </a:gs>
                            </a:gsLst>
                            <a:lin ang="5400000" scaled="0"/>
                          </a:gradFill>
                          <a:latin typeface="+mn-lt"/>
                          <a:ea typeface="+mn-ea"/>
                          <a:cs typeface="+mn-cs"/>
                        </a:rPr>
                        <a:t>Apps for</a:t>
                      </a:r>
                    </a:p>
                    <a:p>
                      <a:pPr marL="0" algn="ctr" defTabSz="914400" rtl="0" eaLnBrk="1" fontAlgn="b" latinLnBrk="0" hangingPunct="1"/>
                      <a:r>
                        <a:rPr lang="en-US" sz="2000" b="0" u="none" strike="noStrike" kern="1200" dirty="0" smtClean="0">
                          <a:ln>
                            <a:noFill/>
                          </a:ln>
                          <a:gradFill>
                            <a:gsLst>
                              <a:gs pos="0">
                                <a:srgbClr val="FFFFFF"/>
                              </a:gs>
                              <a:gs pos="100000">
                                <a:srgbClr val="FFFFFF"/>
                              </a:gs>
                            </a:gsLst>
                            <a:lin ang="5400000" scaled="0"/>
                          </a:gradFill>
                          <a:latin typeface="+mn-lt"/>
                          <a:ea typeface="+mn-ea"/>
                          <a:cs typeface="+mn-cs"/>
                        </a:rPr>
                        <a:t>Office</a:t>
                      </a:r>
                      <a:endParaRPr lang="en-US" sz="2000" b="0" u="none" strike="noStrike" kern="1200" dirty="0">
                        <a:ln>
                          <a:noFill/>
                        </a:ln>
                        <a:gradFill>
                          <a:gsLst>
                            <a:gs pos="0">
                              <a:srgbClr val="FFFFFF"/>
                            </a:gs>
                            <a:gs pos="100000">
                              <a:srgbClr val="FFFFFF"/>
                            </a:gs>
                          </a:gsLst>
                          <a:lin ang="5400000" scaled="0"/>
                        </a:gradFill>
                        <a:latin typeface="+mn-lt"/>
                        <a:ea typeface="+mn-ea"/>
                        <a:cs typeface="+mn-cs"/>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175"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algn="ctr" defTabSz="914400" rtl="0" eaLnBrk="1" fontAlgn="b" latinLnBrk="0" hangingPunct="1"/>
                      <a:r>
                        <a:rPr lang="en-US" sz="2000" b="0" u="none" strike="noStrike" kern="1200" dirty="0" smtClean="0">
                          <a:ln>
                            <a:noFill/>
                          </a:ln>
                          <a:gradFill>
                            <a:gsLst>
                              <a:gs pos="0">
                                <a:srgbClr val="FFFFFF"/>
                              </a:gs>
                              <a:gs pos="100000">
                                <a:srgbClr val="FFFFFF"/>
                              </a:gs>
                            </a:gsLst>
                            <a:lin ang="5400000" scaled="0"/>
                          </a:gradFill>
                          <a:latin typeface="+mn-lt"/>
                          <a:ea typeface="+mn-ea"/>
                          <a:cs typeface="+mn-cs"/>
                        </a:rPr>
                        <a:t>O365 APIs</a:t>
                      </a: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175"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r>
              <a:tr h="808777">
                <a:tc>
                  <a:txBody>
                    <a:bodyPr/>
                    <a:lstStyle/>
                    <a:p>
                      <a:pPr marL="0" algn="l" defTabSz="914363" rtl="0" eaLnBrk="1" fontAlgn="b" latinLnBrk="0" hangingPunct="1"/>
                      <a:r>
                        <a:rPr lang="en-US" sz="1800" b="0" u="none" strike="noStrike" kern="1200" dirty="0" smtClean="0">
                          <a:gradFill>
                            <a:gsLst>
                              <a:gs pos="1250">
                                <a:schemeClr val="bg2"/>
                              </a:gs>
                              <a:gs pos="100000">
                                <a:schemeClr val="bg2"/>
                              </a:gs>
                            </a:gsLst>
                            <a:lin ang="5400000" scaled="0"/>
                          </a:gradFill>
                          <a:latin typeface="+mj-lt"/>
                          <a:ea typeface="Segoe UI" pitchFamily="34" charset="0"/>
                          <a:cs typeface="Segoe UI" pitchFamily="34" charset="0"/>
                        </a:rPr>
                        <a:t>Word, Excel, PowerPoint</a:t>
                      </a:r>
                      <a:endParaRPr lang="en-US" sz="1800" b="0" u="none" strike="noStrike" kern="1200" dirty="0">
                        <a:gradFill>
                          <a:gsLst>
                            <a:gs pos="1250">
                              <a:schemeClr val="bg2"/>
                            </a:gs>
                            <a:gs pos="100000">
                              <a:schemeClr val="bg2"/>
                            </a:gs>
                          </a:gsLst>
                          <a:lin ang="5400000" scaled="0"/>
                        </a:gradFill>
                        <a:latin typeface="+mj-lt"/>
                        <a:ea typeface="Segoe UI" pitchFamily="34" charset="0"/>
                        <a:cs typeface="Segoe UI" pitchFamily="34" charset="0"/>
                      </a:endParaRPr>
                    </a:p>
                  </a:txBody>
                  <a:tcPr marT="0" marB="0" anchor="ctr">
                    <a:lnL w="3175"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363" rtl="0" eaLnBrk="1" latinLnBrk="0" hangingPunct="1"/>
                      <a:endParaRPr lang="en-US" sz="1800" b="0" u="none" strike="noStrike" kern="1200" dirty="0">
                        <a:gradFill>
                          <a:gsLst>
                            <a:gs pos="0">
                              <a:schemeClr val="tx1"/>
                            </a:gs>
                            <a:gs pos="100000">
                              <a:schemeClr val="tx1"/>
                            </a:gs>
                          </a:gsLst>
                          <a:lin ang="5400000" scaled="0"/>
                        </a:gradFill>
                        <a:latin typeface="+mn-lt"/>
                        <a:ea typeface="Segoe UI" pitchFamily="34" charset="0"/>
                        <a:cs typeface="Segoe UI" pitchFamily="34" charset="0"/>
                      </a:endParaRPr>
                    </a:p>
                  </a:txBody>
                  <a:tcPr anchor="ctr" anchorCtr="1">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285750" indent="-285750" algn="l" defTabSz="914363" rtl="0" eaLnBrk="1" latinLnBrk="0" hangingPunct="1">
                        <a:buFont typeface="Arial" panose="020B0604020202020204" pitchFamily="34" charset="0"/>
                        <a:buChar char="•"/>
                      </a:pPr>
                      <a:r>
                        <a:rPr lang="en-US" sz="1800" b="0" u="none" strike="noStrike" kern="1200" dirty="0" smtClean="0">
                          <a:gradFill>
                            <a:gsLst>
                              <a:gs pos="0">
                                <a:schemeClr val="tx1"/>
                              </a:gs>
                              <a:gs pos="100000">
                                <a:schemeClr val="tx1"/>
                              </a:gs>
                            </a:gsLst>
                            <a:lin ang="5400000" scaled="0"/>
                          </a:gradFill>
                          <a:latin typeface="+mn-lt"/>
                          <a:ea typeface="Segoe UI" pitchFamily="34" charset="0"/>
                          <a:cs typeface="Segoe UI" pitchFamily="34" charset="0"/>
                        </a:rPr>
                        <a:t>Task Pane App</a:t>
                      </a:r>
                    </a:p>
                    <a:p>
                      <a:pPr marL="285750" indent="-285750" algn="l" defTabSz="914363" rtl="0" eaLnBrk="1" latinLnBrk="0" hangingPunct="1">
                        <a:buFont typeface="Arial" panose="020B0604020202020204" pitchFamily="34" charset="0"/>
                        <a:buChar char="•"/>
                      </a:pPr>
                      <a:r>
                        <a:rPr lang="en-US" sz="1800" b="0" u="none" strike="noStrike" kern="1200" dirty="0" smtClean="0">
                          <a:gradFill>
                            <a:gsLst>
                              <a:gs pos="0">
                                <a:schemeClr val="tx1"/>
                              </a:gs>
                              <a:gs pos="100000">
                                <a:schemeClr val="tx1"/>
                              </a:gs>
                            </a:gsLst>
                            <a:lin ang="5400000" scaled="0"/>
                          </a:gradFill>
                          <a:latin typeface="+mn-lt"/>
                          <a:ea typeface="Segoe UI" pitchFamily="34" charset="0"/>
                          <a:cs typeface="Segoe UI" pitchFamily="34" charset="0"/>
                        </a:rPr>
                        <a:t>Content App</a:t>
                      </a:r>
                      <a:endParaRPr lang="en-US" sz="1800" b="0" u="none" strike="noStrike" kern="1200" dirty="0">
                        <a:gradFill>
                          <a:gsLst>
                            <a:gs pos="0">
                              <a:schemeClr val="tx1"/>
                            </a:gs>
                            <a:gs pos="100000">
                              <a:schemeClr val="tx1"/>
                            </a:gs>
                          </a:gsLst>
                          <a:lin ang="5400000" scaled="0"/>
                        </a:gradFill>
                        <a:latin typeface="+mn-lt"/>
                        <a:ea typeface="Segoe UI" pitchFamily="34" charset="0"/>
                        <a:cs typeface="Segoe UI" pitchFamily="34" charset="0"/>
                      </a:endParaRPr>
                    </a:p>
                  </a:txBody>
                  <a:tcPr anchor="ctr" anchorCtr="1">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l" defTabSz="914363" rtl="0" eaLnBrk="1" latinLnBrk="0" hangingPunct="1"/>
                      <a:endParaRPr lang="en-US" sz="1800" b="0" u="none" strike="noStrike" kern="1200" dirty="0">
                        <a:gradFill>
                          <a:gsLst>
                            <a:gs pos="0">
                              <a:schemeClr val="tx1"/>
                            </a:gs>
                            <a:gs pos="100000">
                              <a:schemeClr val="tx1"/>
                            </a:gs>
                          </a:gsLst>
                          <a:lin ang="5400000" scaled="0"/>
                        </a:gradFill>
                        <a:latin typeface="+mn-lt"/>
                        <a:ea typeface="Segoe UI" pitchFamily="34" charset="0"/>
                        <a:cs typeface="Segoe UI" pitchFamily="34" charset="0"/>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808777">
                <a:tc>
                  <a:txBody>
                    <a:bodyPr/>
                    <a:lstStyle/>
                    <a:p>
                      <a:pPr marL="0" algn="l" defTabSz="914363" rtl="0" eaLnBrk="1" fontAlgn="b" latinLnBrk="0" hangingPunct="1"/>
                      <a:r>
                        <a:rPr lang="en-US" sz="1800" b="0" u="none" strike="noStrike" kern="1200" dirty="0" smtClean="0">
                          <a:gradFill>
                            <a:gsLst>
                              <a:gs pos="1250">
                                <a:schemeClr val="bg2"/>
                              </a:gs>
                              <a:gs pos="100000">
                                <a:schemeClr val="bg2"/>
                              </a:gs>
                            </a:gsLst>
                            <a:lin ang="5400000" scaled="0"/>
                          </a:gradFill>
                          <a:latin typeface="+mj-lt"/>
                          <a:ea typeface="Segoe UI" pitchFamily="34" charset="0"/>
                          <a:cs typeface="Segoe UI" pitchFamily="34" charset="0"/>
                        </a:rPr>
                        <a:t>Outlook</a:t>
                      </a:r>
                      <a:endParaRPr lang="en-US" sz="1800" b="0" u="none" strike="noStrike" kern="1200" dirty="0">
                        <a:gradFill>
                          <a:gsLst>
                            <a:gs pos="1250">
                              <a:schemeClr val="bg2"/>
                            </a:gs>
                            <a:gs pos="100000">
                              <a:schemeClr val="bg2"/>
                            </a:gs>
                          </a:gsLst>
                          <a:lin ang="5400000" scaled="0"/>
                        </a:gradFill>
                        <a:latin typeface="+mj-lt"/>
                        <a:ea typeface="Segoe UI" pitchFamily="34" charset="0"/>
                        <a:cs typeface="Segoe UI" pitchFamily="34" charset="0"/>
                      </a:endParaRPr>
                    </a:p>
                  </a:txBody>
                  <a:tcPr marT="0" marB="0" anchor="ctr">
                    <a:lnL w="3175"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363" rtl="0" eaLnBrk="1" latinLnBrk="0" hangingPunct="1"/>
                      <a:endParaRPr lang="en-US" sz="1800" b="0" u="none" strike="noStrike" kern="1200" dirty="0">
                        <a:gradFill>
                          <a:gsLst>
                            <a:gs pos="0">
                              <a:schemeClr val="tx1"/>
                            </a:gs>
                            <a:gs pos="100000">
                              <a:schemeClr val="tx1"/>
                            </a:gs>
                          </a:gsLst>
                          <a:lin ang="5400000" scaled="0"/>
                        </a:gradFill>
                        <a:latin typeface="+mn-lt"/>
                        <a:ea typeface="Segoe UI" pitchFamily="34" charset="0"/>
                        <a:cs typeface="Segoe UI" pitchFamily="34" charset="0"/>
                      </a:endParaRPr>
                    </a:p>
                  </a:txBody>
                  <a:tcPr anchor="ctr" anchorCtr="1">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285750" indent="-285750" algn="l" defTabSz="914363" rtl="0" eaLnBrk="1" latinLnBrk="0" hangingPunct="1">
                        <a:buFont typeface="Arial" panose="020B0604020202020204" pitchFamily="34" charset="0"/>
                        <a:buChar char="•"/>
                      </a:pPr>
                      <a:r>
                        <a:rPr lang="en-US" sz="1800" b="0" u="none" strike="noStrike" kern="1200" dirty="0" smtClean="0">
                          <a:gradFill>
                            <a:gsLst>
                              <a:gs pos="0">
                                <a:schemeClr val="tx1"/>
                              </a:gs>
                              <a:gs pos="100000">
                                <a:schemeClr val="tx1"/>
                              </a:gs>
                            </a:gsLst>
                            <a:lin ang="5400000" scaled="0"/>
                          </a:gradFill>
                          <a:latin typeface="+mn-lt"/>
                          <a:ea typeface="Segoe UI" pitchFamily="34" charset="0"/>
                          <a:cs typeface="Segoe UI" pitchFamily="34" charset="0"/>
                        </a:rPr>
                        <a:t>Mail App</a:t>
                      </a:r>
                      <a:endParaRPr lang="en-US" sz="1800" b="0" u="none" strike="noStrike" kern="1200" dirty="0">
                        <a:gradFill>
                          <a:gsLst>
                            <a:gs pos="0">
                              <a:schemeClr val="tx1"/>
                            </a:gs>
                            <a:gs pos="100000">
                              <a:schemeClr val="tx1"/>
                            </a:gs>
                          </a:gsLst>
                          <a:lin ang="5400000" scaled="0"/>
                        </a:gradFill>
                        <a:latin typeface="+mn-lt"/>
                        <a:ea typeface="Segoe UI" pitchFamily="34" charset="0"/>
                        <a:cs typeface="Segoe UI" pitchFamily="34" charset="0"/>
                      </a:endParaRPr>
                    </a:p>
                  </a:txBody>
                  <a:tcPr anchor="ctr" anchorCtr="1">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285750" indent="-285750" algn="l" defTabSz="914363" rtl="0" eaLnBrk="1" latinLnBrk="0" hangingPunct="1">
                        <a:buFont typeface="Arial" panose="020B0604020202020204" pitchFamily="34" charset="0"/>
                        <a:buChar char="•"/>
                      </a:pPr>
                      <a:r>
                        <a:rPr lang="en-US" sz="1800" b="0" u="none" strike="noStrike" kern="1200" dirty="0" smtClean="0">
                          <a:gradFill>
                            <a:gsLst>
                              <a:gs pos="0">
                                <a:schemeClr val="tx1"/>
                              </a:gs>
                              <a:gs pos="100000">
                                <a:schemeClr val="tx1"/>
                              </a:gs>
                            </a:gsLst>
                            <a:lin ang="5400000" scaled="0"/>
                          </a:gradFill>
                          <a:latin typeface="+mn-lt"/>
                          <a:ea typeface="Segoe UI" pitchFamily="34" charset="0"/>
                          <a:cs typeface="Segoe UI" pitchFamily="34" charset="0"/>
                        </a:rPr>
                        <a:t>Exchange</a:t>
                      </a:r>
                      <a:r>
                        <a:rPr lang="en-US" sz="1800" b="0" u="none" strike="noStrike" kern="1200" baseline="0" dirty="0" smtClean="0">
                          <a:gradFill>
                            <a:gsLst>
                              <a:gs pos="0">
                                <a:schemeClr val="tx1"/>
                              </a:gs>
                              <a:gs pos="100000">
                                <a:schemeClr val="tx1"/>
                              </a:gs>
                            </a:gsLst>
                            <a:lin ang="5400000" scaled="0"/>
                          </a:gradFill>
                          <a:latin typeface="+mn-lt"/>
                          <a:ea typeface="Segoe UI" pitchFamily="34" charset="0"/>
                          <a:cs typeface="Segoe UI" pitchFamily="34" charset="0"/>
                        </a:rPr>
                        <a:t> Client</a:t>
                      </a:r>
                      <a:endParaRPr lang="en-US" sz="1800" b="0" u="none" strike="noStrike" kern="1200" dirty="0">
                        <a:gradFill>
                          <a:gsLst>
                            <a:gs pos="0">
                              <a:schemeClr val="tx1"/>
                            </a:gs>
                            <a:gs pos="100000">
                              <a:schemeClr val="tx1"/>
                            </a:gs>
                          </a:gsLst>
                          <a:lin ang="5400000" scaled="0"/>
                        </a:gradFill>
                        <a:latin typeface="+mn-lt"/>
                        <a:ea typeface="Segoe UI" pitchFamily="34" charset="0"/>
                        <a:cs typeface="Segoe UI" pitchFamily="34" charset="0"/>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808777">
                <a:tc>
                  <a:txBody>
                    <a:bodyPr/>
                    <a:lstStyle/>
                    <a:p>
                      <a:pPr marL="0" algn="l" defTabSz="914363" rtl="0" eaLnBrk="1" fontAlgn="b" latinLnBrk="0" hangingPunct="1"/>
                      <a:r>
                        <a:rPr lang="en-US" sz="1800" b="0" u="none" strike="noStrike" kern="1200" dirty="0" smtClean="0">
                          <a:gradFill>
                            <a:gsLst>
                              <a:gs pos="1250">
                                <a:schemeClr val="bg2"/>
                              </a:gs>
                              <a:gs pos="100000">
                                <a:schemeClr val="bg2"/>
                              </a:gs>
                            </a:gsLst>
                            <a:lin ang="5400000" scaled="0"/>
                          </a:gradFill>
                          <a:latin typeface="+mj-lt"/>
                          <a:ea typeface="Segoe UI" pitchFamily="34" charset="0"/>
                          <a:cs typeface="Segoe UI" pitchFamily="34" charset="0"/>
                        </a:rPr>
                        <a:t>SharePoint Online</a:t>
                      </a:r>
                      <a:endParaRPr lang="en-US" sz="1800" b="0" u="none" strike="noStrike" kern="1200" dirty="0">
                        <a:gradFill>
                          <a:gsLst>
                            <a:gs pos="1250">
                              <a:schemeClr val="bg2"/>
                            </a:gs>
                            <a:gs pos="100000">
                              <a:schemeClr val="bg2"/>
                            </a:gs>
                          </a:gsLst>
                          <a:lin ang="5400000" scaled="0"/>
                        </a:gradFill>
                        <a:latin typeface="+mj-lt"/>
                        <a:ea typeface="Segoe UI" pitchFamily="34" charset="0"/>
                        <a:cs typeface="Segoe UI" pitchFamily="34" charset="0"/>
                      </a:endParaRPr>
                    </a:p>
                  </a:txBody>
                  <a:tcPr marT="0" marB="0" anchor="ctr">
                    <a:lnL w="3175"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85750" indent="-285750" algn="l" defTabSz="914363" rtl="0" eaLnBrk="1" latinLnBrk="0" hangingPunct="1">
                        <a:buFont typeface="Arial" panose="020B0604020202020204" pitchFamily="34" charset="0"/>
                        <a:buChar char="•"/>
                      </a:pPr>
                      <a:r>
                        <a:rPr lang="en-US" sz="1800" b="0" u="none" strike="noStrike" kern="1200" dirty="0" smtClean="0">
                          <a:gradFill>
                            <a:gsLst>
                              <a:gs pos="0">
                                <a:schemeClr val="tx1"/>
                              </a:gs>
                              <a:gs pos="100000">
                                <a:schemeClr val="tx1"/>
                              </a:gs>
                            </a:gsLst>
                            <a:lin ang="5400000" scaled="0"/>
                          </a:gradFill>
                          <a:latin typeface="+mn-lt"/>
                          <a:ea typeface="Segoe UI" pitchFamily="34" charset="0"/>
                          <a:cs typeface="Segoe UI" pitchFamily="34" charset="0"/>
                        </a:rPr>
                        <a:t>SharePoint-Hosted App</a:t>
                      </a:r>
                    </a:p>
                    <a:p>
                      <a:pPr marL="285750" indent="-285750" algn="l" defTabSz="914363" rtl="0" eaLnBrk="1" latinLnBrk="0" hangingPunct="1">
                        <a:buFont typeface="Arial" panose="020B0604020202020204" pitchFamily="34" charset="0"/>
                        <a:buChar char="•"/>
                      </a:pPr>
                      <a:r>
                        <a:rPr lang="en-US" sz="1800" b="0" u="none" strike="noStrike" kern="1200" dirty="0" smtClean="0">
                          <a:gradFill>
                            <a:gsLst>
                              <a:gs pos="0">
                                <a:schemeClr val="tx1"/>
                              </a:gs>
                              <a:gs pos="100000">
                                <a:schemeClr val="tx1"/>
                              </a:gs>
                            </a:gsLst>
                            <a:lin ang="5400000" scaled="0"/>
                          </a:gradFill>
                          <a:latin typeface="+mn-lt"/>
                          <a:ea typeface="Segoe UI" pitchFamily="34" charset="0"/>
                          <a:cs typeface="Segoe UI" pitchFamily="34" charset="0"/>
                        </a:rPr>
                        <a:t>Cloud-Hosted App</a:t>
                      </a:r>
                      <a:endParaRPr lang="en-US" sz="1800" b="0" u="none" strike="noStrike" kern="1200" dirty="0">
                        <a:gradFill>
                          <a:gsLst>
                            <a:gs pos="0">
                              <a:schemeClr val="tx1"/>
                            </a:gs>
                            <a:gs pos="100000">
                              <a:schemeClr val="tx1"/>
                            </a:gs>
                          </a:gsLst>
                          <a:lin ang="5400000" scaled="0"/>
                        </a:gradFill>
                        <a:latin typeface="+mn-lt"/>
                        <a:ea typeface="Segoe UI" pitchFamily="34" charset="0"/>
                        <a:cs typeface="Segoe UI" pitchFamily="34" charset="0"/>
                      </a:endParaRPr>
                    </a:p>
                  </a:txBody>
                  <a:tcPr anchor="ctr" anchorCtr="1">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l" defTabSz="914363" rtl="0" eaLnBrk="1" latinLnBrk="0" hangingPunct="1"/>
                      <a:endParaRPr lang="en-US" sz="1800" b="0" u="none" strike="noStrike" kern="1200" dirty="0">
                        <a:gradFill>
                          <a:gsLst>
                            <a:gs pos="0">
                              <a:schemeClr val="tx1"/>
                            </a:gs>
                            <a:gs pos="100000">
                              <a:schemeClr val="tx1"/>
                            </a:gs>
                          </a:gsLst>
                          <a:lin ang="5400000" scaled="0"/>
                        </a:gradFill>
                        <a:latin typeface="+mn-lt"/>
                        <a:ea typeface="Segoe UI" pitchFamily="34" charset="0"/>
                        <a:cs typeface="Segoe UI" pitchFamily="34" charset="0"/>
                      </a:endParaRPr>
                    </a:p>
                  </a:txBody>
                  <a:tcPr anchor="ctr" anchorCtr="1">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285750" indent="-285750" algn="l" defTabSz="914363" rtl="0" eaLnBrk="1" latinLnBrk="0" hangingPunct="1">
                        <a:buFont typeface="Arial" panose="020B0604020202020204" pitchFamily="34" charset="0"/>
                        <a:buChar char="•"/>
                      </a:pPr>
                      <a:r>
                        <a:rPr lang="en-US" sz="1800" b="0" u="none" strike="noStrike" kern="1200" dirty="0" smtClean="0">
                          <a:gradFill>
                            <a:gsLst>
                              <a:gs pos="0">
                                <a:schemeClr val="tx1"/>
                              </a:gs>
                              <a:gs pos="100000">
                                <a:schemeClr val="tx1"/>
                              </a:gs>
                            </a:gsLst>
                            <a:lin ang="5400000" scaled="0"/>
                          </a:gradFill>
                          <a:latin typeface="+mn-lt"/>
                          <a:ea typeface="Segoe UI" pitchFamily="34" charset="0"/>
                          <a:cs typeface="Segoe UI" pitchFamily="34" charset="0"/>
                        </a:rPr>
                        <a:t>SharePoint Client</a:t>
                      </a:r>
                      <a:endParaRPr lang="en-US" sz="1800" b="0" u="none" strike="noStrike" kern="1200" dirty="0">
                        <a:gradFill>
                          <a:gsLst>
                            <a:gs pos="0">
                              <a:schemeClr val="tx1"/>
                            </a:gs>
                            <a:gs pos="100000">
                              <a:schemeClr val="tx1"/>
                            </a:gs>
                          </a:gsLst>
                          <a:lin ang="5400000" scaled="0"/>
                        </a:gradFill>
                        <a:latin typeface="+mn-lt"/>
                        <a:ea typeface="Segoe UI" pitchFamily="34" charset="0"/>
                        <a:cs typeface="Segoe UI" pitchFamily="34" charset="0"/>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808777">
                <a:tc>
                  <a:txBody>
                    <a:bodyPr/>
                    <a:lstStyle/>
                    <a:p>
                      <a:pPr marL="0" algn="l" defTabSz="914363" rtl="0" eaLnBrk="1" fontAlgn="b" latinLnBrk="0" hangingPunct="1"/>
                      <a:r>
                        <a:rPr lang="en-US" sz="1800" b="0" u="none" strike="noStrike" kern="1200" dirty="0" smtClean="0">
                          <a:gradFill>
                            <a:gsLst>
                              <a:gs pos="1250">
                                <a:schemeClr val="bg2"/>
                              </a:gs>
                              <a:gs pos="100000">
                                <a:schemeClr val="bg2"/>
                              </a:gs>
                            </a:gsLst>
                            <a:lin ang="5400000" scaled="0"/>
                          </a:gradFill>
                          <a:latin typeface="+mj-lt"/>
                          <a:ea typeface="Segoe UI" pitchFamily="34" charset="0"/>
                          <a:cs typeface="Segoe UI" pitchFamily="34" charset="0"/>
                        </a:rPr>
                        <a:t>OneDrive for Business</a:t>
                      </a:r>
                      <a:endParaRPr lang="en-US" sz="1800" b="0" u="none" strike="noStrike" kern="1200" dirty="0">
                        <a:gradFill>
                          <a:gsLst>
                            <a:gs pos="1250">
                              <a:schemeClr val="bg2"/>
                            </a:gs>
                            <a:gs pos="100000">
                              <a:schemeClr val="bg2"/>
                            </a:gs>
                          </a:gsLst>
                          <a:lin ang="5400000" scaled="0"/>
                        </a:gradFill>
                        <a:latin typeface="+mj-lt"/>
                        <a:ea typeface="Segoe UI" pitchFamily="34" charset="0"/>
                        <a:cs typeface="Segoe UI" pitchFamily="34" charset="0"/>
                      </a:endParaRPr>
                    </a:p>
                  </a:txBody>
                  <a:tcPr marT="0" marB="0" anchor="ctr">
                    <a:lnL w="3175"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363" rtl="0" eaLnBrk="1" latinLnBrk="0" hangingPunct="1"/>
                      <a:endParaRPr lang="en-US" sz="1800" b="0" u="none" strike="noStrike" kern="1200" dirty="0">
                        <a:gradFill>
                          <a:gsLst>
                            <a:gs pos="0">
                              <a:schemeClr val="tx1"/>
                            </a:gs>
                            <a:gs pos="100000">
                              <a:schemeClr val="tx1"/>
                            </a:gs>
                          </a:gsLst>
                          <a:lin ang="5400000" scaled="0"/>
                        </a:gradFill>
                        <a:latin typeface="+mn-lt"/>
                        <a:ea typeface="Segoe UI" pitchFamily="34" charset="0"/>
                        <a:cs typeface="Segoe UI" pitchFamily="34" charset="0"/>
                      </a:endParaRPr>
                    </a:p>
                  </a:txBody>
                  <a:tcPr anchor="ctr" anchorCtr="1">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l" defTabSz="914363" rtl="0" eaLnBrk="1" latinLnBrk="0" hangingPunct="1"/>
                      <a:endParaRPr lang="en-US" sz="1800" b="0" u="none" strike="noStrike" kern="1200" dirty="0">
                        <a:gradFill>
                          <a:gsLst>
                            <a:gs pos="0">
                              <a:schemeClr val="tx1"/>
                            </a:gs>
                            <a:gs pos="100000">
                              <a:schemeClr val="tx1"/>
                            </a:gs>
                          </a:gsLst>
                          <a:lin ang="5400000" scaled="0"/>
                        </a:gradFill>
                        <a:latin typeface="+mn-lt"/>
                        <a:ea typeface="Segoe UI" pitchFamily="34" charset="0"/>
                        <a:cs typeface="Segoe UI" pitchFamily="34" charset="0"/>
                      </a:endParaRPr>
                    </a:p>
                  </a:txBody>
                  <a:tcPr anchor="ctr" anchorCtr="1">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285750" indent="-285750" algn="l" defTabSz="914363" rtl="0" eaLnBrk="1" latinLnBrk="0" hangingPunct="1">
                        <a:buFont typeface="Arial" panose="020B0604020202020204" pitchFamily="34" charset="0"/>
                        <a:buChar char="•"/>
                      </a:pPr>
                      <a:r>
                        <a:rPr lang="en-US" sz="1800" b="0" u="none" strike="noStrike" kern="1200" dirty="0" smtClean="0">
                          <a:gradFill>
                            <a:gsLst>
                              <a:gs pos="0">
                                <a:schemeClr val="tx1"/>
                              </a:gs>
                              <a:gs pos="100000">
                                <a:schemeClr val="tx1"/>
                              </a:gs>
                            </a:gsLst>
                            <a:lin ang="5400000" scaled="0"/>
                          </a:gradFill>
                          <a:latin typeface="+mn-lt"/>
                          <a:ea typeface="Segoe UI" pitchFamily="34" charset="0"/>
                          <a:cs typeface="Segoe UI" pitchFamily="34" charset="0"/>
                        </a:rPr>
                        <a:t>SharePoint Client</a:t>
                      </a:r>
                      <a:endParaRPr lang="en-US" sz="1800" b="0" u="none" strike="noStrike" kern="1200" dirty="0">
                        <a:gradFill>
                          <a:gsLst>
                            <a:gs pos="0">
                              <a:schemeClr val="tx1"/>
                            </a:gs>
                            <a:gs pos="100000">
                              <a:schemeClr val="tx1"/>
                            </a:gs>
                          </a:gsLst>
                          <a:lin ang="5400000" scaled="0"/>
                        </a:gradFill>
                        <a:latin typeface="+mn-lt"/>
                        <a:ea typeface="Segoe UI" pitchFamily="34" charset="0"/>
                        <a:cs typeface="Segoe UI" pitchFamily="34" charset="0"/>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808777">
                <a:tc>
                  <a:txBody>
                    <a:bodyPr/>
                    <a:lstStyle/>
                    <a:p>
                      <a:pPr marL="0" algn="l" defTabSz="914363" rtl="0" eaLnBrk="1" fontAlgn="b" latinLnBrk="0" hangingPunct="1"/>
                      <a:r>
                        <a:rPr lang="en-US" sz="1800" b="0" u="none" strike="noStrike" kern="1200" dirty="0" smtClean="0">
                          <a:gradFill>
                            <a:gsLst>
                              <a:gs pos="1250">
                                <a:schemeClr val="bg2"/>
                              </a:gs>
                              <a:gs pos="100000">
                                <a:schemeClr val="bg2"/>
                              </a:gs>
                            </a:gsLst>
                            <a:lin ang="5400000" scaled="0"/>
                          </a:gradFill>
                          <a:latin typeface="+mj-lt"/>
                          <a:ea typeface="Segoe UI" pitchFamily="34" charset="0"/>
                          <a:cs typeface="Segoe UI" pitchFamily="34" charset="0"/>
                        </a:rPr>
                        <a:t>AAD</a:t>
                      </a:r>
                      <a:endParaRPr lang="en-US" sz="1800" b="0" u="none" strike="noStrike" kern="1200" dirty="0">
                        <a:gradFill>
                          <a:gsLst>
                            <a:gs pos="1250">
                              <a:schemeClr val="bg2"/>
                            </a:gs>
                            <a:gs pos="100000">
                              <a:schemeClr val="bg2"/>
                            </a:gs>
                          </a:gsLst>
                          <a:lin ang="5400000" scaled="0"/>
                        </a:gradFill>
                        <a:latin typeface="+mj-lt"/>
                        <a:ea typeface="Segoe UI" pitchFamily="34" charset="0"/>
                        <a:cs typeface="Segoe UI" pitchFamily="34" charset="0"/>
                      </a:endParaRPr>
                    </a:p>
                  </a:txBody>
                  <a:tcPr marT="0" marB="0" anchor="ctr">
                    <a:lnL w="3175"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363" rtl="0" eaLnBrk="1" latinLnBrk="0" hangingPunct="1"/>
                      <a:endParaRPr lang="en-US" sz="1800" b="0" u="none" strike="noStrike" kern="1200" dirty="0">
                        <a:gradFill>
                          <a:gsLst>
                            <a:gs pos="0">
                              <a:schemeClr val="tx1"/>
                            </a:gs>
                            <a:gs pos="100000">
                              <a:schemeClr val="tx1"/>
                            </a:gs>
                          </a:gsLst>
                          <a:lin ang="5400000" scaled="0"/>
                        </a:gradFill>
                        <a:latin typeface="+mn-lt"/>
                        <a:ea typeface="Segoe UI" pitchFamily="34" charset="0"/>
                        <a:cs typeface="Segoe UI" pitchFamily="34" charset="0"/>
                      </a:endParaRPr>
                    </a:p>
                  </a:txBody>
                  <a:tcPr anchor="ctr" anchorCtr="1">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l" defTabSz="914363" rtl="0" eaLnBrk="1" latinLnBrk="0" hangingPunct="1"/>
                      <a:endParaRPr lang="en-US" sz="1800" b="0" u="none" strike="noStrike" kern="1200" dirty="0">
                        <a:gradFill>
                          <a:gsLst>
                            <a:gs pos="0">
                              <a:schemeClr val="tx1"/>
                            </a:gs>
                            <a:gs pos="100000">
                              <a:schemeClr val="tx1"/>
                            </a:gs>
                          </a:gsLst>
                          <a:lin ang="5400000" scaled="0"/>
                        </a:gradFill>
                        <a:latin typeface="+mn-lt"/>
                        <a:ea typeface="Segoe UI" pitchFamily="34" charset="0"/>
                        <a:cs typeface="Segoe UI" pitchFamily="34" charset="0"/>
                      </a:endParaRPr>
                    </a:p>
                  </a:txBody>
                  <a:tcPr anchor="ctr" anchorCtr="1">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285750" indent="-285750" algn="l" defTabSz="914363" rtl="0" eaLnBrk="1" latinLnBrk="0" hangingPunct="1">
                        <a:buFont typeface="Arial" panose="020B0604020202020204" pitchFamily="34" charset="0"/>
                        <a:buChar char="•"/>
                      </a:pPr>
                      <a:r>
                        <a:rPr lang="en-US" sz="1800" b="0" u="none" strike="noStrike" kern="1200" dirty="0" smtClean="0">
                          <a:gradFill>
                            <a:gsLst>
                              <a:gs pos="0">
                                <a:schemeClr val="tx1"/>
                              </a:gs>
                              <a:gs pos="100000">
                                <a:schemeClr val="tx1"/>
                              </a:gs>
                            </a:gsLst>
                            <a:lin ang="5400000" scaled="0"/>
                          </a:gradFill>
                          <a:latin typeface="+mn-lt"/>
                          <a:ea typeface="Segoe UI" pitchFamily="34" charset="0"/>
                          <a:cs typeface="Segoe UI" pitchFamily="34" charset="0"/>
                        </a:rPr>
                        <a:t>Graph Client</a:t>
                      </a:r>
                      <a:endParaRPr lang="en-US" sz="1800" b="0" u="none" strike="noStrike" kern="1200" dirty="0">
                        <a:gradFill>
                          <a:gsLst>
                            <a:gs pos="0">
                              <a:schemeClr val="tx1"/>
                            </a:gs>
                            <a:gs pos="100000">
                              <a:schemeClr val="tx1"/>
                            </a:gs>
                          </a:gsLst>
                          <a:lin ang="5400000" scaled="0"/>
                        </a:gradFill>
                        <a:latin typeface="+mn-lt"/>
                        <a:ea typeface="Segoe UI" pitchFamily="34" charset="0"/>
                        <a:cs typeface="Segoe UI" pitchFamily="34" charset="0"/>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808777">
                <a:tc>
                  <a:txBody>
                    <a:bodyPr/>
                    <a:lstStyle/>
                    <a:p>
                      <a:pPr marL="0" algn="l" defTabSz="914363" rtl="0" eaLnBrk="1" fontAlgn="b" latinLnBrk="0" hangingPunct="1"/>
                      <a:r>
                        <a:rPr lang="en-US" sz="1800" b="0" u="none" strike="noStrike" kern="1200" dirty="0" smtClean="0">
                          <a:gradFill>
                            <a:gsLst>
                              <a:gs pos="1250">
                                <a:schemeClr val="bg2"/>
                              </a:gs>
                              <a:gs pos="100000">
                                <a:schemeClr val="bg2"/>
                              </a:gs>
                            </a:gsLst>
                            <a:lin ang="5400000" scaled="0"/>
                          </a:gradFill>
                          <a:latin typeface="+mj-lt"/>
                          <a:ea typeface="Segoe UI" pitchFamily="34" charset="0"/>
                          <a:cs typeface="Segoe UI" pitchFamily="34" charset="0"/>
                        </a:rPr>
                        <a:t>Yammer</a:t>
                      </a:r>
                      <a:endParaRPr lang="en-US" sz="1800" b="0" u="none" strike="noStrike" kern="1200" dirty="0">
                        <a:gradFill>
                          <a:gsLst>
                            <a:gs pos="1250">
                              <a:schemeClr val="bg2"/>
                            </a:gs>
                            <a:gs pos="100000">
                              <a:schemeClr val="bg2"/>
                            </a:gs>
                          </a:gsLst>
                          <a:lin ang="5400000" scaled="0"/>
                        </a:gradFill>
                        <a:latin typeface="+mj-lt"/>
                        <a:ea typeface="Segoe UI" pitchFamily="34" charset="0"/>
                        <a:cs typeface="Segoe UI" pitchFamily="34" charset="0"/>
                      </a:endParaRPr>
                    </a:p>
                  </a:txBody>
                  <a:tcPr marT="0" marB="0" anchor="ctr">
                    <a:lnL w="3175"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363" rtl="0" eaLnBrk="1" latinLnBrk="0" hangingPunct="1"/>
                      <a:endParaRPr lang="en-US" sz="1800" b="0" u="none" strike="noStrike" kern="1200" dirty="0">
                        <a:gradFill>
                          <a:gsLst>
                            <a:gs pos="0">
                              <a:schemeClr val="tx1"/>
                            </a:gs>
                            <a:gs pos="100000">
                              <a:schemeClr val="tx1"/>
                            </a:gs>
                          </a:gsLst>
                          <a:lin ang="5400000" scaled="0"/>
                        </a:gradFill>
                        <a:latin typeface="+mn-lt"/>
                        <a:ea typeface="Segoe UI" pitchFamily="34" charset="0"/>
                        <a:cs typeface="Segoe UI" pitchFamily="34" charset="0"/>
                      </a:endParaRPr>
                    </a:p>
                  </a:txBody>
                  <a:tcPr anchor="ctr" anchorCtr="1">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l" defTabSz="914363" rtl="0" eaLnBrk="1" latinLnBrk="0" hangingPunct="1"/>
                      <a:endParaRPr lang="en-US" sz="1800" b="0" u="none" strike="noStrike" kern="1200" dirty="0">
                        <a:gradFill>
                          <a:gsLst>
                            <a:gs pos="0">
                              <a:schemeClr val="tx1"/>
                            </a:gs>
                            <a:gs pos="100000">
                              <a:schemeClr val="tx1"/>
                            </a:gs>
                          </a:gsLst>
                          <a:lin ang="5400000" scaled="0"/>
                        </a:gradFill>
                        <a:latin typeface="+mn-lt"/>
                        <a:ea typeface="Segoe UI" pitchFamily="34" charset="0"/>
                        <a:cs typeface="Segoe UI" pitchFamily="34" charset="0"/>
                      </a:endParaRPr>
                    </a:p>
                  </a:txBody>
                  <a:tcPr anchor="ctr" anchorCtr="1">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285750" indent="-285750" algn="l" defTabSz="914363" rtl="0" eaLnBrk="1" latinLnBrk="0" hangingPunct="1">
                        <a:buFont typeface="Arial" panose="020B0604020202020204" pitchFamily="34" charset="0"/>
                        <a:buChar char="•"/>
                      </a:pPr>
                      <a:r>
                        <a:rPr lang="en-US" sz="1800" b="0" u="none" strike="noStrike" kern="1200" dirty="0" smtClean="0">
                          <a:gradFill>
                            <a:gsLst>
                              <a:gs pos="0">
                                <a:schemeClr val="tx1"/>
                              </a:gs>
                              <a:gs pos="100000">
                                <a:schemeClr val="tx1"/>
                              </a:gs>
                            </a:gsLst>
                            <a:lin ang="5400000" scaled="0"/>
                          </a:gradFill>
                          <a:latin typeface="+mn-lt"/>
                          <a:ea typeface="Segoe UI" pitchFamily="34" charset="0"/>
                          <a:cs typeface="Segoe UI" pitchFamily="34" charset="0"/>
                        </a:rPr>
                        <a:t>Yammer Client</a:t>
                      </a:r>
                      <a:endParaRPr lang="en-US" sz="1800" b="0" u="none" strike="noStrike" kern="1200" dirty="0">
                        <a:gradFill>
                          <a:gsLst>
                            <a:gs pos="0">
                              <a:schemeClr val="tx1"/>
                            </a:gs>
                            <a:gs pos="100000">
                              <a:schemeClr val="tx1"/>
                            </a:gs>
                          </a:gsLst>
                          <a:lin ang="5400000" scaled="0"/>
                        </a:gradFill>
                        <a:latin typeface="+mn-lt"/>
                        <a:ea typeface="Segoe UI" pitchFamily="34" charset="0"/>
                        <a:cs typeface="Segoe UI" pitchFamily="34" charset="0"/>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bl>
          </a:graphicData>
        </a:graphic>
      </p:graphicFrame>
      <p:sp>
        <p:nvSpPr>
          <p:cNvPr id="4" name="Slide Number Placeholder 3"/>
          <p:cNvSpPr>
            <a:spLocks noGrp="1"/>
          </p:cNvSpPr>
          <p:nvPr>
            <p:ph type="sldNum" sz="quarter" idx="12"/>
          </p:nvPr>
        </p:nvSpPr>
        <p:spPr/>
        <p:txBody>
          <a:bodyPr/>
          <a:lstStyle/>
          <a:p>
            <a:fld id="{727B4C2D-45E2-4621-8491-2995EB46A674}" type="slidenum">
              <a:rPr lang="en-US" smtClean="0"/>
              <a:pPr/>
              <a:t>20</a:t>
            </a:fld>
            <a:endParaRPr lang="en-US" dirty="0"/>
          </a:p>
        </p:txBody>
      </p:sp>
    </p:spTree>
    <p:extLst>
      <p:ext uri="{BB962C8B-B14F-4D97-AF65-F5344CB8AC3E}">
        <p14:creationId xmlns:p14="http://schemas.microsoft.com/office/powerpoint/2010/main" val="2196722726"/>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8"/>
            <a:ext cx="11149013" cy="4793513"/>
          </a:xfrm>
        </p:spPr>
        <p:txBody>
          <a:bodyPr/>
          <a:lstStyle/>
          <a:p>
            <a:r>
              <a:rPr lang="en-US" dirty="0"/>
              <a:t>Azure Active Directory (AAD)</a:t>
            </a:r>
          </a:p>
          <a:p>
            <a:r>
              <a:rPr lang="en-US" dirty="0" smtClean="0"/>
              <a:t>Azure Access Control Services (ACS)</a:t>
            </a:r>
          </a:p>
          <a:p>
            <a:r>
              <a:rPr lang="en-US" dirty="0"/>
              <a:t>Azure Web Sites</a:t>
            </a:r>
          </a:p>
          <a:p>
            <a:endParaRPr lang="en-US" dirty="0"/>
          </a:p>
        </p:txBody>
      </p:sp>
      <p:sp>
        <p:nvSpPr>
          <p:cNvPr id="3" name="Title 2"/>
          <p:cNvSpPr>
            <a:spLocks noGrp="1"/>
          </p:cNvSpPr>
          <p:nvPr>
            <p:ph type="title"/>
          </p:nvPr>
        </p:nvSpPr>
        <p:spPr/>
        <p:txBody>
          <a:bodyPr/>
          <a:lstStyle/>
          <a:p>
            <a:r>
              <a:rPr lang="en-US" dirty="0" smtClean="0"/>
              <a:t>Windows Azure Environment</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21</a:t>
            </a:fld>
            <a:endParaRPr lang="en-US" dirty="0"/>
          </a:p>
        </p:txBody>
      </p:sp>
    </p:spTree>
    <p:extLst>
      <p:ext uri="{BB962C8B-B14F-4D97-AF65-F5344CB8AC3E}">
        <p14:creationId xmlns:p14="http://schemas.microsoft.com/office/powerpoint/2010/main" val="2945883623"/>
      </p:ext>
    </p:extLst>
  </p:cSld>
  <p:clrMapOvr>
    <a:masterClrMapping/>
  </p:clrMapOvr>
  <p:transition xmlns:p14="http://schemas.microsoft.com/office/powerpoint/2010/mai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8"/>
            <a:ext cx="11149013" cy="4846675"/>
          </a:xfrm>
        </p:spPr>
        <p:txBody>
          <a:bodyPr/>
          <a:lstStyle/>
          <a:p>
            <a:r>
              <a:rPr lang="en-US" dirty="0"/>
              <a:t>Identity and Access Management for the cloud</a:t>
            </a:r>
          </a:p>
          <a:p>
            <a:r>
              <a:rPr lang="en-US" dirty="0"/>
              <a:t>More generic than AAD</a:t>
            </a:r>
          </a:p>
          <a:p>
            <a:r>
              <a:rPr lang="en-US" dirty="0"/>
              <a:t>Supports additional providers Google, Yahoo, Facebook</a:t>
            </a:r>
          </a:p>
          <a:p>
            <a:r>
              <a:rPr lang="en-US" dirty="0"/>
              <a:t>Can create new namespaces in Azure subscription</a:t>
            </a:r>
          </a:p>
          <a:p>
            <a:r>
              <a:rPr lang="en-US" dirty="0"/>
              <a:t>Used by O365 for application authorization</a:t>
            </a:r>
          </a:p>
          <a:p>
            <a:endParaRPr lang="en-US" dirty="0"/>
          </a:p>
        </p:txBody>
      </p:sp>
      <p:sp>
        <p:nvSpPr>
          <p:cNvPr id="3" name="Title 2"/>
          <p:cNvSpPr>
            <a:spLocks noGrp="1"/>
          </p:cNvSpPr>
          <p:nvPr>
            <p:ph type="title"/>
          </p:nvPr>
        </p:nvSpPr>
        <p:spPr/>
        <p:txBody>
          <a:bodyPr/>
          <a:lstStyle/>
          <a:p>
            <a:r>
              <a:rPr lang="en-US" dirty="0" smtClean="0"/>
              <a:t>Azure Access Control Services</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22</a:t>
            </a:fld>
            <a:endParaRPr lang="en-US" dirty="0"/>
          </a:p>
        </p:txBody>
      </p:sp>
    </p:spTree>
    <p:extLst>
      <p:ext uri="{BB962C8B-B14F-4D97-AF65-F5344CB8AC3E}">
        <p14:creationId xmlns:p14="http://schemas.microsoft.com/office/powerpoint/2010/main" val="2060969754"/>
      </p:ext>
    </p:extLst>
  </p:cSld>
  <p:clrMapOvr>
    <a:masterClrMapping/>
  </p:clrMapOvr>
  <p:transition xmlns:p14="http://schemas.microsoft.com/office/powerpoint/2010/mai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Azure Web Sites from Portal Manager</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23</a:t>
            </a:fld>
            <a:endParaRPr lang="en-US" dirty="0"/>
          </a:p>
        </p:txBody>
      </p:sp>
      <p:pic>
        <p:nvPicPr>
          <p:cNvPr id="5" name="Picture 4"/>
          <p:cNvPicPr>
            <a:picLocks noChangeAspect="1"/>
          </p:cNvPicPr>
          <p:nvPr/>
        </p:nvPicPr>
        <p:blipFill>
          <a:blip r:embed="rId2"/>
          <a:stretch>
            <a:fillRect/>
          </a:stretch>
        </p:blipFill>
        <p:spPr>
          <a:xfrm>
            <a:off x="1703888" y="2449733"/>
            <a:ext cx="7971211" cy="2095682"/>
          </a:xfrm>
          <a:prstGeom prst="rect">
            <a:avLst/>
          </a:prstGeom>
        </p:spPr>
      </p:pic>
    </p:spTree>
    <p:extLst>
      <p:ext uri="{BB962C8B-B14F-4D97-AF65-F5344CB8AC3E}">
        <p14:creationId xmlns:p14="http://schemas.microsoft.com/office/powerpoint/2010/main" val="482667570"/>
      </p:ext>
    </p:extLst>
  </p:cSld>
  <p:clrMapOvr>
    <a:masterClrMapping/>
  </p:clrMapOvr>
  <p:transition xmlns:p14="http://schemas.microsoft.com/office/powerpoint/2010/mai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Web Sites from Visual Studio</a:t>
            </a:r>
            <a:endParaRPr lang="en-US"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24</a:t>
            </a:fld>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4418" y="1399996"/>
            <a:ext cx="10058400" cy="4243933"/>
          </a:xfrm>
          <a:prstGeom prst="rect">
            <a:avLst/>
          </a:prstGeom>
        </p:spPr>
      </p:pic>
    </p:spTree>
    <p:extLst>
      <p:ext uri="{BB962C8B-B14F-4D97-AF65-F5344CB8AC3E}">
        <p14:creationId xmlns:p14="http://schemas.microsoft.com/office/powerpoint/2010/main" val="4246410258"/>
      </p:ext>
    </p:extLst>
  </p:cSld>
  <p:clrMapOvr>
    <a:masterClrMapping/>
  </p:clrMapOvr>
  <p:transition xmlns:p14="http://schemas.microsoft.com/office/powerpoint/2010/mai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Office 365 users can be managed in Azure</a:t>
            </a:r>
          </a:p>
          <a:p>
            <a:r>
              <a:rPr lang="en-US" dirty="0" smtClean="0"/>
              <a:t>Office 365 users can be Azure administrators</a:t>
            </a:r>
          </a:p>
          <a:p>
            <a:endParaRPr lang="en-US" dirty="0"/>
          </a:p>
        </p:txBody>
      </p:sp>
      <p:sp>
        <p:nvSpPr>
          <p:cNvPr id="3" name="Title 2"/>
          <p:cNvSpPr>
            <a:spLocks noGrp="1"/>
          </p:cNvSpPr>
          <p:nvPr>
            <p:ph type="title"/>
          </p:nvPr>
        </p:nvSpPr>
        <p:spPr/>
        <p:txBody>
          <a:bodyPr/>
          <a:lstStyle/>
          <a:p>
            <a:r>
              <a:rPr lang="en-US" dirty="0" smtClean="0"/>
              <a:t>Office 365 and Azure</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25</a:t>
            </a:fld>
            <a:endParaRPr lang="en-US" dirty="0"/>
          </a:p>
        </p:txBody>
      </p:sp>
    </p:spTree>
    <p:extLst>
      <p:ext uri="{BB962C8B-B14F-4D97-AF65-F5344CB8AC3E}">
        <p14:creationId xmlns:p14="http://schemas.microsoft.com/office/powerpoint/2010/main" val="1281792821"/>
      </p:ext>
    </p:extLst>
  </p:cSld>
  <p:clrMapOvr>
    <a:masterClrMapping/>
  </p:clrMapOvr>
  <p:transition xmlns:p14="http://schemas.microsoft.com/office/powerpoint/2010/mai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Hosting Options</a:t>
            </a:r>
            <a:endParaRPr lang="en-US" dirty="0"/>
          </a:p>
        </p:txBody>
      </p:sp>
      <p:graphicFrame>
        <p:nvGraphicFramePr>
          <p:cNvPr id="3" name="Table 2"/>
          <p:cNvGraphicFramePr>
            <a:graphicFrameLocks noGrp="1"/>
          </p:cNvGraphicFramePr>
          <p:nvPr>
            <p:extLst/>
          </p:nvPr>
        </p:nvGraphicFramePr>
        <p:xfrm>
          <a:off x="519113" y="1388435"/>
          <a:ext cx="11463780" cy="2834418"/>
        </p:xfrm>
        <a:graphic>
          <a:graphicData uri="http://schemas.openxmlformats.org/drawingml/2006/table">
            <a:tbl>
              <a:tblPr firstRow="1" bandCol="1">
                <a:tableStyleId>{21E4AEA4-8DFA-4A89-87EB-49C32662AFE0}</a:tableStyleId>
              </a:tblPr>
              <a:tblGrid>
                <a:gridCol w="2341045"/>
                <a:gridCol w="3317358"/>
                <a:gridCol w="3072810"/>
                <a:gridCol w="2732567"/>
              </a:tblGrid>
              <a:tr h="646518">
                <a:tc>
                  <a:txBody>
                    <a:bodyPr/>
                    <a:lstStyle/>
                    <a:p>
                      <a:pPr algn="ctr" fontAlgn="b"/>
                      <a:endParaRPr lang="en-US" sz="2000" b="0" u="none" strike="noStrike" kern="1200" dirty="0">
                        <a:gradFill>
                          <a:gsLst>
                            <a:gs pos="1250">
                              <a:schemeClr val="bg2"/>
                            </a:gs>
                            <a:gs pos="100000">
                              <a:schemeClr val="bg2"/>
                            </a:gs>
                          </a:gsLst>
                          <a:lin ang="5400000" scaled="0"/>
                        </a:gradFill>
                        <a:latin typeface="+mj-lt"/>
                        <a:ea typeface="Segoe UI" pitchFamily="34" charset="0"/>
                        <a:cs typeface="Segoe UI" pitchFamily="34" charset="0"/>
                      </a:endParaRPr>
                    </a:p>
                  </a:txBody>
                  <a:tcPr anchor="b">
                    <a:lnL w="12700"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3200" b="0" u="none" strike="noStrike" kern="1200" dirty="0" smtClean="0">
                          <a:gradFill>
                            <a:gsLst>
                              <a:gs pos="1250">
                                <a:schemeClr val="bg2"/>
                              </a:gs>
                              <a:gs pos="100000">
                                <a:schemeClr val="bg2"/>
                              </a:gs>
                            </a:gsLst>
                            <a:lin ang="5400000" scaled="0"/>
                          </a:gradFill>
                          <a:latin typeface="+mj-lt"/>
                          <a:ea typeface="Segoe UI" pitchFamily="34" charset="0"/>
                          <a:cs typeface="Segoe UI" pitchFamily="34" charset="0"/>
                        </a:rPr>
                        <a:t>Azure Web Site</a:t>
                      </a:r>
                      <a:endParaRPr lang="en-US" sz="3200" b="0" u="none" strike="noStrike" kern="1200" dirty="0">
                        <a:gradFill>
                          <a:gsLst>
                            <a:gs pos="1250">
                              <a:schemeClr val="bg2"/>
                            </a:gs>
                            <a:gs pos="100000">
                              <a:schemeClr val="bg2"/>
                            </a:gs>
                          </a:gsLst>
                          <a:lin ang="5400000" scaled="0"/>
                        </a:gradFill>
                        <a:latin typeface="+mj-lt"/>
                        <a:ea typeface="Segoe UI" pitchFamily="34" charset="0"/>
                        <a:cs typeface="Segoe UI" pitchFamily="34" charset="0"/>
                      </a:endParaRPr>
                    </a:p>
                  </a:txBody>
                  <a:tcPr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3200" b="0" u="none" strike="noStrike" kern="1200" dirty="0" smtClean="0">
                          <a:gradFill>
                            <a:gsLst>
                              <a:gs pos="1250">
                                <a:schemeClr val="bg2"/>
                              </a:gs>
                              <a:gs pos="100000">
                                <a:schemeClr val="bg2"/>
                              </a:gs>
                            </a:gsLst>
                            <a:lin ang="5400000" scaled="0"/>
                          </a:gradFill>
                          <a:latin typeface="+mj-lt"/>
                          <a:ea typeface="Segoe UI" pitchFamily="34" charset="0"/>
                          <a:cs typeface="Segoe UI" pitchFamily="34" charset="0"/>
                        </a:rPr>
                        <a:t>Office 365 Site</a:t>
                      </a:r>
                      <a:endParaRPr lang="en-US" sz="3200" b="0" u="none" strike="noStrike" kern="1200" dirty="0">
                        <a:gradFill>
                          <a:gsLst>
                            <a:gs pos="1250">
                              <a:schemeClr val="bg2"/>
                            </a:gs>
                            <a:gs pos="100000">
                              <a:schemeClr val="bg2"/>
                            </a:gs>
                          </a:gsLst>
                          <a:lin ang="5400000" scaled="0"/>
                        </a:gradFill>
                        <a:latin typeface="+mj-lt"/>
                        <a:ea typeface="Segoe UI" pitchFamily="34" charset="0"/>
                        <a:cs typeface="Segoe UI" pitchFamily="34" charset="0"/>
                      </a:endParaRPr>
                    </a:p>
                  </a:txBody>
                  <a:tcPr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3200" b="0" u="none" strike="noStrike" kern="1200" dirty="0" smtClean="0">
                          <a:gradFill>
                            <a:gsLst>
                              <a:gs pos="1250">
                                <a:schemeClr val="bg2"/>
                              </a:gs>
                              <a:gs pos="100000">
                                <a:schemeClr val="bg2"/>
                              </a:gs>
                            </a:gsLst>
                            <a:lin ang="5400000" scaled="0"/>
                          </a:gradFill>
                          <a:latin typeface="+mj-lt"/>
                          <a:ea typeface="Segoe UI" pitchFamily="34" charset="0"/>
                          <a:cs typeface="Segoe UI" pitchFamily="34" charset="0"/>
                        </a:rPr>
                        <a:t>Windows 8.1</a:t>
                      </a:r>
                    </a:p>
                  </a:txBody>
                  <a:tcPr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r>
              <a:tr h="572461">
                <a:tc>
                  <a:txBody>
                    <a:bodyPr/>
                    <a:lstStyle/>
                    <a:p>
                      <a:pPr marL="0" algn="ctr" defTabSz="914400" rtl="0" eaLnBrk="1" fontAlgn="b" latinLnBrk="0" hangingPunct="1"/>
                      <a:r>
                        <a:rPr lang="en-US" sz="2000" b="0" u="none" strike="noStrike" kern="1200" dirty="0" smtClean="0">
                          <a:ln>
                            <a:noFill/>
                          </a:ln>
                          <a:gradFill>
                            <a:gsLst>
                              <a:gs pos="0">
                                <a:srgbClr val="FFFFFF"/>
                              </a:gs>
                              <a:gs pos="100000">
                                <a:srgbClr val="FFFFFF"/>
                              </a:gs>
                            </a:gsLst>
                            <a:lin ang="5400000" scaled="0"/>
                          </a:gradFill>
                          <a:latin typeface="+mn-lt"/>
                          <a:ea typeface="+mn-ea"/>
                          <a:cs typeface="+mn-cs"/>
                        </a:rPr>
                        <a:t>Apps for</a:t>
                      </a:r>
                    </a:p>
                    <a:p>
                      <a:pPr marL="0" algn="ctr" defTabSz="914400" rtl="0" eaLnBrk="1" fontAlgn="b" latinLnBrk="0" hangingPunct="1"/>
                      <a:r>
                        <a:rPr lang="en-US" sz="2000" b="0" u="none" strike="noStrike" kern="1200" dirty="0" smtClean="0">
                          <a:ln>
                            <a:noFill/>
                          </a:ln>
                          <a:gradFill>
                            <a:gsLst>
                              <a:gs pos="0">
                                <a:srgbClr val="FFFFFF"/>
                              </a:gs>
                              <a:gs pos="100000">
                                <a:srgbClr val="FFFFFF"/>
                              </a:gs>
                            </a:gsLst>
                            <a:lin ang="5400000" scaled="0"/>
                          </a:gradFill>
                          <a:latin typeface="+mn-lt"/>
                          <a:ea typeface="+mn-ea"/>
                          <a:cs typeface="+mn-cs"/>
                        </a:rPr>
                        <a:t>SharePoint</a:t>
                      </a:r>
                      <a:endParaRPr lang="en-US" sz="2000" b="0" u="none" strike="noStrike" kern="1200" dirty="0">
                        <a:ln>
                          <a:noFill/>
                        </a:ln>
                        <a:gradFill>
                          <a:gsLst>
                            <a:gs pos="0">
                              <a:srgbClr val="FFFFFF"/>
                            </a:gs>
                            <a:gs pos="100000">
                              <a:srgbClr val="FFFFFF"/>
                            </a:gs>
                          </a:gsLst>
                          <a:lin ang="5400000" scaled="0"/>
                        </a:gradFill>
                        <a:latin typeface="+mn-lt"/>
                        <a:ea typeface="+mn-ea"/>
                        <a:cs typeface="+mn-cs"/>
                      </a:endParaRPr>
                    </a:p>
                  </a:txBody>
                  <a:tcPr anchor="ctr">
                    <a:lnL w="3175"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r>
                        <a:rPr lang="en-US" dirty="0" smtClean="0">
                          <a:solidFill>
                            <a:srgbClr val="5F5F5F"/>
                          </a:solidFill>
                        </a:rPr>
                        <a:t>Cloud-Hosted App</a:t>
                      </a:r>
                      <a:endParaRPr lang="en-US" dirty="0">
                        <a:solidFill>
                          <a:srgbClr val="5F5F5F"/>
                        </a:solidFill>
                      </a:endParaRPr>
                    </a:p>
                  </a:txBody>
                  <a:tcPr anchor="ctr" anchorCtr="1">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en-US" dirty="0" smtClean="0">
                          <a:solidFill>
                            <a:srgbClr val="5F5F5F"/>
                          </a:solidFill>
                        </a:rPr>
                        <a:t>SharePoint-Hosted App</a:t>
                      </a:r>
                      <a:endParaRPr lang="en-US" dirty="0">
                        <a:solidFill>
                          <a:srgbClr val="5F5F5F"/>
                        </a:solidFill>
                      </a:endParaRPr>
                    </a:p>
                  </a:txBody>
                  <a:tcPr anchor="ctr" anchorCtr="1">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l" defTabSz="914363" rtl="0" eaLnBrk="1" latinLnBrk="0" hangingPunct="1"/>
                      <a:endParaRPr lang="en-US" sz="1800" b="0" u="none" strike="noStrike" kern="1200" dirty="0">
                        <a:solidFill>
                          <a:srgbClr val="5F5F5F"/>
                        </a:solidFill>
                        <a:latin typeface="+mn-lt"/>
                        <a:ea typeface="Segoe UI" pitchFamily="34" charset="0"/>
                        <a:cs typeface="Segoe UI" pitchFamily="34" charset="0"/>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572461">
                <a:tc>
                  <a:txBody>
                    <a:bodyPr/>
                    <a:lstStyle/>
                    <a:p>
                      <a:pPr marL="0" algn="ctr" defTabSz="914400" rtl="0" eaLnBrk="1" fontAlgn="b" latinLnBrk="0" hangingPunct="1"/>
                      <a:r>
                        <a:rPr lang="en-US" sz="2000" b="0" u="none" strike="noStrike" kern="1200" dirty="0" smtClean="0">
                          <a:ln>
                            <a:noFill/>
                          </a:ln>
                          <a:gradFill>
                            <a:gsLst>
                              <a:gs pos="0">
                                <a:srgbClr val="FFFFFF"/>
                              </a:gs>
                              <a:gs pos="100000">
                                <a:srgbClr val="FFFFFF"/>
                              </a:gs>
                            </a:gsLst>
                            <a:lin ang="5400000" scaled="0"/>
                          </a:gradFill>
                          <a:latin typeface="+mn-lt"/>
                          <a:ea typeface="+mn-ea"/>
                          <a:cs typeface="+mn-cs"/>
                        </a:rPr>
                        <a:t>Apps for</a:t>
                      </a:r>
                    </a:p>
                    <a:p>
                      <a:pPr marL="0" algn="ctr" defTabSz="914400" rtl="0" eaLnBrk="1" fontAlgn="b" latinLnBrk="0" hangingPunct="1"/>
                      <a:r>
                        <a:rPr lang="en-US" sz="2000" b="0" u="none" strike="noStrike" kern="1200" dirty="0" smtClean="0">
                          <a:ln>
                            <a:noFill/>
                          </a:ln>
                          <a:gradFill>
                            <a:gsLst>
                              <a:gs pos="0">
                                <a:srgbClr val="FFFFFF"/>
                              </a:gs>
                              <a:gs pos="100000">
                                <a:srgbClr val="FFFFFF"/>
                              </a:gs>
                            </a:gsLst>
                            <a:lin ang="5400000" scaled="0"/>
                          </a:gradFill>
                          <a:latin typeface="+mn-lt"/>
                          <a:ea typeface="+mn-ea"/>
                          <a:cs typeface="+mn-cs"/>
                        </a:rPr>
                        <a:t>Office</a:t>
                      </a:r>
                      <a:endParaRPr lang="en-US" sz="2000" b="0" u="none" strike="noStrike" kern="1200" dirty="0">
                        <a:ln>
                          <a:noFill/>
                        </a:ln>
                        <a:gradFill>
                          <a:gsLst>
                            <a:gs pos="0">
                              <a:srgbClr val="FFFFFF"/>
                            </a:gs>
                            <a:gs pos="100000">
                              <a:srgbClr val="FFFFFF"/>
                            </a:gs>
                          </a:gsLst>
                          <a:lin ang="5400000" scaled="0"/>
                        </a:gradFill>
                        <a:latin typeface="+mn-lt"/>
                        <a:ea typeface="+mn-ea"/>
                        <a:cs typeface="+mn-cs"/>
                      </a:endParaRPr>
                    </a:p>
                  </a:txBody>
                  <a:tcPr anchor="ctr">
                    <a:lnL w="3175"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marL="285750" indent="-285750">
                        <a:buFont typeface="Arial" panose="020B0604020202020204" pitchFamily="34" charset="0"/>
                        <a:buChar char="•"/>
                      </a:pPr>
                      <a:r>
                        <a:rPr lang="en-US" dirty="0" smtClean="0">
                          <a:solidFill>
                            <a:srgbClr val="5F5F5F"/>
                          </a:solidFill>
                        </a:rPr>
                        <a:t>Task Pane App</a:t>
                      </a:r>
                    </a:p>
                    <a:p>
                      <a:pPr marL="285750" indent="-285750">
                        <a:buFont typeface="Arial" panose="020B0604020202020204" pitchFamily="34" charset="0"/>
                        <a:buChar char="•"/>
                      </a:pPr>
                      <a:r>
                        <a:rPr lang="en-US" dirty="0" smtClean="0">
                          <a:solidFill>
                            <a:srgbClr val="5F5F5F"/>
                          </a:solidFill>
                        </a:rPr>
                        <a:t>Content App</a:t>
                      </a:r>
                    </a:p>
                    <a:p>
                      <a:pPr marL="285750" indent="-285750">
                        <a:buFont typeface="Arial" panose="020B0604020202020204" pitchFamily="34" charset="0"/>
                        <a:buChar char="•"/>
                      </a:pPr>
                      <a:r>
                        <a:rPr lang="en-US" dirty="0" smtClean="0">
                          <a:solidFill>
                            <a:srgbClr val="5F5F5F"/>
                          </a:solidFill>
                        </a:rPr>
                        <a:t>Mail App</a:t>
                      </a:r>
                      <a:endParaRPr lang="en-US" dirty="0">
                        <a:solidFill>
                          <a:srgbClr val="5F5F5F"/>
                        </a:solidFill>
                      </a:endParaRPr>
                    </a:p>
                  </a:txBody>
                  <a:tcPr anchor="ctr" anchorCtr="1">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US" dirty="0">
                        <a:solidFill>
                          <a:srgbClr val="5F5F5F"/>
                        </a:solidFill>
                      </a:endParaRPr>
                    </a:p>
                  </a:txBody>
                  <a:tcPr anchor="ctr" anchorCtr="1">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l" defTabSz="914363" rtl="0" eaLnBrk="1" latinLnBrk="0" hangingPunct="1"/>
                      <a:endParaRPr lang="en-US" sz="1800" b="0" u="none" strike="noStrike" kern="1200" dirty="0">
                        <a:solidFill>
                          <a:srgbClr val="5F5F5F"/>
                        </a:solidFill>
                        <a:latin typeface="+mn-lt"/>
                        <a:ea typeface="Segoe UI" pitchFamily="34" charset="0"/>
                        <a:cs typeface="Segoe UI" pitchFamily="34" charset="0"/>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572461">
                <a:tc>
                  <a:txBody>
                    <a:bodyPr/>
                    <a:lstStyle/>
                    <a:p>
                      <a:pPr marL="0" algn="ctr" defTabSz="914400" rtl="0" eaLnBrk="1" fontAlgn="b" latinLnBrk="0" hangingPunct="1"/>
                      <a:r>
                        <a:rPr lang="en-US" sz="2000" b="0" u="none" strike="noStrike" kern="1200" dirty="0" smtClean="0">
                          <a:ln>
                            <a:noFill/>
                          </a:ln>
                          <a:gradFill>
                            <a:gsLst>
                              <a:gs pos="0">
                                <a:srgbClr val="FFFFFF"/>
                              </a:gs>
                              <a:gs pos="100000">
                                <a:srgbClr val="FFFFFF"/>
                              </a:gs>
                            </a:gsLst>
                            <a:lin ang="5400000" scaled="0"/>
                          </a:gradFill>
                          <a:latin typeface="+mn-lt"/>
                        </a:rPr>
                        <a:t>O365 APIs</a:t>
                      </a:r>
                      <a:endParaRPr lang="en-US" sz="2000" b="0" u="none" strike="noStrike" kern="1200" dirty="0">
                        <a:ln>
                          <a:noFill/>
                        </a:ln>
                        <a:gradFill>
                          <a:gsLst>
                            <a:gs pos="0">
                              <a:srgbClr val="FFFFFF"/>
                            </a:gs>
                            <a:gs pos="100000">
                              <a:srgbClr val="FFFFFF"/>
                            </a:gs>
                          </a:gsLst>
                          <a:lin ang="5400000" scaled="0"/>
                        </a:gradFill>
                        <a:latin typeface="+mn-lt"/>
                        <a:ea typeface="+mn-ea"/>
                        <a:cs typeface="+mn-cs"/>
                      </a:endParaRPr>
                    </a:p>
                  </a:txBody>
                  <a:tcPr anchor="ctr">
                    <a:lnL w="3175"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marL="0" algn="l" defTabSz="914363" rtl="0" eaLnBrk="1" latinLnBrk="0" hangingPunct="1"/>
                      <a:r>
                        <a:rPr lang="en-US" sz="1800" b="0" u="none" strike="noStrike" kern="1200" dirty="0" smtClean="0">
                          <a:solidFill>
                            <a:srgbClr val="5F5F5F"/>
                          </a:solidFill>
                          <a:latin typeface="+mn-lt"/>
                          <a:ea typeface="Segoe UI" pitchFamily="34" charset="0"/>
                          <a:cs typeface="Segoe UI" pitchFamily="34" charset="0"/>
                        </a:rPr>
                        <a:t>MVC 5 Web Application</a:t>
                      </a:r>
                      <a:endParaRPr lang="en-US" sz="1800" b="0" u="none" strike="noStrike" kern="1200" dirty="0">
                        <a:solidFill>
                          <a:srgbClr val="5F5F5F"/>
                        </a:solidFill>
                        <a:latin typeface="+mn-lt"/>
                        <a:ea typeface="Segoe UI" pitchFamily="34" charset="0"/>
                        <a:cs typeface="Segoe UI" pitchFamily="34" charset="0"/>
                      </a:endParaRPr>
                    </a:p>
                  </a:txBody>
                  <a:tcPr anchor="ctr" anchorCtr="1">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l" defTabSz="914363" rtl="0" eaLnBrk="1" latinLnBrk="0" hangingPunct="1"/>
                      <a:endParaRPr lang="en-US" sz="1800" b="0" u="none" strike="noStrike" kern="1200" dirty="0">
                        <a:solidFill>
                          <a:srgbClr val="5F5F5F"/>
                        </a:solidFill>
                        <a:latin typeface="+mn-lt"/>
                        <a:ea typeface="Segoe UI" pitchFamily="34" charset="0"/>
                        <a:cs typeface="Segoe UI" pitchFamily="34" charset="0"/>
                      </a:endParaRPr>
                    </a:p>
                  </a:txBody>
                  <a:tcPr anchor="ctr" anchorCtr="1">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l" defTabSz="914363" rtl="0" eaLnBrk="1" latinLnBrk="0" hangingPunct="1"/>
                      <a:r>
                        <a:rPr lang="en-US" sz="1800" b="0" u="none" strike="noStrike" kern="1200" dirty="0" smtClean="0">
                          <a:solidFill>
                            <a:srgbClr val="5F5F5F"/>
                          </a:solidFill>
                          <a:latin typeface="+mn-lt"/>
                          <a:ea typeface="Segoe UI" pitchFamily="34" charset="0"/>
                          <a:cs typeface="Segoe UI" pitchFamily="34" charset="0"/>
                        </a:rPr>
                        <a:t>Windows 8.1 App</a:t>
                      </a:r>
                      <a:endParaRPr lang="en-US" sz="1800" b="0" u="none" strike="noStrike" kern="1200" dirty="0">
                        <a:solidFill>
                          <a:srgbClr val="5F5F5F"/>
                        </a:solidFill>
                        <a:latin typeface="+mn-lt"/>
                        <a:ea typeface="Segoe UI" pitchFamily="34" charset="0"/>
                        <a:cs typeface="Segoe UI" pitchFamily="34" charset="0"/>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bl>
          </a:graphicData>
        </a:graphic>
      </p:graphicFrame>
      <p:sp>
        <p:nvSpPr>
          <p:cNvPr id="4" name="Slide Number Placeholder 3"/>
          <p:cNvSpPr>
            <a:spLocks noGrp="1"/>
          </p:cNvSpPr>
          <p:nvPr>
            <p:ph type="sldNum" sz="quarter" idx="12"/>
          </p:nvPr>
        </p:nvSpPr>
        <p:spPr/>
        <p:txBody>
          <a:bodyPr/>
          <a:lstStyle/>
          <a:p>
            <a:fld id="{727B4C2D-45E2-4621-8491-2995EB46A674}" type="slidenum">
              <a:rPr lang="en-US" smtClean="0"/>
              <a:pPr/>
              <a:t>26</a:t>
            </a:fld>
            <a:endParaRPr lang="en-US" dirty="0"/>
          </a:p>
        </p:txBody>
      </p:sp>
    </p:spTree>
    <p:extLst>
      <p:ext uri="{BB962C8B-B14F-4D97-AF65-F5344CB8AC3E}">
        <p14:creationId xmlns:p14="http://schemas.microsoft.com/office/powerpoint/2010/main" val="3177769522"/>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8"/>
            <a:ext cx="11149013" cy="4761615"/>
          </a:xfrm>
        </p:spPr>
        <p:txBody>
          <a:bodyPr/>
          <a:lstStyle/>
          <a:p>
            <a:r>
              <a:rPr lang="en-US" dirty="0" smtClean="0"/>
              <a:t>Office 365 Developer Site Collection</a:t>
            </a:r>
          </a:p>
          <a:p>
            <a:r>
              <a:rPr lang="en-US" dirty="0" smtClean="0"/>
              <a:t>Windows Azure Subscription</a:t>
            </a:r>
          </a:p>
          <a:p>
            <a:r>
              <a:rPr lang="en-US" dirty="0" smtClean="0"/>
              <a:t>Visual Studio 2013</a:t>
            </a:r>
          </a:p>
          <a:p>
            <a:r>
              <a:rPr lang="en-US" dirty="0" smtClean="0"/>
              <a:t>	Office </a:t>
            </a:r>
            <a:r>
              <a:rPr lang="en-US" dirty="0"/>
              <a:t>Developer Tools for Visual Studio </a:t>
            </a:r>
            <a:r>
              <a:rPr lang="en-US" dirty="0" smtClean="0"/>
              <a:t>2013</a:t>
            </a:r>
          </a:p>
          <a:p>
            <a:endParaRPr lang="en-US" dirty="0"/>
          </a:p>
        </p:txBody>
      </p:sp>
      <p:sp>
        <p:nvSpPr>
          <p:cNvPr id="3" name="Title 2"/>
          <p:cNvSpPr>
            <a:spLocks noGrp="1"/>
          </p:cNvSpPr>
          <p:nvPr>
            <p:ph type="title"/>
          </p:nvPr>
        </p:nvSpPr>
        <p:spPr/>
        <p:txBody>
          <a:bodyPr/>
          <a:lstStyle/>
          <a:p>
            <a:r>
              <a:rPr lang="en-US" dirty="0" smtClean="0"/>
              <a:t>Apps for SharePoint Dev Environment</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27</a:t>
            </a:fld>
            <a:endParaRPr lang="en-US" dirty="0"/>
          </a:p>
        </p:txBody>
      </p:sp>
    </p:spTree>
    <p:extLst>
      <p:ext uri="{BB962C8B-B14F-4D97-AF65-F5344CB8AC3E}">
        <p14:creationId xmlns:p14="http://schemas.microsoft.com/office/powerpoint/2010/main" val="1851053578"/>
      </p:ext>
    </p:extLst>
  </p:cSld>
  <p:clrMapOvr>
    <a:masterClrMapping/>
  </p:clrMapOvr>
  <p:transition xmlns:p14="http://schemas.microsoft.com/office/powerpoint/2010/mai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8"/>
            <a:ext cx="11149013" cy="4761615"/>
          </a:xfrm>
        </p:spPr>
        <p:txBody>
          <a:bodyPr/>
          <a:lstStyle/>
          <a:p>
            <a:r>
              <a:rPr lang="en-US" dirty="0" smtClean="0"/>
              <a:t>Office 365 Office and Exchange</a:t>
            </a:r>
          </a:p>
          <a:p>
            <a:r>
              <a:rPr lang="en-US" dirty="0" smtClean="0"/>
              <a:t>Windows Azure Subscription</a:t>
            </a:r>
          </a:p>
          <a:p>
            <a:r>
              <a:rPr lang="en-US" dirty="0" smtClean="0"/>
              <a:t>Visual Studio 2013</a:t>
            </a:r>
          </a:p>
          <a:p>
            <a:r>
              <a:rPr lang="en-US" dirty="0" smtClean="0"/>
              <a:t>	Office </a:t>
            </a:r>
            <a:r>
              <a:rPr lang="en-US" dirty="0"/>
              <a:t>Developer Tools for Visual Studio </a:t>
            </a:r>
            <a:r>
              <a:rPr lang="en-US" dirty="0" smtClean="0"/>
              <a:t>2013</a:t>
            </a:r>
          </a:p>
          <a:p>
            <a:endParaRPr lang="en-US" dirty="0"/>
          </a:p>
        </p:txBody>
      </p:sp>
      <p:sp>
        <p:nvSpPr>
          <p:cNvPr id="3" name="Title 2"/>
          <p:cNvSpPr>
            <a:spLocks noGrp="1"/>
          </p:cNvSpPr>
          <p:nvPr>
            <p:ph type="title"/>
          </p:nvPr>
        </p:nvSpPr>
        <p:spPr/>
        <p:txBody>
          <a:bodyPr/>
          <a:lstStyle/>
          <a:p>
            <a:r>
              <a:rPr lang="en-US" dirty="0" smtClean="0"/>
              <a:t>Apps for Office Dev Environment</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28</a:t>
            </a:fld>
            <a:endParaRPr lang="en-US" dirty="0"/>
          </a:p>
        </p:txBody>
      </p:sp>
    </p:spTree>
    <p:extLst>
      <p:ext uri="{BB962C8B-B14F-4D97-AF65-F5344CB8AC3E}">
        <p14:creationId xmlns:p14="http://schemas.microsoft.com/office/powerpoint/2010/main" val="3689247794"/>
      </p:ext>
    </p:extLst>
  </p:cSld>
  <p:clrMapOvr>
    <a:masterClrMapping/>
  </p:clrMapOvr>
  <p:transition xmlns:p14="http://schemas.microsoft.com/office/powerpoint/2010/mai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8"/>
            <a:ext cx="11149013" cy="4761615"/>
          </a:xfrm>
        </p:spPr>
        <p:txBody>
          <a:bodyPr/>
          <a:lstStyle/>
          <a:p>
            <a:r>
              <a:rPr lang="en-US" dirty="0" smtClean="0"/>
              <a:t>Office 365 Office and Exchange</a:t>
            </a:r>
          </a:p>
          <a:p>
            <a:r>
              <a:rPr lang="en-US" dirty="0" smtClean="0"/>
              <a:t>Windows Azure Subscription</a:t>
            </a:r>
          </a:p>
          <a:p>
            <a:r>
              <a:rPr lang="en-US" dirty="0" smtClean="0"/>
              <a:t>Windows 8.1</a:t>
            </a:r>
          </a:p>
          <a:p>
            <a:r>
              <a:rPr lang="en-US" dirty="0" smtClean="0"/>
              <a:t>Visual Studio 2013</a:t>
            </a:r>
          </a:p>
          <a:p>
            <a:r>
              <a:rPr lang="en-US" dirty="0" smtClean="0"/>
              <a:t>Office 365 API Tools</a:t>
            </a:r>
          </a:p>
          <a:p>
            <a:endParaRPr lang="en-US" dirty="0"/>
          </a:p>
        </p:txBody>
      </p:sp>
      <p:sp>
        <p:nvSpPr>
          <p:cNvPr id="3" name="Title 2"/>
          <p:cNvSpPr>
            <a:spLocks noGrp="1"/>
          </p:cNvSpPr>
          <p:nvPr>
            <p:ph type="title"/>
          </p:nvPr>
        </p:nvSpPr>
        <p:spPr/>
        <p:txBody>
          <a:bodyPr/>
          <a:lstStyle/>
          <a:p>
            <a:r>
              <a:rPr lang="en-US" dirty="0" smtClean="0"/>
              <a:t>Office 365 APIs Dev Environment</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29</a:t>
            </a:fld>
            <a:endParaRPr lang="en-US" dirty="0"/>
          </a:p>
        </p:txBody>
      </p:sp>
    </p:spTree>
    <p:extLst>
      <p:ext uri="{BB962C8B-B14F-4D97-AF65-F5344CB8AC3E}">
        <p14:creationId xmlns:p14="http://schemas.microsoft.com/office/powerpoint/2010/main" val="4091701413"/>
      </p:ext>
    </p:extLst>
  </p:cSld>
  <p:clrMapOvr>
    <a:masterClrMapping/>
  </p:clrMapOvr>
  <p:transition xmlns:p14="http://schemas.microsoft.com/office/powerpoint/2010/mai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sz="4800" dirty="0"/>
              <a:t>Setting up </a:t>
            </a:r>
            <a:r>
              <a:rPr lang="en-US" sz="4800" dirty="0" smtClean="0"/>
              <a:t>the Environments</a:t>
            </a:r>
            <a:endParaRPr lang="en-US" dirty="0"/>
          </a:p>
        </p:txBody>
      </p:sp>
      <p:sp>
        <p:nvSpPr>
          <p:cNvPr id="5" name="Subtitle 4"/>
          <p:cNvSpPr>
            <a:spLocks noGrp="1"/>
          </p:cNvSpPr>
          <p:nvPr>
            <p:ph type="subTitle" idx="1"/>
          </p:nvPr>
        </p:nvSpPr>
        <p:spPr>
          <a:xfrm>
            <a:off x="532265" y="4735249"/>
            <a:ext cx="7640611" cy="1878025"/>
          </a:xfrm>
        </p:spPr>
        <p:txBody>
          <a:bodyPr/>
          <a:lstStyle/>
          <a:p>
            <a:r>
              <a:rPr lang="en-US" dirty="0" smtClean="0"/>
              <a:t>Speaker</a:t>
            </a:r>
          </a:p>
          <a:p>
            <a:r>
              <a:rPr lang="en-US" dirty="0" smtClean="0"/>
              <a:t>Title</a:t>
            </a:r>
          </a:p>
          <a:p>
            <a:endParaRPr lang="en-US" dirty="0" smtClean="0"/>
          </a:p>
          <a:p>
            <a:r>
              <a:rPr lang="en-US" dirty="0" smtClean="0"/>
              <a:t>Speaker</a:t>
            </a:r>
            <a:endParaRPr lang="en-US" dirty="0"/>
          </a:p>
          <a:p>
            <a:r>
              <a:rPr lang="en-US" dirty="0" smtClean="0"/>
              <a:t>Title</a:t>
            </a:r>
            <a:endParaRPr lang="en-US" dirty="0"/>
          </a:p>
        </p:txBody>
      </p:sp>
    </p:spTree>
    <p:extLst>
      <p:ext uri="{BB962C8B-B14F-4D97-AF65-F5344CB8AC3E}">
        <p14:creationId xmlns:p14="http://schemas.microsoft.com/office/powerpoint/2010/main" val="878161659"/>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9"/>
            <a:ext cx="11149013" cy="4951758"/>
          </a:xfrm>
        </p:spPr>
        <p:txBody>
          <a:bodyPr/>
          <a:lstStyle/>
          <a:p>
            <a:r>
              <a:rPr lang="en-US" dirty="0" smtClean="0"/>
              <a:t>Sign up for an Office 365 subscription</a:t>
            </a:r>
          </a:p>
          <a:p>
            <a:r>
              <a:rPr lang="en-US" dirty="0"/>
              <a:t>	</a:t>
            </a:r>
            <a:r>
              <a:rPr lang="en-US" dirty="0" smtClean="0"/>
              <a:t>Create a Developer Site Collection</a:t>
            </a:r>
          </a:p>
          <a:p>
            <a:r>
              <a:rPr lang="en-US" dirty="0" smtClean="0"/>
              <a:t>Sign up for Windows Azure subscription</a:t>
            </a:r>
          </a:p>
          <a:p>
            <a:r>
              <a:rPr lang="en-US" dirty="0" smtClean="0"/>
              <a:t>Link Office 365 AAD to Windows Azure</a:t>
            </a:r>
          </a:p>
          <a:p>
            <a:r>
              <a:rPr lang="en-US" dirty="0" smtClean="0"/>
              <a:t>Make Office 365 user administrator in Windows Azure</a:t>
            </a:r>
          </a:p>
          <a:p>
            <a:r>
              <a:rPr lang="en-US" dirty="0" smtClean="0"/>
              <a:t>Use Visual Studio remotely to develop</a:t>
            </a:r>
            <a:endParaRPr lang="en-US" dirty="0"/>
          </a:p>
        </p:txBody>
      </p:sp>
      <p:sp>
        <p:nvSpPr>
          <p:cNvPr id="3" name="Title 2"/>
          <p:cNvSpPr>
            <a:spLocks noGrp="1"/>
          </p:cNvSpPr>
          <p:nvPr>
            <p:ph type="title"/>
          </p:nvPr>
        </p:nvSpPr>
        <p:spPr/>
        <p:txBody>
          <a:bodyPr/>
          <a:lstStyle/>
          <a:p>
            <a:r>
              <a:rPr lang="en-US" dirty="0" smtClean="0"/>
              <a:t>Summary of Key Steps</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30</a:t>
            </a:fld>
            <a:endParaRPr lang="en-US" dirty="0"/>
          </a:p>
        </p:txBody>
      </p:sp>
    </p:spTree>
    <p:extLst>
      <p:ext uri="{BB962C8B-B14F-4D97-AF65-F5344CB8AC3E}">
        <p14:creationId xmlns:p14="http://schemas.microsoft.com/office/powerpoint/2010/main" val="2612439272"/>
      </p:ext>
    </p:extLst>
  </p:cSld>
  <p:clrMapOvr>
    <a:masterClrMapping/>
  </p:clrMapOvr>
  <p:transition xmlns:p14="http://schemas.microsoft.com/office/powerpoint/2010/main">
    <p:fade/>
  </p:transition>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sz="3136" b="0" dirty="0" smtClean="0"/>
              <a:t>Creating a Provider-Hosted App</a:t>
            </a:r>
            <a:endParaRPr lang="en-US" sz="3136" b="0" dirty="0"/>
          </a:p>
        </p:txBody>
      </p:sp>
      <p:sp>
        <p:nvSpPr>
          <p:cNvPr id="2" name="Text Placeholder 1"/>
          <p:cNvSpPr>
            <a:spLocks noGrp="1"/>
          </p:cNvSpPr>
          <p:nvPr>
            <p:ph type="body" sz="quarter" idx="10"/>
          </p:nvPr>
        </p:nvSpPr>
        <p:spPr/>
        <p:txBody>
          <a:bodyPr/>
          <a:lstStyle/>
          <a:p>
            <a:pPr marL="0" indent="0">
              <a:buNone/>
            </a:pPr>
            <a:r>
              <a:rPr lang="en-US" dirty="0" smtClean="0"/>
              <a:t>demo</a:t>
            </a:r>
            <a:endParaRPr lang="en-US" dirty="0"/>
          </a:p>
        </p:txBody>
      </p:sp>
    </p:spTree>
    <p:extLst>
      <p:ext uri="{BB962C8B-B14F-4D97-AF65-F5344CB8AC3E}">
        <p14:creationId xmlns:p14="http://schemas.microsoft.com/office/powerpoint/2010/main" val="3376957558"/>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750126" y="2275367"/>
            <a:ext cx="7169534" cy="2052083"/>
          </a:xfrm>
        </p:spPr>
        <p:txBody>
          <a:bodyPr/>
          <a:lstStyle/>
          <a:p>
            <a:r>
              <a:rPr lang="en-US" dirty="0" smtClean="0"/>
              <a:t>The Office 365 Environment</a:t>
            </a:r>
          </a:p>
          <a:p>
            <a:r>
              <a:rPr lang="en-US" dirty="0" smtClean="0"/>
              <a:t>The Windows Azure Environment</a:t>
            </a:r>
          </a:p>
          <a:p>
            <a:r>
              <a:rPr lang="en-US" dirty="0" smtClean="0"/>
              <a:t>App Development Overview</a:t>
            </a:r>
          </a:p>
        </p:txBody>
      </p:sp>
      <p:pic>
        <p:nvPicPr>
          <p:cNvPr id="4" name="Picture Placeholder 3"/>
          <p:cNvPicPr>
            <a:picLocks noGrp="1" noChangeAspect="1"/>
          </p:cNvPicPr>
          <p:nvPr>
            <p:ph type="pic" sz="quarter" idx="16"/>
          </p:nvPr>
        </p:nvPicPr>
        <p:blipFill>
          <a:blip r:embed="rId3">
            <a:extLst>
              <a:ext uri="{28A0092B-C50C-407E-A947-70E740481C1C}">
                <a14:useLocalDpi xmlns:a14="http://schemas.microsoft.com/office/drawing/2010/main" val="0"/>
              </a:ext>
            </a:extLst>
          </a:blip>
          <a:stretch>
            <a:fillRect/>
          </a:stretch>
        </p:blipFill>
        <p:spPr>
          <a:xfrm>
            <a:off x="269169" y="1905492"/>
            <a:ext cx="4301734" cy="2865616"/>
          </a:xfrm>
        </p:spPr>
      </p:pic>
      <p:sp>
        <p:nvSpPr>
          <p:cNvPr id="5" name="Title 4"/>
          <p:cNvSpPr>
            <a:spLocks noGrp="1"/>
          </p:cNvSpPr>
          <p:nvPr>
            <p:ph type="title"/>
          </p:nvPr>
        </p:nvSpPr>
        <p:spPr/>
        <p:txBody>
          <a:bodyPr/>
          <a:lstStyle/>
          <a:p>
            <a:r>
              <a:rPr lang="en-US" dirty="0" smtClean="0"/>
              <a:t>Summary</a:t>
            </a:r>
            <a:br>
              <a:rPr lang="en-US" dirty="0" smtClean="0"/>
            </a:br>
            <a:endParaRPr lang="en-US" dirty="0"/>
          </a:p>
        </p:txBody>
      </p:sp>
    </p:spTree>
    <p:extLst>
      <p:ext uri="{BB962C8B-B14F-4D97-AF65-F5344CB8AC3E}">
        <p14:creationId xmlns:p14="http://schemas.microsoft.com/office/powerpoint/2010/main" val="12849257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3"/>
          <p:cNvSpPr txBox="1">
            <a:spLocks noChangeArrowheads="1"/>
          </p:cNvSpPr>
          <p:nvPr/>
        </p:nvSpPr>
        <p:spPr bwMode="blackWhite">
          <a:xfrm>
            <a:off x="520700" y="6298298"/>
            <a:ext cx="11173090" cy="323165"/>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14099" eaLnBrk="0" hangingPunct="0"/>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2012 Microsoft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Corporation. All rights reserved. Microsoft, Windows,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and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other product names are or may be registered trademarks and/or trademarks in the U.S. and/or other countries.</a:t>
            </a:r>
          </a:p>
          <a:p>
            <a:pPr defTabSz="914099" eaLnBrk="0" hangingPunct="0"/>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a:r>
            <a:b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b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Microsoft</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 and Microsoft cannot guarantee the accuracy of any information provided after the date of this presentation.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MICROSOFT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MAKES NO WARRANTIES, EXPRESS, IMPLIED OR STATUTORY, AS TO THE INFORMATION IN THIS PRESENTATION.</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01" y="2452644"/>
            <a:ext cx="3657600" cy="1401115"/>
          </a:xfrm>
          <a:prstGeom prst="rect">
            <a:avLst/>
          </a:prstGeom>
        </p:spPr>
      </p:pic>
    </p:spTree>
    <p:extLst>
      <p:ext uri="{BB962C8B-B14F-4D97-AF65-F5344CB8AC3E}">
        <p14:creationId xmlns:p14="http://schemas.microsoft.com/office/powerpoint/2010/main" val="108226113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750126" y="2275367"/>
            <a:ext cx="7169534" cy="2052083"/>
          </a:xfrm>
        </p:spPr>
        <p:txBody>
          <a:bodyPr/>
          <a:lstStyle/>
          <a:p>
            <a:r>
              <a:rPr lang="en-US" dirty="0" smtClean="0"/>
              <a:t>The Office 365 Environment</a:t>
            </a:r>
          </a:p>
          <a:p>
            <a:r>
              <a:rPr lang="en-US" dirty="0" smtClean="0"/>
              <a:t>The Windows Azure Environment</a:t>
            </a:r>
          </a:p>
          <a:p>
            <a:r>
              <a:rPr lang="en-US" dirty="0" smtClean="0"/>
              <a:t>App Development Overview</a:t>
            </a:r>
          </a:p>
        </p:txBody>
      </p:sp>
      <p:pic>
        <p:nvPicPr>
          <p:cNvPr id="4" name="Picture Placeholder 3"/>
          <p:cNvPicPr>
            <a:picLocks noGrp="1" noChangeAspect="1"/>
          </p:cNvPicPr>
          <p:nvPr>
            <p:ph type="pic" sz="quarter" idx="16"/>
          </p:nvPr>
        </p:nvPicPr>
        <p:blipFill>
          <a:blip r:embed="rId3">
            <a:extLst>
              <a:ext uri="{28A0092B-C50C-407E-A947-70E740481C1C}">
                <a14:useLocalDpi xmlns:a14="http://schemas.microsoft.com/office/drawing/2010/main" val="0"/>
              </a:ext>
            </a:extLst>
          </a:blip>
          <a:stretch>
            <a:fillRect/>
          </a:stretch>
        </p:blipFill>
        <p:spPr>
          <a:xfrm>
            <a:off x="269169" y="1905492"/>
            <a:ext cx="4301734" cy="2865616"/>
          </a:xfrm>
        </p:spPr>
      </p:pic>
      <p:sp>
        <p:nvSpPr>
          <p:cNvPr id="5" name="Title 4"/>
          <p:cNvSpPr>
            <a:spLocks noGrp="1"/>
          </p:cNvSpPr>
          <p:nvPr>
            <p:ph type="title"/>
          </p:nvPr>
        </p:nvSpPr>
        <p:spPr/>
        <p:txBody>
          <a:bodyPr/>
          <a:lstStyle/>
          <a:p>
            <a:r>
              <a:rPr lang="en-US" dirty="0" smtClean="0"/>
              <a:t>Agenda</a:t>
            </a:r>
            <a:br>
              <a:rPr lang="en-US" dirty="0" smtClean="0"/>
            </a:br>
            <a:endParaRPr lang="en-US" dirty="0"/>
          </a:p>
        </p:txBody>
      </p:sp>
    </p:spTree>
    <p:extLst>
      <p:ext uri="{BB962C8B-B14F-4D97-AF65-F5344CB8AC3E}">
        <p14:creationId xmlns:p14="http://schemas.microsoft.com/office/powerpoint/2010/main" val="12925875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The Office 365 Environment</a:t>
            </a:r>
            <a:endParaRPr lang="en-US" dirty="0"/>
          </a:p>
        </p:txBody>
      </p:sp>
      <p:sp>
        <p:nvSpPr>
          <p:cNvPr id="9" name="Subtitle 4"/>
          <p:cNvSpPr>
            <a:spLocks noGrp="1"/>
          </p:cNvSpPr>
          <p:nvPr>
            <p:ph type="subTitle" idx="1"/>
          </p:nvPr>
        </p:nvSpPr>
        <p:spPr/>
        <p:txBody>
          <a:bodyPr/>
          <a:lstStyle/>
          <a:p>
            <a:pPr lvl="0"/>
            <a:endParaRPr lang="en-US" dirty="0"/>
          </a:p>
        </p:txBody>
      </p:sp>
    </p:spTree>
    <p:extLst>
      <p:ext uri="{BB962C8B-B14F-4D97-AF65-F5344CB8AC3E}">
        <p14:creationId xmlns:p14="http://schemas.microsoft.com/office/powerpoint/2010/main" val="3722676117"/>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9"/>
            <a:ext cx="11149013" cy="4368210"/>
          </a:xfrm>
        </p:spPr>
        <p:txBody>
          <a:bodyPr/>
          <a:lstStyle/>
          <a:p>
            <a:r>
              <a:rPr lang="en-US" dirty="0" smtClean="0"/>
              <a:t>Content</a:t>
            </a:r>
          </a:p>
          <a:p>
            <a:r>
              <a:rPr lang="en-US" dirty="0" smtClean="0"/>
              <a:t>Samples</a:t>
            </a:r>
          </a:p>
          <a:p>
            <a:r>
              <a:rPr lang="en-US" dirty="0" smtClean="0"/>
              <a:t>Documentation</a:t>
            </a:r>
          </a:p>
          <a:p>
            <a:r>
              <a:rPr lang="en-US" dirty="0" smtClean="0"/>
              <a:t>Sign up for an Office 365 Developer Site</a:t>
            </a:r>
          </a:p>
          <a:p>
            <a:r>
              <a:rPr lang="en-US" sz="2800" u="sng" dirty="0">
                <a:solidFill>
                  <a:srgbClr val="0088EE"/>
                </a:solidFill>
              </a:rPr>
              <a:t>http://msdn.microsoft.com/en-us/library/office/fp179924(v=office.15).aspx</a:t>
            </a:r>
          </a:p>
        </p:txBody>
      </p:sp>
      <p:sp>
        <p:nvSpPr>
          <p:cNvPr id="3" name="Title 2"/>
          <p:cNvSpPr>
            <a:spLocks noGrp="1"/>
          </p:cNvSpPr>
          <p:nvPr>
            <p:ph type="title"/>
          </p:nvPr>
        </p:nvSpPr>
        <p:spPr/>
        <p:txBody>
          <a:bodyPr/>
          <a:lstStyle/>
          <a:p>
            <a:r>
              <a:rPr lang="en-US" dirty="0" smtClean="0"/>
              <a:t>Office Dev Center</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6</a:t>
            </a:fld>
            <a:endParaRPr lang="en-US" dirty="0"/>
          </a:p>
        </p:txBody>
      </p:sp>
    </p:spTree>
    <p:extLst>
      <p:ext uri="{BB962C8B-B14F-4D97-AF65-F5344CB8AC3E}">
        <p14:creationId xmlns:p14="http://schemas.microsoft.com/office/powerpoint/2010/main" val="4135501428"/>
      </p:ext>
    </p:extLst>
  </p:cSld>
  <p:clrMapOvr>
    <a:masterClrMapping/>
  </p:clrMapOvr>
  <p:transition xmlns:p14="http://schemas.microsoft.com/office/powerpoint/2010/mai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9"/>
            <a:ext cx="11149013" cy="4750982"/>
          </a:xfrm>
        </p:spPr>
        <p:txBody>
          <a:bodyPr/>
          <a:lstStyle/>
          <a:p>
            <a:r>
              <a:rPr lang="en-US" dirty="0" smtClean="0"/>
              <a:t>Required for remote app development</a:t>
            </a:r>
          </a:p>
          <a:p>
            <a:r>
              <a:rPr lang="en-US" dirty="0" smtClean="0"/>
              <a:t>Created automatically if you sign up for an Office 365 Developer Site</a:t>
            </a:r>
          </a:p>
          <a:p>
            <a:r>
              <a:rPr lang="en-US" dirty="0" smtClean="0"/>
              <a:t>Use the Developer Site template to create a new Site Collection in an existing tenancy</a:t>
            </a:r>
            <a:endParaRPr lang="en-US" dirty="0"/>
          </a:p>
        </p:txBody>
      </p:sp>
      <p:sp>
        <p:nvSpPr>
          <p:cNvPr id="3" name="Title 2"/>
          <p:cNvSpPr>
            <a:spLocks noGrp="1"/>
          </p:cNvSpPr>
          <p:nvPr>
            <p:ph type="title"/>
          </p:nvPr>
        </p:nvSpPr>
        <p:spPr/>
        <p:txBody>
          <a:bodyPr/>
          <a:lstStyle/>
          <a:p>
            <a:r>
              <a:rPr lang="en-US" dirty="0" smtClean="0"/>
              <a:t>Developer Site Collection</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7</a:t>
            </a:fld>
            <a:endParaRPr lang="en-US" dirty="0"/>
          </a:p>
        </p:txBody>
      </p:sp>
    </p:spTree>
    <p:extLst>
      <p:ext uri="{BB962C8B-B14F-4D97-AF65-F5344CB8AC3E}">
        <p14:creationId xmlns:p14="http://schemas.microsoft.com/office/powerpoint/2010/main" val="194461108"/>
      </p:ext>
    </p:extLst>
  </p:cSld>
  <p:clrMapOvr>
    <a:masterClrMapping/>
  </p:clrMapOvr>
  <p:transition xmlns:p14="http://schemas.microsoft.com/office/powerpoint/2010/mai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9"/>
            <a:ext cx="11149013" cy="4782880"/>
          </a:xfrm>
        </p:spPr>
        <p:txBody>
          <a:bodyPr/>
          <a:lstStyle/>
          <a:p>
            <a:r>
              <a:rPr lang="en-US" dirty="0" smtClean="0"/>
              <a:t>Required to publish apps</a:t>
            </a:r>
          </a:p>
          <a:p>
            <a:r>
              <a:rPr lang="en-US" dirty="0" smtClean="0"/>
              <a:t>Create in the SharePoint Admin Center</a:t>
            </a:r>
          </a:p>
          <a:p>
            <a:r>
              <a:rPr lang="en-US" dirty="0" smtClean="0"/>
              <a:t>	Apps/App Catalog</a:t>
            </a:r>
            <a:endParaRPr lang="en-US" dirty="0"/>
          </a:p>
        </p:txBody>
      </p:sp>
      <p:sp>
        <p:nvSpPr>
          <p:cNvPr id="3" name="Title 2"/>
          <p:cNvSpPr>
            <a:spLocks noGrp="1"/>
          </p:cNvSpPr>
          <p:nvPr>
            <p:ph type="title"/>
          </p:nvPr>
        </p:nvSpPr>
        <p:spPr/>
        <p:txBody>
          <a:bodyPr/>
          <a:lstStyle/>
          <a:p>
            <a:r>
              <a:rPr lang="en-US" dirty="0" smtClean="0"/>
              <a:t>App Catalog</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8</a:t>
            </a:fld>
            <a:endParaRPr lang="en-US" dirty="0"/>
          </a:p>
        </p:txBody>
      </p:sp>
    </p:spTree>
    <p:extLst>
      <p:ext uri="{BB962C8B-B14F-4D97-AF65-F5344CB8AC3E}">
        <p14:creationId xmlns:p14="http://schemas.microsoft.com/office/powerpoint/2010/main" val="1147763804"/>
      </p:ext>
    </p:extLst>
  </p:cSld>
  <p:clrMapOvr>
    <a:masterClrMapping/>
  </p:clrMapOvr>
  <p:transition xmlns:p14="http://schemas.microsoft.com/office/powerpoint/2010/mai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171351"/>
            <a:ext cx="11149013" cy="4761615"/>
          </a:xfrm>
        </p:spPr>
        <p:txBody>
          <a:bodyPr/>
          <a:lstStyle/>
          <a:p>
            <a:r>
              <a:rPr lang="en-US" dirty="0" smtClean="0"/>
              <a:t>90-Day Trial</a:t>
            </a:r>
          </a:p>
          <a:p>
            <a:r>
              <a:rPr lang="en-US" sz="2800" dirty="0" smtClean="0">
                <a:solidFill>
                  <a:srgbClr val="0088EE"/>
                </a:solidFill>
              </a:rPr>
              <a:t>        </a:t>
            </a:r>
            <a:r>
              <a:rPr lang="en-US" sz="2400" u="sng" dirty="0" smtClean="0">
                <a:solidFill>
                  <a:srgbClr val="0088EE"/>
                </a:solidFill>
              </a:rPr>
              <a:t>http://</a:t>
            </a:r>
            <a:r>
              <a:rPr lang="en-US" sz="2400" u="sng" dirty="0">
                <a:solidFill>
                  <a:srgbClr val="0088EE"/>
                </a:solidFill>
              </a:rPr>
              <a:t>www.visualstudio.com/en-us/downloads/download-visual-studio-vs.aspx</a:t>
            </a:r>
          </a:p>
          <a:p>
            <a:r>
              <a:rPr lang="en-US" dirty="0" smtClean="0"/>
              <a:t>Office 365 API Tools</a:t>
            </a:r>
            <a:endParaRPr lang="en-US" dirty="0"/>
          </a:p>
        </p:txBody>
      </p:sp>
      <p:sp>
        <p:nvSpPr>
          <p:cNvPr id="3" name="Title 2"/>
          <p:cNvSpPr>
            <a:spLocks noGrp="1"/>
          </p:cNvSpPr>
          <p:nvPr>
            <p:ph type="title"/>
          </p:nvPr>
        </p:nvSpPr>
        <p:spPr/>
        <p:txBody>
          <a:bodyPr/>
          <a:lstStyle/>
          <a:p>
            <a:r>
              <a:rPr lang="en-US" dirty="0" smtClean="0"/>
              <a:t>Visual Studio 2013</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9</a:t>
            </a:fld>
            <a:endParaRPr lang="en-US" dirty="0"/>
          </a:p>
        </p:txBody>
      </p:sp>
      <p:grpSp>
        <p:nvGrpSpPr>
          <p:cNvPr id="5" name="Group 4"/>
          <p:cNvGrpSpPr/>
          <p:nvPr/>
        </p:nvGrpSpPr>
        <p:grpSpPr>
          <a:xfrm>
            <a:off x="1268875" y="3300813"/>
            <a:ext cx="5578492" cy="3318200"/>
            <a:chOff x="274638" y="1200150"/>
            <a:chExt cx="9095238" cy="6285714"/>
          </a:xfrm>
        </p:grpSpPr>
        <p:pic>
          <p:nvPicPr>
            <p:cNvPr id="6" name="Picture 5"/>
            <p:cNvPicPr>
              <a:picLocks noChangeAspect="1"/>
            </p:cNvPicPr>
            <p:nvPr/>
          </p:nvPicPr>
          <p:blipFill>
            <a:blip r:embed="rId2"/>
            <a:stretch>
              <a:fillRect/>
            </a:stretch>
          </p:blipFill>
          <p:spPr>
            <a:xfrm>
              <a:off x="274638" y="1200150"/>
              <a:ext cx="9095238" cy="6285714"/>
            </a:xfrm>
            <a:prstGeom prst="rect">
              <a:avLst/>
            </a:prstGeom>
          </p:spPr>
        </p:pic>
        <p:sp>
          <p:nvSpPr>
            <p:cNvPr id="7" name="Oval 6"/>
            <p:cNvSpPr/>
            <p:nvPr/>
          </p:nvSpPr>
          <p:spPr bwMode="auto">
            <a:xfrm>
              <a:off x="2286296" y="5406344"/>
              <a:ext cx="4754828" cy="1097268"/>
            </a:xfrm>
            <a:prstGeom prst="ellipse">
              <a:avLst/>
            </a:prstGeom>
            <a:noFill/>
            <a:ln w="57150">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3533973260"/>
      </p:ext>
    </p:extLst>
  </p:cSld>
  <p:clrMapOvr>
    <a:masterClrMapping/>
  </p:clrMapOvr>
  <p:transition xmlns:p14="http://schemas.microsoft.com/office/powerpoint/2010/main">
    <p:fade/>
  </p:transition>
</p:sld>
</file>

<file path=ppt/theme/theme1.xml><?xml version="1.0" encoding="utf-8"?>
<a:theme xmlns:a="http://schemas.openxmlformats.org/drawingml/2006/main" name="5-30055_Office Template 2012 - 16x9 - White Background">
  <a:themeElements>
    <a:clrScheme name="Office light">
      <a:dk1>
        <a:srgbClr val="000000"/>
      </a:dk1>
      <a:lt1>
        <a:srgbClr val="FFFFFF"/>
      </a:lt1>
      <a:dk2>
        <a:srgbClr val="DC3C00"/>
      </a:dk2>
      <a:lt2>
        <a:srgbClr val="797A7D"/>
      </a:lt2>
      <a:accent1>
        <a:srgbClr val="DC3C00"/>
      </a:accent1>
      <a:accent2>
        <a:srgbClr val="FF8C00"/>
      </a:accent2>
      <a:accent3>
        <a:srgbClr val="FFB900"/>
      </a:accent3>
      <a:accent4>
        <a:srgbClr val="007233"/>
      </a:accent4>
      <a:accent5>
        <a:srgbClr val="00188F"/>
      </a:accent5>
      <a:accent6>
        <a:srgbClr val="68217A"/>
      </a:accent6>
      <a:hlink>
        <a:srgbClr val="FF8C00"/>
      </a:hlink>
      <a:folHlink>
        <a:srgbClr val="DC3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extLst>
    <a:ext uri="{05A4C25C-085E-4340-85A3-A5531E510DB2}">
      <thm15:themeFamily xmlns="" xmlns:thm15="http://schemas.microsoft.com/office/thememl/2012/main" name="Office_Template_16x9_WHITE.potx" id="{BAC85760-2BE3-4369-8D6A-792FA239637A}" vid="{0B6ECECE-D832-4A6D-9382-4D4E764C03DC}"/>
    </a:ext>
  </a:extLst>
</a:theme>
</file>

<file path=ppt/theme/theme2.xml><?xml version="1.0" encoding="utf-8"?>
<a:theme xmlns:a="http://schemas.openxmlformats.org/drawingml/2006/main" name="5-30055_Office Template 2012 - 16x9 - Colored Accent Slides">
  <a:themeElements>
    <a:clrScheme name="Office dark 2">
      <a:dk1>
        <a:srgbClr val="000000"/>
      </a:dk1>
      <a:lt1>
        <a:srgbClr val="FFFFFF"/>
      </a:lt1>
      <a:dk2>
        <a:srgbClr val="000000"/>
      </a:dk2>
      <a:lt2>
        <a:srgbClr val="FFFFFF"/>
      </a:lt2>
      <a:accent1>
        <a:srgbClr val="0072C6"/>
      </a:accent1>
      <a:accent2>
        <a:srgbClr val="DC3C00"/>
      </a:accent2>
      <a:accent3>
        <a:srgbClr val="007233"/>
      </a:accent3>
      <a:accent4>
        <a:srgbClr val="00188F"/>
      </a:accent4>
      <a:accent5>
        <a:srgbClr val="68217A"/>
      </a:accent5>
      <a:accent6>
        <a:srgbClr val="505050"/>
      </a:accent6>
      <a:hlink>
        <a:srgbClr val="82CAFF"/>
      </a:hlink>
      <a:folHlink>
        <a:srgbClr val="C0E4F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 xmlns:thm15="http://schemas.microsoft.com/office/thememl/2012/main" name="Office_Template_16x9_WHITE.potx" id="{BAC85760-2BE3-4369-8D6A-792FA239637A}" vid="{A93E73D1-45C6-4FF9-A009-9C9E7F69F4DC}"/>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A2E4C90AA7333249A7DBC8CC6F49919B" ma:contentTypeVersion="1" ma:contentTypeDescription="Create a new document." ma:contentTypeScope="" ma:versionID="e7b09f0f38d7ed30c7da14951e97abcc">
  <xsd:schema xmlns:xsd="http://www.w3.org/2001/XMLSchema" xmlns:xs="http://www.w3.org/2001/XMLSchema" xmlns:p="http://schemas.microsoft.com/office/2006/metadata/properties" xmlns:ns2="5fad15d0-477e-40da-a20d-40d4ca777cbd" targetNamespace="http://schemas.microsoft.com/office/2006/metadata/properties" ma:root="true" ma:fieldsID="0cee24db179c30c5ebec40b677cadf70" ns2:_="">
    <xsd:import namespace="5fad15d0-477e-40da-a20d-40d4ca777cbd"/>
    <xsd:element name="properties">
      <xsd:complexType>
        <xsd:sequence>
          <xsd:element name="documentManagement">
            <xsd:complexType>
              <xsd:all>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fad15d0-477e-40da-a20d-40d4ca777cbd"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A593625-DB14-4FB0-B5A9-3269FA9C120B}">
  <ds:schemaRefs>
    <ds:schemaRef ds:uri="http://schemas.microsoft.com/office/2006/metadata/properties"/>
    <ds:schemaRef ds:uri="http://purl.org/dc/dcmitype/"/>
    <ds:schemaRef ds:uri="http://schemas.microsoft.com/office/2006/documentManagement/types"/>
    <ds:schemaRef ds:uri="http://schemas.openxmlformats.org/package/2006/metadata/core-properties"/>
    <ds:schemaRef ds:uri="http://purl.org/dc/elements/1.1/"/>
    <ds:schemaRef ds:uri="http://purl.org/dc/terms/"/>
    <ds:schemaRef ds:uri="http://schemas.microsoft.com/office/infopath/2007/PartnerControls"/>
    <ds:schemaRef ds:uri="5fad15d0-477e-40da-a20d-40d4ca777cbd"/>
    <ds:schemaRef ds:uri="http://www.w3.org/XML/1998/namespace"/>
  </ds:schemaRefs>
</ds:datastoreItem>
</file>

<file path=customXml/itemProps2.xml><?xml version="1.0" encoding="utf-8"?>
<ds:datastoreItem xmlns:ds="http://schemas.openxmlformats.org/officeDocument/2006/customXml" ds:itemID="{E1E0CE18-CA03-4891-9CD8-3448778E3D53}">
  <ds:schemaRefs>
    <ds:schemaRef ds:uri="http://schemas.microsoft.com/sharepoint/v3/contenttype/forms"/>
  </ds:schemaRefs>
</ds:datastoreItem>
</file>

<file path=customXml/itemProps3.xml><?xml version="1.0" encoding="utf-8"?>
<ds:datastoreItem xmlns:ds="http://schemas.openxmlformats.org/officeDocument/2006/customXml" ds:itemID="{F17DCE38-6787-497B-B958-75817420EB1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fad15d0-477e-40da-a20d-40d4ca777cb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Office_Template_16x9_WHITE</Template>
  <TotalTime>0</TotalTime>
  <Words>3687</Words>
  <Application>Microsoft Macintosh PowerPoint</Application>
  <PresentationFormat>Custom</PresentationFormat>
  <Paragraphs>308</Paragraphs>
  <Slides>33</Slides>
  <Notes>18</Notes>
  <HiddenSlides>3</HiddenSlides>
  <MMClips>0</MMClips>
  <ScaleCrop>false</ScaleCrop>
  <HeadingPairs>
    <vt:vector size="4" baseType="variant">
      <vt:variant>
        <vt:lpstr>Theme</vt:lpstr>
      </vt:variant>
      <vt:variant>
        <vt:i4>2</vt:i4>
      </vt:variant>
      <vt:variant>
        <vt:lpstr>Slide Titles</vt:lpstr>
      </vt:variant>
      <vt:variant>
        <vt:i4>33</vt:i4>
      </vt:variant>
    </vt:vector>
  </HeadingPairs>
  <TitlesOfParts>
    <vt:vector size="35" baseType="lpstr">
      <vt:lpstr>5-30055_Office Template 2012 - 16x9 - White Background</vt:lpstr>
      <vt:lpstr>5-30055_Office Template 2012 - 16x9 - Colored Accent Slides</vt:lpstr>
      <vt:lpstr>Office Camp</vt:lpstr>
      <vt:lpstr>Course Agenda</vt:lpstr>
      <vt:lpstr>Setting up the Environments</vt:lpstr>
      <vt:lpstr>Agenda </vt:lpstr>
      <vt:lpstr>The Office 365 Environment</vt:lpstr>
      <vt:lpstr>Office Dev Center</vt:lpstr>
      <vt:lpstr>Developer Site Collection</vt:lpstr>
      <vt:lpstr>App Catalog</vt:lpstr>
      <vt:lpstr>Visual Studio 2013</vt:lpstr>
      <vt:lpstr>PowerPoint Presentation</vt:lpstr>
      <vt:lpstr>The Windows Azure Environment</vt:lpstr>
      <vt:lpstr>Azure Subscription</vt:lpstr>
      <vt:lpstr>Link Office 365 and Azure</vt:lpstr>
      <vt:lpstr>Adding O365 Account as Azure Admin</vt:lpstr>
      <vt:lpstr>PowerPoint Presentation</vt:lpstr>
      <vt:lpstr>App Development Overview</vt:lpstr>
      <vt:lpstr>Office 365 development platform </vt:lpstr>
      <vt:lpstr>Office 365 Environment</vt:lpstr>
      <vt:lpstr>Azure Active Directory</vt:lpstr>
      <vt:lpstr>Office 365 Development Options</vt:lpstr>
      <vt:lpstr>Windows Azure Environment</vt:lpstr>
      <vt:lpstr>Azure Access Control Services</vt:lpstr>
      <vt:lpstr>Azure Web Sites from Portal Manager</vt:lpstr>
      <vt:lpstr>Azure Web Sites from Visual Studio</vt:lpstr>
      <vt:lpstr>Office 365 and Azure</vt:lpstr>
      <vt:lpstr>Hosting Options</vt:lpstr>
      <vt:lpstr>Apps for SharePoint Dev Environment</vt:lpstr>
      <vt:lpstr>Apps for Office Dev Environment</vt:lpstr>
      <vt:lpstr>Office 365 APIs Dev Environment</vt:lpstr>
      <vt:lpstr>Summary of Key Steps</vt:lpstr>
      <vt:lpstr>PowerPoint Presentation</vt:lpstr>
      <vt:lpstr>Summary </vt:lpstr>
      <vt:lpstr>PowerPoint Presentation</vt:lpstr>
    </vt:vector>
  </TitlesOfParts>
  <Manager/>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2014-07-14T20:25:10Z</dcterms:created>
  <dcterms:modified xsi:type="dcterms:W3CDTF">2014-09-10T16:30:00Z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MyDocuments">
    <vt:bool>true</vt:bool>
  </property>
  <property fmtid="{D5CDD505-2E9C-101B-9397-08002B2CF9AE}" pid="3" name="ContentTypeId">
    <vt:lpwstr>0x010100A2E4C90AA7333249A7DBC8CC6F49919B</vt:lpwstr>
  </property>
</Properties>
</file>