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657"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 id="1636"/>
            <p14:sldId id="1680"/>
            <p14:sldId id="1681"/>
            <p14:sldId id="1682"/>
            <p14:sldId id="1683"/>
            <p14:sldId id="1684"/>
            <p14:sldId id="1685"/>
            <p14:sldId id="1659"/>
            <p14:sldId id="1688"/>
            <p14:sldId id="1689"/>
            <p14:sldId id="1690"/>
            <p14:sldId id="1691"/>
            <p14:sldId id="1692"/>
            <p14:sldId id="1693"/>
            <p14:sldId id="1694"/>
            <p14:sldId id="1695"/>
            <p14:sldId id="1696"/>
            <p14:sldId id="1697"/>
            <p14:sldId id="1677"/>
            <p14:sldId id="1686"/>
            <p14:sldId id="1699"/>
            <p14:sldId id="1702"/>
            <p14:sldId id="1701"/>
            <p14:sldId id="1687"/>
            <p14:sldId id="1678"/>
            <p14:sldId id="1679"/>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6295" autoAdjust="0"/>
  </p:normalViewPr>
  <p:slideViewPr>
    <p:cSldViewPr snapToObjects="1">
      <p:cViewPr varScale="1">
        <p:scale>
          <a:sx n="99" d="100"/>
          <a:sy n="99" d="100"/>
        </p:scale>
        <p:origin x="-3208" y="-112"/>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p:scale>
        <a:sx n="128" d="100"/>
        <a:sy n="128"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9/10/14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9/10/14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xmlns:p14="http://schemas.microsoft.com/office/powerpoint/2010/main">
    <p:fade/>
  </p:transition>
  <p:extLst>
    <p:ext uri="{DCECCB84-F9BA-43D5-87BE-67443E8EF086}">
      <p15:sldGuideLst xmlns=""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8.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89743748"/>
              </p:ext>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 xmlns:a16="http://schemas.microsoft.com/office/drawing/2014/main"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 xmlns:a16="http://schemas.microsoft.com/office/drawing/2014/main"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 xmlns:a16="http://schemas.microsoft.com/office/drawing/2014/main"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 xmlns:a16="http://schemas.microsoft.com/office/drawing/2014/main"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t>
                      </a:r>
                      <a:r>
                        <a:rPr lang="en-US" sz="2400" dirty="0" smtClean="0"/>
                        <a:t>Hook </a:t>
                      </a:r>
                      <a:r>
                        <a:rPr lang="en-US" sz="2400" dirty="0" smtClean="0"/>
                        <a:t>into Apps for SharePoint</a:t>
                      </a:r>
                    </a:p>
                  </a:txBody>
                  <a:tcPr marL="93223" marR="93223" marT="46611" marB="46611" anchor="ctr"/>
                </a:tc>
                <a:extLst>
                  <a:ext uri="{0D108BD9-81ED-4DB2-BD59-A6C34878D82A}">
                    <a16:rowId xmlns="" xmlns:a16="http://schemas.microsoft.com/office/drawing/2014/main"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a:t>
                      </a:r>
                      <a:r>
                        <a:rPr lang="en-US" sz="2400" dirty="0" smtClean="0"/>
                        <a:t>into Office 365 and SharePoint APIs with SPAs</a:t>
                      </a:r>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a:t>
                      </a:r>
                      <a:r>
                        <a:rPr lang="en-US" sz="2400" b="0" smtClean="0"/>
                        <a:t>: </a:t>
                      </a:r>
                      <a:r>
                        <a:rPr lang="en-US" sz="2400" b="0" smtClean="0"/>
                        <a:t>Hook </a:t>
                      </a:r>
                      <a:r>
                        <a:rPr lang="en-US" sz="2400" b="0" dirty="0" smtClean="0"/>
                        <a:t>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15361</TotalTime>
  <Words>4287</Words>
  <Application>Microsoft Macintosh PowerPoint</Application>
  <PresentationFormat>Custom</PresentationFormat>
  <Paragraphs>259</Paragraphs>
  <Slides>30</Slides>
  <Notes>22</Notes>
  <HiddenSlides>2</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1_5-30055_Office Template 2012 - 16x9 - White Background</vt:lpstr>
      <vt:lpstr>1_TechEd 2014 Dk Blue</vt:lpstr>
      <vt:lpstr>5-30055_Office Template 2012 - 16x9 - White Background</vt:lpstr>
      <vt:lpstr>1_Metro Presentation</vt:lpstr>
      <vt:lpstr>Office Camp</vt:lpstr>
      <vt:lpstr>Course Agenda</vt:lpstr>
      <vt:lpstr>Hooking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Andrew Connell</cp:lastModifiedBy>
  <cp:revision>446</cp:revision>
  <dcterms:created xsi:type="dcterms:W3CDTF">2013-10-21T21:40:33Z</dcterms:created>
  <dcterms:modified xsi:type="dcterms:W3CDTF">2014-09-10T16:30:37Z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