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EE"/>
    <a:srgbClr val="0072C6"/>
    <a:srgbClr val="2D82FF"/>
    <a:srgbClr val="0042AC"/>
    <a:srgbClr val="D2D2D2"/>
    <a:srgbClr val="969696"/>
    <a:srgbClr val="505050"/>
    <a:srgbClr val="00188F"/>
    <a:srgbClr val="EB3C00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47" autoAdjust="0"/>
  </p:normalViewPr>
  <p:slideViewPr>
    <p:cSldViewPr snapToGrid="0">
      <p:cViewPr>
        <p:scale>
          <a:sx n="90" d="100"/>
          <a:sy n="90" d="100"/>
        </p:scale>
        <p:origin x="1338" y="144"/>
      </p:cViewPr>
      <p:guideLst>
        <p:guide orient="horz" pos="142"/>
        <p:guide orient="horz" pos="4176"/>
        <p:guide orient="horz" pos="912"/>
        <p:guide orient="horz" pos="1197"/>
        <p:guide orient="horz" pos="1957"/>
        <p:guide orient="horz" pos="2723"/>
        <p:guide orient="horz" pos="2159"/>
        <p:guide orient="horz" pos="3869"/>
        <p:guide orient="horz" pos="3572"/>
        <p:guide pos="128"/>
        <p:guide pos="1767"/>
        <p:guide pos="7548"/>
        <p:guide pos="328"/>
        <p:guide pos="7353"/>
        <p:guide pos="613"/>
        <p:guide pos="7062"/>
        <p:guide pos="3837"/>
        <p:guide pos="2216"/>
        <p:guide pos="37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0416"/>
    </p:cViewPr>
  </p:sorterViewPr>
  <p:notesViewPr>
    <p:cSldViewPr snapToGrid="0"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6200" cy="76200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4C90AA7333249A7DBC8CC6F49919B" ma:contentTypeVersion="1" ma:contentTypeDescription="Create a new document." ma:contentTypeScope="" ma:versionID="e7b09f0f38d7ed30c7da14951e97abcc">
  <xsd:schema xmlns:xsd="http://www.w3.org/2001/XMLSchema" xmlns:xs="http://www.w3.org/2001/XMLSchema" xmlns:p="http://schemas.microsoft.com/office/2006/metadata/properties" xmlns:ns2="5fad15d0-477e-40da-a20d-40d4ca777cbd" targetNamespace="http://schemas.microsoft.com/office/2006/metadata/properties" ma:root="true" ma:fieldsID="0cee24db179c30c5ebec40b677cadf70" ns2:_="">
    <xsd:import namespace="5fad15d0-477e-40da-a20d-40d4ca777cb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d15d0-477e-40da-a20d-40d4ca777c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E0CE18-CA03-4891-9CD8-3448778E3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593625-DB14-4FB0-B5A9-3269FA9C120B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5fad15d0-477e-40da-a20d-40d4ca777cb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7DCE38-6787-497B-B958-75817420EB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ad15d0-477e-40da-a20d-40d4ca777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Office_Template_16x9_WHITE</Template>
  <TotalTime>0</TotalTime>
  <Words>3782</Words>
  <Application>Microsoft Office PowerPoint</Application>
  <PresentationFormat>Custom</PresentationFormat>
  <Paragraphs>338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5-30055_Office Template 2012 - 16x9 - White Background</vt:lpstr>
      <vt:lpstr>5-30055_Office Template 2012 - 16x9 - Colored Accent Slides</vt:lpstr>
      <vt:lpstr>Office 365 Development</vt:lpstr>
      <vt:lpstr>Course Agenda</vt:lpstr>
      <vt:lpstr>Setting up your Developer Environment in Office 365</vt:lpstr>
      <vt:lpstr>Agenda </vt:lpstr>
      <vt:lpstr>Overview</vt:lpstr>
      <vt:lpstr>Office 365 development platform </vt:lpstr>
      <vt:lpstr>Office 365 Environment</vt:lpstr>
      <vt:lpstr>Azure Active Directory</vt:lpstr>
      <vt:lpstr>Office 365 Development Options</vt:lpstr>
      <vt:lpstr>Windows Azure Environment</vt:lpstr>
      <vt:lpstr>Azure Access Control Services</vt:lpstr>
      <vt:lpstr>Azure Web Sites</vt:lpstr>
      <vt:lpstr>Office 365 and Azure</vt:lpstr>
      <vt:lpstr>Hosting Options</vt:lpstr>
      <vt:lpstr>Apps for SharePoint Dev Environment</vt:lpstr>
      <vt:lpstr>Apps for Office Dev Environment</vt:lpstr>
      <vt:lpstr>Office 365 APIs Dev Environment</vt:lpstr>
      <vt:lpstr>Setting up Environments</vt:lpstr>
      <vt:lpstr>The Office 365 Environment</vt:lpstr>
      <vt:lpstr>Office Dev Center</vt:lpstr>
      <vt:lpstr>Developer Site Collection</vt:lpstr>
      <vt:lpstr>App Catalog</vt:lpstr>
      <vt:lpstr>Visual Studio 2013</vt:lpstr>
      <vt:lpstr>PowerPoint Presentation</vt:lpstr>
      <vt:lpstr>The Windows Azure Environment</vt:lpstr>
      <vt:lpstr>Azure Subscription</vt:lpstr>
      <vt:lpstr>Link Office 365 and Azure</vt:lpstr>
      <vt:lpstr>Adding O365 Account as Azure Admin</vt:lpstr>
      <vt:lpstr>PowerPoint Presentation</vt:lpstr>
      <vt:lpstr>Seller Dashboard</vt:lpstr>
      <vt:lpstr>Overview</vt:lpstr>
      <vt:lpstr>Sign Up Process</vt:lpstr>
      <vt:lpstr>Publishing Process</vt:lpstr>
      <vt:lpstr>Wrap Up</vt:lpstr>
      <vt:lpstr>Summary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2014-07-14T20:25:10Z</dcterms:created>
  <dcterms:modified xsi:type="dcterms:W3CDTF">2014-07-15T15:22:17Z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0x010100A2E4C90AA7333249A7DBC8CC6F49919B</vt:lpwstr>
  </property>
</Properties>
</file>