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80" r:id="rId6"/>
    <p:sldId id="781" r:id="rId7"/>
    <p:sldId id="782" r:id="rId8"/>
    <p:sldId id="779" r:id="rId9"/>
    <p:sldId id="784" r:id="rId10"/>
    <p:sldId id="812" r:id="rId11"/>
    <p:sldId id="813" r:id="rId12"/>
    <p:sldId id="814" r:id="rId13"/>
    <p:sldId id="815" r:id="rId14"/>
    <p:sldId id="810" r:id="rId15"/>
    <p:sldId id="785" r:id="rId16"/>
    <p:sldId id="816" r:id="rId17"/>
    <p:sldId id="817" r:id="rId18"/>
    <p:sldId id="818" r:id="rId19"/>
    <p:sldId id="811" r:id="rId20"/>
    <p:sldId id="826" r:id="rId21"/>
    <p:sldId id="827" r:id="rId22"/>
    <p:sldId id="828" r:id="rId23"/>
    <p:sldId id="829" r:id="rId24"/>
    <p:sldId id="830" r:id="rId25"/>
    <p:sldId id="831" r:id="rId26"/>
    <p:sldId id="832" r:id="rId27"/>
    <p:sldId id="833" r:id="rId28"/>
    <p:sldId id="841" r:id="rId29"/>
    <p:sldId id="834" r:id="rId30"/>
    <p:sldId id="835" r:id="rId31"/>
    <p:sldId id="836" r:id="rId32"/>
    <p:sldId id="837" r:id="rId33"/>
    <p:sldId id="838" r:id="rId34"/>
    <p:sldId id="839" r:id="rId35"/>
    <p:sldId id="840" r:id="rId36"/>
    <p:sldId id="825" r:id="rId37"/>
    <p:sldId id="654"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9747" autoAdjust="0"/>
  </p:normalViewPr>
  <p:slideViewPr>
    <p:cSldViewPr snapToGrid="0">
      <p:cViewPr varScale="1">
        <p:scale>
          <a:sx n="96" d="100"/>
          <a:sy n="96" d="100"/>
        </p:scale>
        <p:origin x="-1064" y="-11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p:scale>
        <a:sx n="119" d="100"/>
        <a:sy n="119" d="100"/>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9/9/14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9/9/14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532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9110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917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954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9/9/14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3009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592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698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9/9/14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9/9/14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9/9/14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9/9/14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41272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686722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78909835"/>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theme" Target="../theme/theme2.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1" r:id="rId25"/>
    <p:sldLayoutId id="2147484152" r:id="rId26"/>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a:t>
            </a:r>
            <a:r>
              <a:rPr lang="en-US" sz="6600" dirty="0" smtClean="0"/>
              <a:t>Camp</a:t>
            </a:r>
            <a:endParaRPr lang="en-US" sz="6595"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Windows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87" y="3131829"/>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03058792"/>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O365</a:t>
            </a:r>
          </a:p>
          <a:p>
            <a:endParaRPr lang="en-US" dirty="0"/>
          </a:p>
        </p:txBody>
      </p:sp>
      <p:sp>
        <p:nvSpPr>
          <p:cNvPr id="3" name="Title 2"/>
          <p:cNvSpPr>
            <a:spLocks noGrp="1"/>
          </p:cNvSpPr>
          <p:nvPr>
            <p:ph type="title"/>
          </p:nvPr>
        </p:nvSpPr>
        <p:spPr/>
        <p:txBody>
          <a:bodyPr/>
          <a:lstStyle/>
          <a:p>
            <a:r>
              <a:rPr lang="en-US" dirty="0"/>
              <a:t>Adding O365 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970924465"/>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Development 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309491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06038"/>
            <a:ext cx="3812267" cy="5330841"/>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187282685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 Online</a:t>
            </a:r>
          </a:p>
          <a:p>
            <a:r>
              <a:rPr lang="en-US" dirty="0" smtClean="0"/>
              <a:t>SharePoint Online</a:t>
            </a:r>
          </a:p>
          <a:p>
            <a:r>
              <a:rPr lang="en-US" dirty="0" smtClean="0"/>
              <a:t>OneDrive for Business</a:t>
            </a:r>
          </a:p>
          <a:p>
            <a:r>
              <a:rPr lang="en-US" dirty="0" smtClean="0"/>
              <a:t>Yammer</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2094022521"/>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1302978150"/>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663320048"/>
              </p:ext>
            </p:extLst>
          </p:nvPr>
        </p:nvGraphicFramePr>
        <p:xfrm>
          <a:off x="351383" y="1063255"/>
          <a:ext cx="11225057" cy="3301433"/>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1403" marR="91403" marT="45701" marB="45701" anchor="ctr"/>
                </a:tc>
              </a:tr>
            </a:tbl>
          </a:graphicData>
        </a:graphic>
      </p:graphicFrame>
    </p:spTree>
    <p:extLst>
      <p:ext uri="{BB962C8B-B14F-4D97-AF65-F5344CB8AC3E}">
        <p14:creationId xmlns:p14="http://schemas.microsoft.com/office/powerpoint/2010/main" val="3869179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3549469914"/>
              </p:ext>
            </p:extLst>
          </p:nvPr>
        </p:nvGraphicFramePr>
        <p:xfrm>
          <a:off x="395822" y="966675"/>
          <a:ext cx="9847513" cy="5553702"/>
        </p:xfrm>
        <a:graphic>
          <a:graphicData uri="http://schemas.openxmlformats.org/drawingml/2006/table">
            <a:tbl>
              <a:tblPr firstRow="1" firstCol="1" bandCol="1">
                <a:tableStyleId>{21E4AEA4-8DFA-4A89-87EB-49C32662AFE0}</a:tableStyleId>
              </a:tblPr>
              <a:tblGrid>
                <a:gridCol w="1996768"/>
                <a:gridCol w="3076846"/>
                <a:gridCol w="2504394"/>
                <a:gridCol w="2269505"/>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 Excel, PowerPoint</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Exchange</a:t>
                      </a:r>
                      <a:r>
                        <a:rPr lang="en-US" sz="1800" b="0" u="none" strike="noStrike" kern="1200" baseline="0" dirty="0" smtClean="0">
                          <a:gradFill>
                            <a:gsLst>
                              <a:gs pos="0">
                                <a:schemeClr val="tx1"/>
                              </a:gs>
                              <a:gs pos="100000">
                                <a:schemeClr val="tx1"/>
                              </a:gs>
                            </a:gsLst>
                            <a:lin ang="5400000" scaled="0"/>
                          </a:gradFill>
                          <a:latin typeface="+mn-lt"/>
                          <a:ea typeface="Segoe UI" pitchFamily="34" charset="0"/>
                          <a:cs typeface="Segoe UI" pitchFamily="34" charset="0"/>
                        </a:rPr>
                        <a: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 Online</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AAD</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Graph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Yammer</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Yammer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21967227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945883623"/>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O365 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60969754"/>
      </p:ext>
    </p:extLst>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 from Portal Manager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1703888" y="2449733"/>
            <a:ext cx="7971211" cy="2095682"/>
          </a:xfrm>
          <a:prstGeom prst="rect">
            <a:avLst/>
          </a:prstGeom>
        </p:spPr>
      </p:pic>
    </p:spTree>
    <p:extLst>
      <p:ext uri="{BB962C8B-B14F-4D97-AF65-F5344CB8AC3E}">
        <p14:creationId xmlns:p14="http://schemas.microsoft.com/office/powerpoint/2010/main" val="482667570"/>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from Visual Studio</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18" y="1399996"/>
            <a:ext cx="10058400" cy="4243933"/>
          </a:xfrm>
          <a:prstGeom prst="rect">
            <a:avLst/>
          </a:prstGeom>
        </p:spPr>
      </p:pic>
    </p:spTree>
    <p:extLst>
      <p:ext uri="{BB962C8B-B14F-4D97-AF65-F5344CB8AC3E}">
        <p14:creationId xmlns:p14="http://schemas.microsoft.com/office/powerpoint/2010/main" val="4246410258"/>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281792821"/>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nvPr>
        </p:nvGraphicFramePr>
        <p:xfrm>
          <a:off x="519113" y="1388435"/>
          <a:ext cx="11463780" cy="2834418"/>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Azure 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O365 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MVC 5 Web 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1777695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851053578"/>
      </p:ext>
    </p:extLst>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689247794"/>
      </p:ext>
    </p:extLst>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Windows 8.1</a:t>
            </a:r>
          </a:p>
          <a:p>
            <a:r>
              <a:rPr lang="en-US" dirty="0" smtClean="0"/>
              <a:t>Visual Studio 2013</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4091701413"/>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a:t>
            </a:r>
            <a:r>
              <a:rPr lang="en-US" sz="4800" dirty="0" smtClean="0"/>
              <a:t>the Environments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Summary of Key Steps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2612439272"/>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Provider-Hosted App</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769575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135501428"/>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147763804"/>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xmlns:p14="http://schemas.microsoft.com/office/powerpoint/2010/mai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3687</Words>
  <Application>Microsoft Macintosh PowerPoint</Application>
  <PresentationFormat>Custom</PresentationFormat>
  <Paragraphs>308</Paragraphs>
  <Slides>33</Slides>
  <Notes>18</Notes>
  <HiddenSlides>3</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5-30055_Office Template 2012 - 16x9 - White Background</vt:lpstr>
      <vt:lpstr>5-30055_Office Template 2012 - 16x9 - Colored Accent Slides</vt:lpstr>
      <vt:lpstr>Office Camp</vt:lpstr>
      <vt:lpstr>Course Agenda</vt:lpstr>
      <vt:lpstr>Setting up the Environments</vt:lpstr>
      <vt:lpstr>Agenda </vt:lpstr>
      <vt:lpstr>The Office 365 Environment</vt:lpstr>
      <vt:lpstr>Office Dev Center</vt:lpstr>
      <vt:lpstr>Developer Site Collection</vt:lpstr>
      <vt:lpstr>App Catalog</vt:lpstr>
      <vt:lpstr>Visual Studio 2013</vt:lpstr>
      <vt:lpstr>PowerPoint Presentation</vt:lpstr>
      <vt:lpstr>The Windows Azure Environment</vt:lpstr>
      <vt:lpstr>Azure Subscription</vt:lpstr>
      <vt:lpstr>Link Office 365 and Azure</vt:lpstr>
      <vt:lpstr>Adding O365 Account as Azure Admin</vt:lpstr>
      <vt:lpstr>PowerPoint Presentation</vt:lpstr>
      <vt:lpstr>App Development Overview</vt:lpstr>
      <vt:lpstr>Office 365 development platform </vt:lpstr>
      <vt:lpstr>Office 365 Environment</vt:lpstr>
      <vt:lpstr>Azure Active Directory</vt:lpstr>
      <vt:lpstr>Office 365 Development Options</vt:lpstr>
      <vt:lpstr>Windows Azure Environment</vt:lpstr>
      <vt:lpstr>Azure Access Control Services</vt:lpstr>
      <vt:lpstr>Azure Web Sites from Portal Manager</vt:lpstr>
      <vt:lpstr>Azure Web Sites from Visual Studio</vt:lpstr>
      <vt:lpstr>Office 365 and Azure</vt:lpstr>
      <vt:lpstr>Hosting Options</vt:lpstr>
      <vt:lpstr>Apps for SharePoint Dev Environment</vt:lpstr>
      <vt:lpstr>Apps for Office Dev Environment</vt:lpstr>
      <vt:lpstr>Office 365 APIs Dev Environment</vt:lpstr>
      <vt:lpstr>Summary of Key Steps</vt:lpstr>
      <vt:lpstr>PowerPoint Presentation</vt:lpstr>
      <vt:lpstr>Summary </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2014-09-09T15:47:13Z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