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781"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47" autoAdjust="0"/>
  </p:normalViewPr>
  <p:slideViewPr>
    <p:cSldViewPr snapToGrid="0">
      <p:cViewPr varScale="1">
        <p:scale>
          <a:sx n="93" d="100"/>
          <a:sy n="93" d="100"/>
        </p:scale>
        <p:origin x="121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8/27/2014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O365</a:t>
            </a:r>
          </a:p>
          <a:p>
            <a:endParaRPr lang="en-US" dirty="0"/>
          </a:p>
        </p:txBody>
      </p:sp>
      <p:sp>
        <p:nvSpPr>
          <p:cNvPr id="3" name="Title 2"/>
          <p:cNvSpPr>
            <a:spLocks noGrp="1"/>
          </p:cNvSpPr>
          <p:nvPr>
            <p:ph type="title"/>
          </p:nvPr>
        </p:nvSpPr>
        <p:spPr/>
        <p:txBody>
          <a:bodyPr/>
          <a:lstStyle/>
          <a:p>
            <a:r>
              <a:rPr lang="en-US" dirty="0"/>
              <a:t>Adding O365 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 Online</a:t>
            </a:r>
            <a:endParaRPr lang="en-US" dirty="0" smtClean="0"/>
          </a:p>
          <a:p>
            <a:r>
              <a:rPr lang="en-US" dirty="0" smtClean="0"/>
              <a:t>SharePoint Online</a:t>
            </a:r>
            <a:endParaRPr lang="en-US" dirty="0" smtClean="0"/>
          </a:p>
          <a:p>
            <a:r>
              <a:rPr lang="en-US" dirty="0" smtClean="0"/>
              <a:t>OneDrive for Business</a:t>
            </a:r>
          </a:p>
          <a:p>
            <a:r>
              <a:rPr lang="en-US" dirty="0" smtClean="0"/>
              <a:t>Yammer</a:t>
            </a:r>
            <a:endParaRPr lang="en-US" dirty="0" smtClean="0"/>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663320048"/>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3549469914"/>
              </p:ext>
            </p:extLst>
          </p:nvPr>
        </p:nvGraphicFramePr>
        <p:xfrm>
          <a:off x="395822" y="966675"/>
          <a:ext cx="9847513" cy="5553702"/>
        </p:xfrm>
        <a:graphic>
          <a:graphicData uri="http://schemas.openxmlformats.org/drawingml/2006/table">
            <a:tbl>
              <a:tblPr firstRow="1" firstCol="1" bandCol="1">
                <a:tableStyleId>{21E4AEA4-8DFA-4A89-87EB-49C32662AFE0}</a:tableStyleId>
              </a:tblPr>
              <a:tblGrid>
                <a:gridCol w="1996768"/>
                <a:gridCol w="3076846"/>
                <a:gridCol w="2504394"/>
                <a:gridCol w="226950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 Excel, PowerPoint</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 Online</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Yammer</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Yammer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3539</Words>
  <Application>Microsoft Office PowerPoint</Application>
  <PresentationFormat>Custom</PresentationFormat>
  <Paragraphs>308</Paragraphs>
  <Slides>33</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Windows Azure Environment</vt:lpstr>
      <vt:lpstr>Azure Subscription</vt:lpstr>
      <vt:lpstr>Link Office 365 and Azure</vt:lpstr>
      <vt:lpstr>Adding O365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2014-08-27T11:18:35Z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