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 id="1636"/>
            <p14:sldId id="1680"/>
            <p14:sldId id="1681"/>
            <p14:sldId id="1682"/>
            <p14:sldId id="1683"/>
            <p14:sldId id="1684"/>
            <p14:sldId id="1685"/>
            <p14:sldId id="1659"/>
            <p14:sldId id="1688"/>
            <p14:sldId id="1689"/>
            <p14:sldId id="1690"/>
            <p14:sldId id="1691"/>
            <p14:sldId id="1692"/>
            <p14:sldId id="1693"/>
            <p14:sldId id="1694"/>
            <p14:sldId id="1695"/>
            <p14:sldId id="1696"/>
            <p14:sldId id="1697"/>
            <p14:sldId id="1677"/>
            <p14:sldId id="1686"/>
            <p14:sldId id="1699"/>
            <p14:sldId id="1702"/>
            <p14:sldId id="1701"/>
            <p14:sldId id="168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6295" autoAdjust="0"/>
  </p:normalViewPr>
  <p:slideViewPr>
    <p:cSldViewPr snapToObjects="1">
      <p:cViewPr varScale="1">
        <p:scale>
          <a:sx n="87" d="100"/>
          <a:sy n="87" d="100"/>
        </p:scale>
        <p:origin x="1518" y="96"/>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8/28/2014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8/28/2014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 xmlns:a16="http://schemas.microsoft.com/office/drawing/2014/main"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 xmlns:a16="http://schemas.microsoft.com/office/drawing/2014/main"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 xmlns:a16="http://schemas.microsoft.com/office/drawing/2014/main"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 xmlns:a16="http://schemas.microsoft.com/office/drawing/2014/main"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3223" marR="93223" marT="46611" marB="46611" anchor="ctr"/>
                </a:tc>
                <a:extLst>
                  <a:ext uri="{0D108BD9-81ED-4DB2-BD59-A6C34878D82A}">
                    <a16:rowId xmlns="" xmlns:a16="http://schemas.microsoft.com/office/drawing/2014/main"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4190</Words>
  <Application>Microsoft Office PowerPoint</Application>
  <PresentationFormat>Custom</PresentationFormat>
  <Paragraphs>259</Paragraphs>
  <Slides>30</Slides>
  <Notes>22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Camp</vt:lpstr>
      <vt:lpstr>Course Agenda</vt:lpstr>
      <vt:lpstr>Hooking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Windows User</cp:lastModifiedBy>
  <cp:revision>444</cp:revision>
  <dcterms:created xsi:type="dcterms:W3CDTF">2013-10-21T21:40:33Z</dcterms:created>
  <dcterms:modified xsi:type="dcterms:W3CDTF">2014-08-28T20:59:29Z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