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3" d="100"/>
          <a:sy n="93" d="100"/>
        </p:scale>
        <p:origin x="121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8/21/2014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63320048"/>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nvPr>
        </p:nvGraphicFramePr>
        <p:xfrm>
          <a:off x="519112" y="1298944"/>
          <a:ext cx="10368628" cy="4911508"/>
        </p:xfrm>
        <a:graphic>
          <a:graphicData uri="http://schemas.openxmlformats.org/drawingml/2006/table">
            <a:tbl>
              <a:tblPr firstRow="1" firstCol="1" bandCol="1">
                <a:tableStyleId>{21E4AEA4-8DFA-4A89-87EB-49C32662AFE0}</a:tableStyleId>
              </a:tblPr>
              <a:tblGrid>
                <a:gridCol w="1996768"/>
                <a:gridCol w="3076846"/>
                <a:gridCol w="2504394"/>
                <a:gridCol w="279062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a:t>
            </a:r>
            <a:r>
              <a:rPr lang="en-US" dirty="0" smtClean="0"/>
              <a:t>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3525</Words>
  <Application>Microsoft Office PowerPoint</Application>
  <PresentationFormat>Custom</PresentationFormat>
  <Paragraphs>306</Paragraphs>
  <Slides>33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2014-08-21T11:11:31Z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