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8"/>
  </p:notesMasterIdLst>
  <p:handoutMasterIdLst>
    <p:handoutMasterId r:id="rId49"/>
  </p:handoutMasterIdLst>
  <p:sldIdLst>
    <p:sldId id="778" r:id="rId6"/>
    <p:sldId id="89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9" r:id="rId40"/>
    <p:sldId id="874" r:id="rId41"/>
    <p:sldId id="875" r:id="rId42"/>
    <p:sldId id="876" r:id="rId43"/>
    <p:sldId id="877" r:id="rId44"/>
    <p:sldId id="878" r:id="rId45"/>
    <p:sldId id="892" r:id="rId46"/>
    <p:sldId id="654"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3" d="100"/>
          <a:sy n="63" d="100"/>
        </p:scale>
        <p:origin x="978"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45956221"/>
              </p:ext>
            </p:extLst>
          </p:nvPr>
        </p:nvGraphicFramePr>
        <p:xfrm>
          <a:off x="351383" y="1063255"/>
          <a:ext cx="11225057" cy="3301433"/>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4763</Words>
  <Application>Microsoft Office PowerPoint</Application>
  <PresentationFormat>Custom</PresentationFormat>
  <Paragraphs>466</Paragraphs>
  <Slides>42</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Programming Cross-Domain Library</vt:lpstr>
      <vt:lpstr>Cross Domain Library</vt:lpstr>
      <vt:lpstr>Loading the Cross-Domain Library</vt:lpstr>
      <vt:lpstr>Cross-Domain Library Architecture</vt:lpstr>
      <vt:lpstr>Cross-Domain REST Calls</vt:lpstr>
      <vt:lpstr>Cross-Domain CSOM Calls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2014-10-22T20:27:26Z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