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87" r:id="rId5"/>
    <p:sldId id="260" r:id="rId6"/>
    <p:sldId id="295" r:id="rId7"/>
    <p:sldId id="261" r:id="rId8"/>
    <p:sldId id="274" r:id="rId9"/>
    <p:sldId id="278" r:id="rId10"/>
    <p:sldId id="289" r:id="rId11"/>
    <p:sldId id="271" r:id="rId12"/>
    <p:sldId id="294" r:id="rId13"/>
    <p:sldId id="288" r:id="rId14"/>
    <p:sldId id="290" r:id="rId15"/>
    <p:sldId id="296" r:id="rId16"/>
    <p:sldId id="297" r:id="rId17"/>
    <p:sldId id="298" r:id="rId18"/>
    <p:sldId id="299" r:id="rId19"/>
    <p:sldId id="280" r:id="rId2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gar Hernandez Hernandez" initials="EHH" lastIdx="1" clrIdx="0">
    <p:extLst>
      <p:ext uri="{19B8F6BF-5375-455C-9EA6-DF929625EA0E}">
        <p15:presenceInfo xmlns:p15="http://schemas.microsoft.com/office/powerpoint/2012/main" userId="3753f3ae7e92d7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5794" autoAdjust="0"/>
  </p:normalViewPr>
  <p:slideViewPr>
    <p:cSldViewPr snapToGrid="0">
      <p:cViewPr varScale="1">
        <p:scale>
          <a:sx n="114" d="100"/>
          <a:sy n="114" d="100"/>
        </p:scale>
        <p:origin x="414" y="102"/>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405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a:noFill/>
            </a:ln>
          </c:spPr>
          <c:dPt>
            <c:idx val="0"/>
            <c:bubble3D val="0"/>
            <c:spPr>
              <a:solidFill>
                <a:schemeClr val="accent2"/>
              </a:solidFill>
              <a:ln w="19050">
                <a:noFill/>
              </a:ln>
              <a:effectLst/>
            </c:spPr>
            <c:extLst>
              <c:ext xmlns:c16="http://schemas.microsoft.com/office/drawing/2014/chart" uri="{C3380CC4-5D6E-409C-BE32-E72D297353CC}">
                <c16:uniqueId val="{00000001-85A0-4D08-B4CB-473E33CE814B}"/>
              </c:ext>
            </c:extLst>
          </c:dPt>
          <c:dPt>
            <c:idx val="1"/>
            <c:bubble3D val="0"/>
            <c:spPr>
              <a:solidFill>
                <a:schemeClr val="tx1">
                  <a:lumMod val="65000"/>
                  <a:lumOff val="35000"/>
                </a:schemeClr>
              </a:solidFill>
              <a:ln w="19050">
                <a:noFill/>
              </a:ln>
              <a:effectLst/>
            </c:spPr>
            <c:extLst>
              <c:ext xmlns:c16="http://schemas.microsoft.com/office/drawing/2014/chart" uri="{C3380CC4-5D6E-409C-BE32-E72D297353CC}">
                <c16:uniqueId val="{00000003-85A0-4D08-B4CB-473E33CE814B}"/>
              </c:ext>
            </c:extLst>
          </c:dPt>
          <c:dPt>
            <c:idx val="2"/>
            <c:bubble3D val="0"/>
            <c:spPr>
              <a:solidFill>
                <a:schemeClr val="accent5"/>
              </a:solidFill>
              <a:ln w="19050">
                <a:noFill/>
              </a:ln>
              <a:effectLst/>
            </c:spPr>
            <c:extLst>
              <c:ext xmlns:c16="http://schemas.microsoft.com/office/drawing/2014/chart" uri="{C3380CC4-5D6E-409C-BE32-E72D297353CC}">
                <c16:uniqueId val="{00000005-85A0-4D08-B4CB-473E33CE814B}"/>
              </c:ext>
            </c:extLst>
          </c:dPt>
          <c:dPt>
            <c:idx val="3"/>
            <c:bubble3D val="0"/>
            <c:spPr>
              <a:solidFill>
                <a:schemeClr val="bg1">
                  <a:lumMod val="95000"/>
                </a:schemeClr>
              </a:solidFill>
              <a:ln w="19050">
                <a:noFill/>
              </a:ln>
              <a:effectLst/>
            </c:spPr>
            <c:extLst>
              <c:ext xmlns:c16="http://schemas.microsoft.com/office/drawing/2014/chart" uri="{C3380CC4-5D6E-409C-BE32-E72D297353CC}">
                <c16:uniqueId val="{00000007-85A0-4D08-B4CB-473E33CE814B}"/>
              </c:ext>
            </c:extLst>
          </c:dPt>
          <c:val>
            <c:numRef>
              <c:f>Sheet1!$B$2:$B$5</c:f>
              <c:numCache>
                <c:formatCode>General</c:formatCode>
                <c:ptCount val="4"/>
                <c:pt idx="0">
                  <c:v>82000</c:v>
                </c:pt>
                <c:pt idx="1">
                  <c:v>32000</c:v>
                </c:pt>
                <c:pt idx="2">
                  <c:v>14000</c:v>
                </c:pt>
                <c:pt idx="3">
                  <c:v>12000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Ventas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Parte 1</c:v>
                      </c:pt>
                      <c:pt idx="1">
                        <c:v>Parte 2</c:v>
                      </c:pt>
                      <c:pt idx="2">
                        <c:v>Parte 3</c:v>
                      </c:pt>
                      <c:pt idx="3">
                        <c:v>Parte 4</c:v>
                      </c:pt>
                    </c:strCache>
                  </c:strRef>
                </c15:cat>
              </c15:filteredCategoryTitle>
            </c:ext>
            <c:ext xmlns:c16="http://schemas.microsoft.com/office/drawing/2014/chart" uri="{C3380CC4-5D6E-409C-BE32-E72D297353CC}">
              <c16:uniqueId val="{00000008-85A0-4D08-B4CB-473E33CE814B}"/>
            </c:ext>
          </c:extLst>
        </c:ser>
        <c:dLbls>
          <c:showLegendKey val="0"/>
          <c:showVal val="0"/>
          <c:showCatName val="0"/>
          <c:showSerName val="0"/>
          <c:showPercent val="0"/>
          <c:showBubbleSize val="0"/>
          <c:showLeaderLines val="0"/>
        </c:dLbls>
        <c:firstSliceAng val="16"/>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a:noFill/>
            </a:ln>
          </c:spPr>
          <c:dPt>
            <c:idx val="0"/>
            <c:bubble3D val="0"/>
            <c:spPr>
              <a:solidFill>
                <a:schemeClr val="accent2"/>
              </a:solidFill>
              <a:ln w="19050">
                <a:noFill/>
              </a:ln>
              <a:effectLst/>
            </c:spPr>
            <c:extLst>
              <c:ext xmlns:c16="http://schemas.microsoft.com/office/drawing/2014/chart" uri="{C3380CC4-5D6E-409C-BE32-E72D297353CC}">
                <c16:uniqueId val="{00000001-85A0-4D08-B4CB-473E33CE814B}"/>
              </c:ext>
            </c:extLst>
          </c:dPt>
          <c:dPt>
            <c:idx val="1"/>
            <c:bubble3D val="0"/>
            <c:spPr>
              <a:solidFill>
                <a:schemeClr val="tx1">
                  <a:lumMod val="65000"/>
                  <a:lumOff val="35000"/>
                </a:schemeClr>
              </a:solidFill>
              <a:ln w="19050">
                <a:noFill/>
              </a:ln>
              <a:effectLst/>
            </c:spPr>
            <c:extLst>
              <c:ext xmlns:c16="http://schemas.microsoft.com/office/drawing/2014/chart" uri="{C3380CC4-5D6E-409C-BE32-E72D297353CC}">
                <c16:uniqueId val="{00000003-85A0-4D08-B4CB-473E33CE814B}"/>
              </c:ext>
            </c:extLst>
          </c:dPt>
          <c:dPt>
            <c:idx val="2"/>
            <c:bubble3D val="0"/>
            <c:spPr>
              <a:solidFill>
                <a:schemeClr val="accent5"/>
              </a:solidFill>
              <a:ln w="19050">
                <a:noFill/>
              </a:ln>
              <a:effectLst/>
            </c:spPr>
            <c:extLst>
              <c:ext xmlns:c16="http://schemas.microsoft.com/office/drawing/2014/chart" uri="{C3380CC4-5D6E-409C-BE32-E72D297353CC}">
                <c16:uniqueId val="{00000005-85A0-4D08-B4CB-473E33CE814B}"/>
              </c:ext>
            </c:extLst>
          </c:dPt>
          <c:dPt>
            <c:idx val="3"/>
            <c:bubble3D val="0"/>
            <c:spPr>
              <a:solidFill>
                <a:schemeClr val="bg1">
                  <a:lumMod val="95000"/>
                </a:schemeClr>
              </a:solidFill>
              <a:ln w="19050">
                <a:noFill/>
              </a:ln>
              <a:effectLst/>
            </c:spPr>
            <c:extLst>
              <c:ext xmlns:c16="http://schemas.microsoft.com/office/drawing/2014/chart" uri="{C3380CC4-5D6E-409C-BE32-E72D297353CC}">
                <c16:uniqueId val="{00000007-85A0-4D08-B4CB-473E33CE814B}"/>
              </c:ext>
            </c:extLst>
          </c:dPt>
          <c:val>
            <c:numRef>
              <c:f>Sheet1!$B$2:$B$5</c:f>
              <c:numCache>
                <c:formatCode>General</c:formatCode>
                <c:ptCount val="4"/>
                <c:pt idx="0">
                  <c:v>82000</c:v>
                </c:pt>
                <c:pt idx="1">
                  <c:v>32000</c:v>
                </c:pt>
                <c:pt idx="2">
                  <c:v>14000</c:v>
                </c:pt>
                <c:pt idx="3">
                  <c:v>12000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Ventas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Parte 1</c:v>
                      </c:pt>
                      <c:pt idx="1">
                        <c:v>Parte 2</c:v>
                      </c:pt>
                      <c:pt idx="2">
                        <c:v>Parte 3</c:v>
                      </c:pt>
                      <c:pt idx="3">
                        <c:v>Parte 4</c:v>
                      </c:pt>
                    </c:strCache>
                  </c:strRef>
                </c15:cat>
              </c15:filteredCategoryTitle>
            </c:ext>
            <c:ext xmlns:c16="http://schemas.microsoft.com/office/drawing/2014/chart" uri="{C3380CC4-5D6E-409C-BE32-E72D297353CC}">
              <c16:uniqueId val="{00000008-85A0-4D08-B4CB-473E33CE814B}"/>
            </c:ext>
          </c:extLst>
        </c:ser>
        <c:dLbls>
          <c:showLegendKey val="0"/>
          <c:showVal val="0"/>
          <c:showCatName val="0"/>
          <c:showSerName val="0"/>
          <c:showPercent val="0"/>
          <c:showBubbleSize val="0"/>
          <c:showLeaderLines val="0"/>
        </c:dLbls>
        <c:firstSliceAng val="16"/>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23F566E-A994-4E50-A92B-5444E755CBEC}" type="datetime1">
              <a:rPr lang="es-ES" smtClean="0"/>
              <a:t>29/10/2020</a:t>
            </a:fld>
            <a:endParaRPr lang="es-ES" dirty="0"/>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C0DF8-FD10-4451-A621-19CA56993D13}" type="datetime1">
              <a:rPr lang="es-ES" smtClean="0"/>
              <a:pPr/>
              <a:t>29/10/2020</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FDDBACE-0F8F-43FD-98F0-DEE13552DADA}" type="slidenum">
              <a:rPr lang="es-ES" noProof="0" smtClean="0"/>
              <a:t>‹Nº›</a:t>
            </a:fld>
            <a:endParaRPr lang="es-E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EFDDBACE-0F8F-43FD-98F0-DEE13552DADA}" type="slidenum">
              <a:rPr lang="es-ES" smtClean="0"/>
              <a:t>1</a:t>
            </a:fld>
            <a:endParaRPr lang="es-ES" dirty="0"/>
          </a:p>
        </p:txBody>
      </p:sp>
    </p:spTree>
    <p:extLst>
      <p:ext uri="{BB962C8B-B14F-4D97-AF65-F5344CB8AC3E}">
        <p14:creationId xmlns:p14="http://schemas.microsoft.com/office/powerpoint/2010/main" val="249757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EFDDBACE-0F8F-43FD-98F0-DEE13552DADA}" type="slidenum">
              <a:rPr lang="es-ES" smtClean="0"/>
              <a:t>11</a:t>
            </a:fld>
            <a:endParaRPr lang="es-ES" dirty="0"/>
          </a:p>
        </p:txBody>
      </p:sp>
    </p:spTree>
    <p:extLst>
      <p:ext uri="{BB962C8B-B14F-4D97-AF65-F5344CB8AC3E}">
        <p14:creationId xmlns:p14="http://schemas.microsoft.com/office/powerpoint/2010/main" val="38350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EFDDBACE-0F8F-43FD-98F0-DEE13552DADA}" type="slidenum">
              <a:rPr lang="es-ES" smtClean="0"/>
              <a:t>12</a:t>
            </a:fld>
            <a:endParaRPr lang="es-ES" dirty="0"/>
          </a:p>
        </p:txBody>
      </p:sp>
    </p:spTree>
    <p:extLst>
      <p:ext uri="{BB962C8B-B14F-4D97-AF65-F5344CB8AC3E}">
        <p14:creationId xmlns:p14="http://schemas.microsoft.com/office/powerpoint/2010/main" val="1689603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EFDDBACE-0F8F-43FD-98F0-DEE13552DADA}" type="slidenum">
              <a:rPr lang="es-ES" smtClean="0"/>
              <a:t>14</a:t>
            </a:fld>
            <a:endParaRPr lang="es-ES" dirty="0"/>
          </a:p>
        </p:txBody>
      </p:sp>
    </p:spTree>
    <p:extLst>
      <p:ext uri="{BB962C8B-B14F-4D97-AF65-F5344CB8AC3E}">
        <p14:creationId xmlns:p14="http://schemas.microsoft.com/office/powerpoint/2010/main" val="95210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EFDDBACE-0F8F-43FD-98F0-DEE13552DADA}" type="slidenum">
              <a:rPr lang="es-ES" smtClean="0"/>
              <a:t>16</a:t>
            </a:fld>
            <a:endParaRPr lang="es-ES" dirty="0"/>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EFDDBACE-0F8F-43FD-98F0-DEE13552DADA}" type="slidenum">
              <a:rPr lang="es-ES" smtClean="0"/>
              <a:t>2</a:t>
            </a:fld>
            <a:endParaRPr lang="es-ES" dirty="0"/>
          </a:p>
        </p:txBody>
      </p:sp>
    </p:spTree>
    <p:extLst>
      <p:ext uri="{BB962C8B-B14F-4D97-AF65-F5344CB8AC3E}">
        <p14:creationId xmlns:p14="http://schemas.microsoft.com/office/powerpoint/2010/main" val="212520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EFDDBACE-0F8F-43FD-98F0-DEE13552DADA}" type="slidenum">
              <a:rPr lang="es-ES" smtClean="0"/>
              <a:t>3</a:t>
            </a:fld>
            <a:endParaRPr lang="es-ES" dirty="0"/>
          </a:p>
        </p:txBody>
      </p:sp>
    </p:spTree>
    <p:extLst>
      <p:ext uri="{BB962C8B-B14F-4D97-AF65-F5344CB8AC3E}">
        <p14:creationId xmlns:p14="http://schemas.microsoft.com/office/powerpoint/2010/main" val="2879886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EFDDBACE-0F8F-43FD-98F0-DEE13552DADA}" type="slidenum">
              <a:rPr lang="es-ES" smtClean="0"/>
              <a:t>4</a:t>
            </a:fld>
            <a:endParaRPr lang="es-ES" dirty="0"/>
          </a:p>
        </p:txBody>
      </p:sp>
    </p:spTree>
    <p:extLst>
      <p:ext uri="{BB962C8B-B14F-4D97-AF65-F5344CB8AC3E}">
        <p14:creationId xmlns:p14="http://schemas.microsoft.com/office/powerpoint/2010/main" val="1506275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EFDDBACE-0F8F-43FD-98F0-DEE13552DADA}" type="slidenum">
              <a:rPr lang="es-ES" smtClean="0"/>
              <a:t>5</a:t>
            </a:fld>
            <a:endParaRPr lang="es-ES" dirty="0"/>
          </a:p>
        </p:txBody>
      </p:sp>
    </p:spTree>
    <p:extLst>
      <p:ext uri="{BB962C8B-B14F-4D97-AF65-F5344CB8AC3E}">
        <p14:creationId xmlns:p14="http://schemas.microsoft.com/office/powerpoint/2010/main" val="2829287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EFDDBACE-0F8F-43FD-98F0-DEE13552DADA}" type="slidenum">
              <a:rPr lang="es-ES" smtClean="0"/>
              <a:t>6</a:t>
            </a:fld>
            <a:endParaRPr lang="es-ES" dirty="0"/>
          </a:p>
        </p:txBody>
      </p:sp>
    </p:spTree>
    <p:extLst>
      <p:ext uri="{BB962C8B-B14F-4D97-AF65-F5344CB8AC3E}">
        <p14:creationId xmlns:p14="http://schemas.microsoft.com/office/powerpoint/2010/main" val="264728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EFDDBACE-0F8F-43FD-98F0-DEE13552DADA}" type="slidenum">
              <a:rPr lang="es-ES" smtClean="0"/>
              <a:t>8</a:t>
            </a:fld>
            <a:endParaRPr lang="es-ES" dirty="0"/>
          </a:p>
        </p:txBody>
      </p:sp>
    </p:spTree>
    <p:extLst>
      <p:ext uri="{BB962C8B-B14F-4D97-AF65-F5344CB8AC3E}">
        <p14:creationId xmlns:p14="http://schemas.microsoft.com/office/powerpoint/2010/main" val="304736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EFDDBACE-0F8F-43FD-98F0-DEE13552DADA}" type="slidenum">
              <a:rPr lang="es-ES" smtClean="0"/>
              <a:t>9</a:t>
            </a:fld>
            <a:endParaRPr lang="es-ES" dirty="0"/>
          </a:p>
        </p:txBody>
      </p:sp>
    </p:spTree>
    <p:extLst>
      <p:ext uri="{BB962C8B-B14F-4D97-AF65-F5344CB8AC3E}">
        <p14:creationId xmlns:p14="http://schemas.microsoft.com/office/powerpoint/2010/main" val="1098863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EFDDBACE-0F8F-43FD-98F0-DEE13552DADA}" type="slidenum">
              <a:rPr lang="es-ES" smtClean="0"/>
              <a:t>10</a:t>
            </a:fld>
            <a:endParaRPr lang="es-ES" dirty="0"/>
          </a:p>
        </p:txBody>
      </p:sp>
    </p:spTree>
    <p:extLst>
      <p:ext uri="{BB962C8B-B14F-4D97-AF65-F5344CB8AC3E}">
        <p14:creationId xmlns:p14="http://schemas.microsoft.com/office/powerpoint/2010/main" val="3992446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ducción larga">
    <p:bg>
      <p:bgPr>
        <a:solidFill>
          <a:schemeClr val="tx1"/>
        </a:solidFill>
        <a:effectLst/>
      </p:bgPr>
    </p:bg>
    <p:spTree>
      <p:nvGrpSpPr>
        <p:cNvPr id="1" name=""/>
        <p:cNvGrpSpPr/>
        <p:nvPr/>
      </p:nvGrpSpPr>
      <p:grpSpPr>
        <a:xfrm>
          <a:off x="0" y="0"/>
          <a:ext cx="0" cy="0"/>
          <a:chOff x="0" y="0"/>
          <a:chExt cx="0" cy="0"/>
        </a:xfrm>
      </p:grpSpPr>
      <p:sp>
        <p:nvSpPr>
          <p:cNvPr id="14" name="Rectángulo 13" title="Gráfico de superposición">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5" name="Conector recto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Marcador de número de diapositiva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12" name="Marcador de contenido 2">
            <a:extLst>
              <a:ext uri="{FF2B5EF4-FFF2-40B4-BE49-F238E27FC236}">
                <a16:creationId xmlns:a16="http://schemas.microsoft.com/office/drawing/2014/main" id="{70C5F94B-D0C9-41CA-8885-CBEA4C917545}"/>
              </a:ext>
            </a:extLst>
          </p:cNvPr>
          <p:cNvSpPr>
            <a:spLocks noGrp="1"/>
          </p:cNvSpPr>
          <p:nvPr>
            <p:ph idx="13"/>
          </p:nvPr>
        </p:nvSpPr>
        <p:spPr>
          <a:xfrm>
            <a:off x="860370" y="3674372"/>
            <a:ext cx="5022591" cy="2728844"/>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rtl="0"/>
            <a:r>
              <a:rPr lang="es-ES" noProof="0" dirty="0"/>
              <a:t>Título de la diapositiva divisoria</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es columnas en cuadros">
    <p:spTree>
      <p:nvGrpSpPr>
        <p:cNvPr id="1" name=""/>
        <p:cNvGrpSpPr/>
        <p:nvPr/>
      </p:nvGrpSpPr>
      <p:grpSpPr>
        <a:xfrm>
          <a:off x="0" y="0"/>
          <a:ext cx="0" cy="0"/>
          <a:chOff x="0" y="0"/>
          <a:chExt cx="0" cy="0"/>
        </a:xfrm>
      </p:grpSpPr>
      <p:sp>
        <p:nvSpPr>
          <p:cNvPr id="6" name="Marcador de contenido 2">
            <a:extLst>
              <a:ext uri="{FF2B5EF4-FFF2-40B4-BE49-F238E27FC236}">
                <a16:creationId xmlns:a16="http://schemas.microsoft.com/office/drawing/2014/main" id="{D79DF38F-893A-4CE0-B168-9FAA1D01B8D7}"/>
              </a:ext>
            </a:extLst>
          </p:cNvPr>
          <p:cNvSpPr>
            <a:spLocks noGrp="1"/>
          </p:cNvSpPr>
          <p:nvPr>
            <p:ph idx="14"/>
          </p:nvPr>
        </p:nvSpPr>
        <p:spPr>
          <a:xfrm>
            <a:off x="601681" y="2448000"/>
            <a:ext cx="3240000" cy="3631338"/>
          </a:xfrm>
          <a:noFill/>
          <a:ln>
            <a:no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4" name="Forma libre: Forma 13" title="Flecha">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8" name="Marcador de contenido 2">
            <a:extLst>
              <a:ext uri="{FF2B5EF4-FFF2-40B4-BE49-F238E27FC236}">
                <a16:creationId xmlns:a16="http://schemas.microsoft.com/office/drawing/2014/main" id="{22F46232-3721-4BC5-BEB7-E61D878D79FA}"/>
              </a:ext>
            </a:extLst>
          </p:cNvPr>
          <p:cNvSpPr>
            <a:spLocks noGrp="1"/>
          </p:cNvSpPr>
          <p:nvPr>
            <p:ph idx="15"/>
          </p:nvPr>
        </p:nvSpPr>
        <p:spPr>
          <a:xfrm>
            <a:off x="4476241" y="2448000"/>
            <a:ext cx="3240000" cy="3631338"/>
          </a:xfrm>
          <a:noFill/>
          <a:ln>
            <a:no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5" name="Forma libre: Forma 14" title="Flecha">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9" name="Marcador de contenido 2">
            <a:extLst>
              <a:ext uri="{FF2B5EF4-FFF2-40B4-BE49-F238E27FC236}">
                <a16:creationId xmlns:a16="http://schemas.microsoft.com/office/drawing/2014/main" id="{23CB58AD-849B-4714-8D57-C5C56343A24C}"/>
              </a:ext>
            </a:extLst>
          </p:cNvPr>
          <p:cNvSpPr>
            <a:spLocks noGrp="1"/>
          </p:cNvSpPr>
          <p:nvPr>
            <p:ph idx="16"/>
          </p:nvPr>
        </p:nvSpPr>
        <p:spPr>
          <a:xfrm>
            <a:off x="8350800" y="2448000"/>
            <a:ext cx="3240000" cy="3631338"/>
          </a:xfrm>
          <a:noFill/>
          <a:ln>
            <a:noFill/>
          </a:ln>
        </p:spPr>
        <p:txBody>
          <a:bodyPr lIns="136800" tIns="252000" rIns="136800" rtlCol="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Título 3">
            <a:extLst>
              <a:ext uri="{FF2B5EF4-FFF2-40B4-BE49-F238E27FC236}">
                <a16:creationId xmlns:a16="http://schemas.microsoft.com/office/drawing/2014/main" id="{ACD536EE-5B38-4E2F-B796-E4E5C97CAFA1}"/>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7" name="Marcador de pie de página 6">
            <a:extLst>
              <a:ext uri="{FF2B5EF4-FFF2-40B4-BE49-F238E27FC236}">
                <a16:creationId xmlns:a16="http://schemas.microsoft.com/office/drawing/2014/main" id="{CC32B7C1-ABDB-491C-B644-84474A5ADAF3}"/>
              </a:ext>
            </a:extLst>
          </p:cNvPr>
          <p:cNvSpPr>
            <a:spLocks noGrp="1"/>
          </p:cNvSpPr>
          <p:nvPr>
            <p:ph type="ftr" sz="quarter" idx="19"/>
          </p:nvPr>
        </p:nvSpPr>
        <p:spPr/>
        <p:txBody>
          <a:bodyPr rtlCol="0"/>
          <a:lstStyle/>
          <a:p>
            <a:pPr rtl="0"/>
            <a:r>
              <a:rPr lang="es-ES" noProof="0" dirty="0"/>
              <a:t>Agregue un pie de página</a:t>
            </a:r>
          </a:p>
        </p:txBody>
      </p:sp>
      <p:sp>
        <p:nvSpPr>
          <p:cNvPr id="16" name="Marcador de número de diapositiva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17" name="Marcador de texto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Subtítulo</a:t>
            </a:r>
          </a:p>
        </p:txBody>
      </p:sp>
      <p:sp>
        <p:nvSpPr>
          <p:cNvPr id="25" name="Marcador de texto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rtlCol="0" anchor="ctr"/>
          <a:lstStyle>
            <a:lvl1pPr marL="0" indent="0" algn="ctr">
              <a:buNone/>
              <a:defRPr sz="2100" b="1"/>
            </a:lvl1pPr>
          </a:lstStyle>
          <a:p>
            <a:pPr lvl="0" rtl="0"/>
            <a:r>
              <a:rPr lang="es-ES" noProof="0" dirty="0"/>
              <a:t>Título de la sección 1</a:t>
            </a:r>
          </a:p>
        </p:txBody>
      </p:sp>
      <p:sp>
        <p:nvSpPr>
          <p:cNvPr id="28" name="Marcador de texto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rtlCol="0" anchor="ctr"/>
          <a:lstStyle>
            <a:lvl1pPr marL="0" indent="0" algn="ctr">
              <a:buNone/>
              <a:defRPr sz="2100" b="1"/>
            </a:lvl1pPr>
          </a:lstStyle>
          <a:p>
            <a:pPr lvl="0" rtl="0"/>
            <a:r>
              <a:rPr lang="es-ES" noProof="0" dirty="0"/>
              <a:t>Título de la sección 2</a:t>
            </a:r>
          </a:p>
        </p:txBody>
      </p:sp>
      <p:sp>
        <p:nvSpPr>
          <p:cNvPr id="30" name="Marcador de texto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rtlCol="0" anchor="ctr"/>
          <a:lstStyle>
            <a:lvl1pPr marL="0" indent="0" algn="ctr">
              <a:buNone/>
              <a:defRPr sz="2100" b="1"/>
            </a:lvl1pPr>
          </a:lstStyle>
          <a:p>
            <a:pPr lvl="0" rtl="0"/>
            <a:r>
              <a:rPr lang="es-ES" noProof="0" dirty="0"/>
              <a:t>Título de la sección 3</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cxnSp>
        <p:nvCxnSpPr>
          <p:cNvPr id="13" name="Conector recto de flecha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Marcador de texto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rtlCol="0" anchor="ctr"/>
          <a:lstStyle>
            <a:lvl1pPr marL="0" indent="0" algn="ctr">
              <a:buNone/>
              <a:defRPr sz="1400">
                <a:solidFill>
                  <a:schemeClr val="tx1">
                    <a:lumMod val="50000"/>
                    <a:lumOff val="50000"/>
                  </a:schemeClr>
                </a:solidFill>
              </a:defRPr>
            </a:lvl1pPr>
          </a:lstStyle>
          <a:p>
            <a:pPr lvl="0" rtl="0"/>
            <a:r>
              <a:rPr lang="es-ES" noProof="0" dirty="0"/>
              <a:t>Año</a:t>
            </a:r>
          </a:p>
        </p:txBody>
      </p:sp>
      <p:sp>
        <p:nvSpPr>
          <p:cNvPr id="15" name="Marcador de texto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16" name="Marcador de texto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17" name="Marcador de texto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18" name="Marcador de texto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19" name="Marcador de texto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rtlCol="0" anchor="ctr"/>
          <a:lstStyle>
            <a:lvl1pPr marL="0" indent="0" algn="ctr">
              <a:buNone/>
              <a:defRPr sz="1400">
                <a:solidFill>
                  <a:schemeClr val="tx1">
                    <a:lumMod val="50000"/>
                    <a:lumOff val="50000"/>
                  </a:schemeClr>
                </a:solidFill>
              </a:defRPr>
            </a:lvl1pPr>
          </a:lstStyle>
          <a:p>
            <a:pPr lvl="0" rtl="0"/>
            <a:r>
              <a:rPr lang="es-ES" noProof="0" dirty="0"/>
              <a:t>Año</a:t>
            </a:r>
          </a:p>
        </p:txBody>
      </p:sp>
      <p:sp>
        <p:nvSpPr>
          <p:cNvPr id="20" name="Marcador de texto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1" name="Marcador de texto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2" name="Marcador de texto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3" name="Marcador de texto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4" name="Marcador de texto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5" name="Marcador de texto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6" name="Marcador de texto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7" name="Marcador de texto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8" name="Marcador de texto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29" name="Marcador de texto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30" name="Marcador de texto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31" name="Marcador de texto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32" name="Marcador de texto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33" name="Marcador de texto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34" name="Marcador de texto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35" name="Marcador de texto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36" name="Marcador de texto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37" name="Marcador de texto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dirty="0"/>
              <a:t>MM</a:t>
            </a:r>
          </a:p>
        </p:txBody>
      </p:sp>
      <p:sp>
        <p:nvSpPr>
          <p:cNvPr id="40" name="Marcador de texto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rtlCol="0" anchor="t"/>
          <a:lstStyle>
            <a:lvl1pPr marL="0" indent="0" algn="ctr">
              <a:buNone/>
              <a:defRPr sz="1600">
                <a:solidFill>
                  <a:schemeClr val="bg1"/>
                </a:solidFill>
              </a:defRPr>
            </a:lvl1pPr>
          </a:lstStyle>
          <a:p>
            <a:pPr lvl="0" rtl="0"/>
            <a:r>
              <a:rPr lang="es-ES" noProof="0" dirty="0"/>
              <a:t>Título del elemento</a:t>
            </a:r>
          </a:p>
        </p:txBody>
      </p:sp>
      <p:sp>
        <p:nvSpPr>
          <p:cNvPr id="41" name="Marcador de texto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rtlCol="0"/>
          <a:lstStyle>
            <a:lvl1pPr marL="0" indent="0" algn="ctr">
              <a:buNone/>
              <a:defRPr sz="1200">
                <a:solidFill>
                  <a:schemeClr val="tx1">
                    <a:lumMod val="50000"/>
                    <a:lumOff val="50000"/>
                  </a:schemeClr>
                </a:solidFill>
              </a:defRPr>
            </a:lvl1pPr>
          </a:lstStyle>
          <a:p>
            <a:pPr lvl="0" rtl="0"/>
            <a:r>
              <a:rPr lang="es-ES" noProof="0" dirty="0"/>
              <a:t>Mes, año</a:t>
            </a:r>
          </a:p>
        </p:txBody>
      </p:sp>
      <p:sp>
        <p:nvSpPr>
          <p:cNvPr id="4" name="Título 3">
            <a:extLst>
              <a:ext uri="{FF2B5EF4-FFF2-40B4-BE49-F238E27FC236}">
                <a16:creationId xmlns:a16="http://schemas.microsoft.com/office/drawing/2014/main" id="{E6BAFDBA-55A9-474E-B718-9A082A4EC2FA}"/>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posición de pie de página 5">
            <a:extLst>
              <a:ext uri="{FF2B5EF4-FFF2-40B4-BE49-F238E27FC236}">
                <a16:creationId xmlns:a16="http://schemas.microsoft.com/office/drawing/2014/main" id="{3B7B8B7D-30D2-4642-AD21-0E2F8D85A424}"/>
              </a:ext>
            </a:extLst>
          </p:cNvPr>
          <p:cNvSpPr>
            <a:spLocks noGrp="1"/>
          </p:cNvSpPr>
          <p:nvPr>
            <p:ph type="ftr" sz="quarter" idx="61"/>
          </p:nvPr>
        </p:nvSpPr>
        <p:spPr/>
        <p:txBody>
          <a:bodyPr rtlCol="0"/>
          <a:lstStyle/>
          <a:p>
            <a:pPr rtl="0"/>
            <a:r>
              <a:rPr lang="es-ES" noProof="0" dirty="0"/>
              <a:t>Agregue un pie de página</a:t>
            </a:r>
          </a:p>
        </p:txBody>
      </p:sp>
      <p:sp>
        <p:nvSpPr>
          <p:cNvPr id="7" name="Marcador de número de diapositiva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39" name="Marcador de texto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Subtítulo</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es miembros del equipo">
    <p:spTree>
      <p:nvGrpSpPr>
        <p:cNvPr id="1" name=""/>
        <p:cNvGrpSpPr/>
        <p:nvPr/>
      </p:nvGrpSpPr>
      <p:grpSpPr>
        <a:xfrm>
          <a:off x="0" y="0"/>
          <a:ext cx="0" cy="0"/>
          <a:chOff x="0" y="0"/>
          <a:chExt cx="0" cy="0"/>
        </a:xfrm>
      </p:grpSpPr>
      <p:sp>
        <p:nvSpPr>
          <p:cNvPr id="38" name="Marcador de posición de imagen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Foto de perfil</a:t>
            </a:r>
          </a:p>
        </p:txBody>
      </p:sp>
      <p:sp>
        <p:nvSpPr>
          <p:cNvPr id="39" name="Marcador de texto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rtlCol="0" anchor="b"/>
          <a:lstStyle>
            <a:lvl1pPr marL="0" indent="0" algn="l">
              <a:buFont typeface="Arial" panose="020B0604020202020204" pitchFamily="34" charset="0"/>
              <a:buNone/>
              <a:defRPr sz="2400"/>
            </a:lvl1pPr>
          </a:lstStyle>
          <a:p>
            <a:pPr lvl="0" rtl="0"/>
            <a:r>
              <a:rPr lang="es-ES" noProof="0" dirty="0"/>
              <a:t>Nombre</a:t>
            </a:r>
          </a:p>
        </p:txBody>
      </p:sp>
      <p:sp>
        <p:nvSpPr>
          <p:cNvPr id="42" name="Marcador de texto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rtlCol="0"/>
          <a:lstStyle>
            <a:lvl1pPr marL="0" indent="0" algn="l">
              <a:buNone/>
              <a:defRPr sz="1400">
                <a:solidFill>
                  <a:schemeClr val="tx1">
                    <a:lumMod val="50000"/>
                    <a:lumOff val="50000"/>
                  </a:schemeClr>
                </a:solidFill>
              </a:defRPr>
            </a:lvl1pPr>
          </a:lstStyle>
          <a:p>
            <a:pPr lvl="0" rtl="0"/>
            <a:r>
              <a:rPr lang="es-ES" noProof="0" dirty="0"/>
              <a:t>Biografía breve</a:t>
            </a:r>
          </a:p>
        </p:txBody>
      </p:sp>
      <p:sp>
        <p:nvSpPr>
          <p:cNvPr id="43" name="Marcador de texto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rtlCol="0"/>
          <a:lstStyle>
            <a:lvl1pPr marL="0" indent="0" algn="l">
              <a:buFont typeface="Arial" panose="020B0604020202020204" pitchFamily="34" charset="0"/>
              <a:buNone/>
              <a:defRPr sz="1400">
                <a:solidFill>
                  <a:schemeClr val="bg1">
                    <a:lumMod val="50000"/>
                  </a:schemeClr>
                </a:solidFill>
              </a:defRPr>
            </a:lvl1pPr>
          </a:lstStyle>
          <a:p>
            <a:pPr lvl="0" rtl="0"/>
            <a:r>
              <a:rPr lang="es-ES" noProof="0" dirty="0"/>
              <a:t>Título</a:t>
            </a:r>
          </a:p>
        </p:txBody>
      </p:sp>
      <p:sp>
        <p:nvSpPr>
          <p:cNvPr id="44" name="Marcador de posición de imagen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Foto de perfil</a:t>
            </a:r>
          </a:p>
        </p:txBody>
      </p:sp>
      <p:sp>
        <p:nvSpPr>
          <p:cNvPr id="45" name="Marcador de texto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rtlCol="0" anchor="b"/>
          <a:lstStyle>
            <a:lvl1pPr marL="0" indent="0" algn="l">
              <a:buFont typeface="Arial" panose="020B0604020202020204" pitchFamily="34" charset="0"/>
              <a:buNone/>
              <a:defRPr sz="2400"/>
            </a:lvl1pPr>
          </a:lstStyle>
          <a:p>
            <a:pPr lvl="0" rtl="0"/>
            <a:r>
              <a:rPr lang="es-ES" noProof="0" dirty="0"/>
              <a:t>Nombre</a:t>
            </a:r>
          </a:p>
        </p:txBody>
      </p:sp>
      <p:sp>
        <p:nvSpPr>
          <p:cNvPr id="46" name="Marcador de texto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rtlCol="0"/>
          <a:lstStyle>
            <a:lvl1pPr marL="0" indent="0" algn="l">
              <a:buNone/>
              <a:defRPr sz="1400">
                <a:solidFill>
                  <a:schemeClr val="tx1">
                    <a:lumMod val="50000"/>
                    <a:lumOff val="50000"/>
                  </a:schemeClr>
                </a:solidFill>
              </a:defRPr>
            </a:lvl1pPr>
          </a:lstStyle>
          <a:p>
            <a:pPr lvl="0" rtl="0"/>
            <a:r>
              <a:rPr lang="es-ES" noProof="0" dirty="0"/>
              <a:t>Biografía breve</a:t>
            </a:r>
          </a:p>
        </p:txBody>
      </p:sp>
      <p:sp>
        <p:nvSpPr>
          <p:cNvPr id="47" name="Marcador de texto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rtlCol="0"/>
          <a:lstStyle>
            <a:lvl1pPr marL="0" indent="0" algn="l">
              <a:buFont typeface="Arial" panose="020B0604020202020204" pitchFamily="34" charset="0"/>
              <a:buNone/>
              <a:defRPr sz="1400">
                <a:solidFill>
                  <a:schemeClr val="bg1">
                    <a:lumMod val="50000"/>
                  </a:schemeClr>
                </a:solidFill>
              </a:defRPr>
            </a:lvl1pPr>
          </a:lstStyle>
          <a:p>
            <a:pPr lvl="0" rtl="0"/>
            <a:r>
              <a:rPr lang="es-ES" noProof="0" dirty="0"/>
              <a:t>Título</a:t>
            </a:r>
          </a:p>
        </p:txBody>
      </p:sp>
      <p:sp>
        <p:nvSpPr>
          <p:cNvPr id="48" name="Marcador de posición de imagen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Foto de perfil</a:t>
            </a:r>
          </a:p>
        </p:txBody>
      </p:sp>
      <p:sp>
        <p:nvSpPr>
          <p:cNvPr id="49" name="Marcador de texto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rtlCol="0" anchor="b"/>
          <a:lstStyle>
            <a:lvl1pPr marL="0" indent="0" algn="l">
              <a:buFont typeface="Arial" panose="020B0604020202020204" pitchFamily="34" charset="0"/>
              <a:buNone/>
              <a:defRPr sz="2400"/>
            </a:lvl1pPr>
          </a:lstStyle>
          <a:p>
            <a:pPr lvl="0" rtl="0"/>
            <a:r>
              <a:rPr lang="es-ES" noProof="0" dirty="0"/>
              <a:t>Nombre</a:t>
            </a:r>
          </a:p>
        </p:txBody>
      </p:sp>
      <p:sp>
        <p:nvSpPr>
          <p:cNvPr id="50" name="Marcador de texto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rtlCol="0"/>
          <a:lstStyle>
            <a:lvl1pPr marL="0" indent="0" algn="l">
              <a:buNone/>
              <a:defRPr sz="1400">
                <a:solidFill>
                  <a:schemeClr val="tx1">
                    <a:lumMod val="50000"/>
                    <a:lumOff val="50000"/>
                  </a:schemeClr>
                </a:solidFill>
              </a:defRPr>
            </a:lvl1pPr>
          </a:lstStyle>
          <a:p>
            <a:pPr lvl="0" rtl="0"/>
            <a:r>
              <a:rPr lang="es-ES" noProof="0" dirty="0"/>
              <a:t>Biografía breve</a:t>
            </a:r>
          </a:p>
        </p:txBody>
      </p:sp>
      <p:sp>
        <p:nvSpPr>
          <p:cNvPr id="51" name="Marcador de texto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rtlCol="0"/>
          <a:lstStyle>
            <a:lvl1pPr marL="0" indent="0" algn="l">
              <a:buFont typeface="Arial" panose="020B0604020202020204" pitchFamily="34" charset="0"/>
              <a:buNone/>
              <a:defRPr sz="1400">
                <a:solidFill>
                  <a:schemeClr val="bg1">
                    <a:lumMod val="50000"/>
                  </a:schemeClr>
                </a:solidFill>
              </a:defRPr>
            </a:lvl1pPr>
          </a:lstStyle>
          <a:p>
            <a:pPr lvl="0" rtl="0"/>
            <a:r>
              <a:rPr lang="es-ES" noProof="0" dirty="0"/>
              <a:t>Título</a:t>
            </a:r>
          </a:p>
        </p:txBody>
      </p:sp>
      <p:sp>
        <p:nvSpPr>
          <p:cNvPr id="4" name="Título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rtlCol="0"/>
          <a:lstStyle/>
          <a:p>
            <a:pPr rtl="0"/>
            <a:r>
              <a:rPr lang="es-ES" noProof="0"/>
              <a:t>Haga clic para modificar el estilo de título del patrón</a:t>
            </a:r>
            <a:endParaRPr lang="es-ES" noProof="0" dirty="0"/>
          </a:p>
        </p:txBody>
      </p:sp>
      <p:sp>
        <p:nvSpPr>
          <p:cNvPr id="6" name="Marcador de pie de página 5">
            <a:extLst>
              <a:ext uri="{FF2B5EF4-FFF2-40B4-BE49-F238E27FC236}">
                <a16:creationId xmlns:a16="http://schemas.microsoft.com/office/drawing/2014/main" id="{7EBF9ED8-9A9C-443A-BA3F-560FC1AF9653}"/>
              </a:ext>
            </a:extLst>
          </p:cNvPr>
          <p:cNvSpPr>
            <a:spLocks noGrp="1"/>
          </p:cNvSpPr>
          <p:nvPr>
            <p:ph type="ftr" sz="quarter" idx="42"/>
          </p:nvPr>
        </p:nvSpPr>
        <p:spPr/>
        <p:txBody>
          <a:bodyPr rtlCol="0"/>
          <a:lstStyle/>
          <a:p>
            <a:pPr rtl="0"/>
            <a:r>
              <a:rPr lang="es-ES" noProof="0" dirty="0"/>
              <a:t>Agregue un pie de página</a:t>
            </a:r>
          </a:p>
        </p:txBody>
      </p:sp>
      <p:sp>
        <p:nvSpPr>
          <p:cNvPr id="7" name="Marcador de número de diapositiva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21" name="Marcador de texto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Subtítulo</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embros del equipo 6">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Subtítulo</a:t>
            </a:r>
          </a:p>
        </p:txBody>
      </p:sp>
      <p:sp>
        <p:nvSpPr>
          <p:cNvPr id="28" name="Marcador de posición de imagen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rtl="0"/>
            <a:r>
              <a:rPr lang="es-ES" noProof="0" dirty="0"/>
              <a:t>Foto de perfil</a:t>
            </a:r>
          </a:p>
        </p:txBody>
      </p:sp>
      <p:sp>
        <p:nvSpPr>
          <p:cNvPr id="18" name="Marcador de texto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rtlCol="0" anchor="b"/>
          <a:lstStyle>
            <a:lvl1pPr marL="0" indent="0" algn="l">
              <a:buFont typeface="Arial" panose="020B0604020202020204" pitchFamily="34" charset="0"/>
              <a:buNone/>
              <a:defRPr sz="2400"/>
            </a:lvl1pPr>
          </a:lstStyle>
          <a:p>
            <a:pPr lvl="0" rtl="0"/>
            <a:r>
              <a:rPr lang="es-ES" noProof="0" dirty="0"/>
              <a:t>Nombre completo</a:t>
            </a:r>
          </a:p>
        </p:txBody>
      </p:sp>
      <p:sp>
        <p:nvSpPr>
          <p:cNvPr id="19" name="Marcador de texto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rtlCol="0"/>
          <a:lstStyle>
            <a:lvl1pPr marL="0" indent="0" algn="l">
              <a:buNone/>
              <a:defRPr sz="1400">
                <a:solidFill>
                  <a:schemeClr val="tx1">
                    <a:lumMod val="50000"/>
                    <a:lumOff val="50000"/>
                  </a:schemeClr>
                </a:solidFill>
              </a:defRPr>
            </a:lvl1pPr>
          </a:lstStyle>
          <a:p>
            <a:pPr lvl="0" rtl="0"/>
            <a:r>
              <a:rPr lang="es-ES" noProof="0" dirty="0"/>
              <a:t>Descripción de la viñeta</a:t>
            </a:r>
          </a:p>
        </p:txBody>
      </p:sp>
      <p:sp>
        <p:nvSpPr>
          <p:cNvPr id="29" name="Marcador de posición de imagen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rtl="0">
              <a:buNone/>
            </a:pPr>
            <a:r>
              <a:rPr lang="es-ES" noProof="0" dirty="0"/>
              <a:t>Foto de perfil</a:t>
            </a:r>
          </a:p>
        </p:txBody>
      </p:sp>
      <p:sp>
        <p:nvSpPr>
          <p:cNvPr id="36" name="Marcador de texto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rtlCol="0" anchor="b"/>
          <a:lstStyle>
            <a:lvl1pPr marL="0" indent="0" algn="l">
              <a:buFont typeface="Arial" panose="020B0604020202020204" pitchFamily="34" charset="0"/>
              <a:buNone/>
              <a:defRPr sz="2400"/>
            </a:lvl1pPr>
          </a:lstStyle>
          <a:p>
            <a:pPr lvl="0" rtl="0"/>
            <a:r>
              <a:rPr lang="es-ES" noProof="0" dirty="0"/>
              <a:t>Nombre completo</a:t>
            </a:r>
          </a:p>
        </p:txBody>
      </p:sp>
      <p:sp>
        <p:nvSpPr>
          <p:cNvPr id="37" name="Marcador de texto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rtlCol="0"/>
          <a:lstStyle>
            <a:lvl1pPr marL="0" indent="0" algn="l">
              <a:buNone/>
              <a:defRPr sz="1400">
                <a:solidFill>
                  <a:schemeClr val="tx1">
                    <a:lumMod val="50000"/>
                    <a:lumOff val="50000"/>
                  </a:schemeClr>
                </a:solidFill>
              </a:defRPr>
            </a:lvl1pPr>
          </a:lstStyle>
          <a:p>
            <a:pPr lvl="0" rtl="0"/>
            <a:r>
              <a:rPr lang="es-ES" noProof="0" dirty="0"/>
              <a:t>Descripción de la viñeta</a:t>
            </a:r>
          </a:p>
        </p:txBody>
      </p:sp>
      <p:sp>
        <p:nvSpPr>
          <p:cNvPr id="30" name="Marcador de posición de imagen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rtl="0">
              <a:buNone/>
            </a:pPr>
            <a:r>
              <a:rPr lang="es-ES" noProof="0" dirty="0"/>
              <a:t>Foto de perfil</a:t>
            </a:r>
          </a:p>
        </p:txBody>
      </p:sp>
      <p:sp>
        <p:nvSpPr>
          <p:cNvPr id="40" name="Marcador de texto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rtlCol="0" anchor="b"/>
          <a:lstStyle>
            <a:lvl1pPr marL="0" indent="0" algn="l">
              <a:buFont typeface="Arial" panose="020B0604020202020204" pitchFamily="34" charset="0"/>
              <a:buNone/>
              <a:defRPr sz="2400"/>
            </a:lvl1pPr>
          </a:lstStyle>
          <a:p>
            <a:pPr lvl="0" rtl="0"/>
            <a:r>
              <a:rPr lang="es-ES" noProof="0" dirty="0"/>
              <a:t>Nombre completo</a:t>
            </a:r>
          </a:p>
        </p:txBody>
      </p:sp>
      <p:sp>
        <p:nvSpPr>
          <p:cNvPr id="41" name="Marcador de texto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rtlCol="0"/>
          <a:lstStyle>
            <a:lvl1pPr marL="0" indent="0" algn="l">
              <a:buNone/>
              <a:defRPr sz="1400">
                <a:solidFill>
                  <a:schemeClr val="tx1">
                    <a:lumMod val="50000"/>
                    <a:lumOff val="50000"/>
                  </a:schemeClr>
                </a:solidFill>
              </a:defRPr>
            </a:lvl1pPr>
          </a:lstStyle>
          <a:p>
            <a:pPr lvl="0" rtl="0"/>
            <a:r>
              <a:rPr lang="es-ES" noProof="0" dirty="0"/>
              <a:t>Descripción de la viñeta</a:t>
            </a:r>
          </a:p>
        </p:txBody>
      </p:sp>
      <p:sp>
        <p:nvSpPr>
          <p:cNvPr id="54" name="Marcador de posición de imagen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rtl="0">
              <a:buNone/>
            </a:pPr>
            <a:r>
              <a:rPr lang="es-ES" noProof="0" dirty="0"/>
              <a:t>Foto de perfil</a:t>
            </a:r>
          </a:p>
        </p:txBody>
      </p:sp>
      <p:sp>
        <p:nvSpPr>
          <p:cNvPr id="52" name="Marcador de texto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rtlCol="0" anchor="b"/>
          <a:lstStyle>
            <a:lvl1pPr marL="0" indent="0" algn="l">
              <a:buFont typeface="Arial" panose="020B0604020202020204" pitchFamily="34" charset="0"/>
              <a:buNone/>
              <a:defRPr sz="2400"/>
            </a:lvl1pPr>
          </a:lstStyle>
          <a:p>
            <a:pPr lvl="0" rtl="0"/>
            <a:r>
              <a:rPr lang="es-ES" noProof="0" dirty="0"/>
              <a:t>Nombre completo</a:t>
            </a:r>
          </a:p>
        </p:txBody>
      </p:sp>
      <p:sp>
        <p:nvSpPr>
          <p:cNvPr id="53" name="Marcador de texto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rtlCol="0"/>
          <a:lstStyle>
            <a:lvl1pPr marL="0" indent="0" algn="l">
              <a:buNone/>
              <a:defRPr sz="1400">
                <a:solidFill>
                  <a:schemeClr val="tx1">
                    <a:lumMod val="50000"/>
                    <a:lumOff val="50000"/>
                  </a:schemeClr>
                </a:solidFill>
              </a:defRPr>
            </a:lvl1pPr>
          </a:lstStyle>
          <a:p>
            <a:pPr lvl="0" rtl="0"/>
            <a:r>
              <a:rPr lang="es-ES" noProof="0" dirty="0"/>
              <a:t>Descripción de la viñeta</a:t>
            </a:r>
          </a:p>
        </p:txBody>
      </p:sp>
      <p:sp>
        <p:nvSpPr>
          <p:cNvPr id="55" name="Marcador de posición de imagen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rtl="0"/>
            <a:r>
              <a:rPr lang="es-ES" noProof="0" dirty="0"/>
              <a:t>Foto de perfil</a:t>
            </a:r>
          </a:p>
        </p:txBody>
      </p:sp>
      <p:sp>
        <p:nvSpPr>
          <p:cNvPr id="57" name="Marcador de texto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rtlCol="0" anchor="b"/>
          <a:lstStyle>
            <a:lvl1pPr marL="0" indent="0" algn="l">
              <a:buFont typeface="Arial" panose="020B0604020202020204" pitchFamily="34" charset="0"/>
              <a:buNone/>
              <a:defRPr sz="2400"/>
            </a:lvl1pPr>
          </a:lstStyle>
          <a:p>
            <a:pPr lvl="0" rtl="0"/>
            <a:r>
              <a:rPr lang="es-ES" noProof="0" dirty="0"/>
              <a:t>Nombre completo</a:t>
            </a:r>
          </a:p>
        </p:txBody>
      </p:sp>
      <p:sp>
        <p:nvSpPr>
          <p:cNvPr id="58" name="Marcador de texto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rtlCol="0"/>
          <a:lstStyle>
            <a:lvl1pPr marL="0" indent="0" algn="l">
              <a:buNone/>
              <a:defRPr sz="1400">
                <a:solidFill>
                  <a:schemeClr val="tx1">
                    <a:lumMod val="50000"/>
                    <a:lumOff val="50000"/>
                  </a:schemeClr>
                </a:solidFill>
              </a:defRPr>
            </a:lvl1pPr>
          </a:lstStyle>
          <a:p>
            <a:pPr lvl="0" rtl="0"/>
            <a:r>
              <a:rPr lang="es-ES" noProof="0" dirty="0"/>
              <a:t>Descripción de la viñeta</a:t>
            </a:r>
          </a:p>
        </p:txBody>
      </p:sp>
      <p:sp>
        <p:nvSpPr>
          <p:cNvPr id="56" name="Marcador de posición de imagen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rtl="0">
              <a:buNone/>
            </a:pPr>
            <a:r>
              <a:rPr lang="es-ES" noProof="0" dirty="0"/>
              <a:t>Foto de perfil</a:t>
            </a:r>
          </a:p>
        </p:txBody>
      </p:sp>
      <p:sp>
        <p:nvSpPr>
          <p:cNvPr id="59" name="Marcador de texto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rtlCol="0" anchor="b"/>
          <a:lstStyle>
            <a:lvl1pPr marL="0" indent="0" algn="l">
              <a:buFont typeface="Arial" panose="020B0604020202020204" pitchFamily="34" charset="0"/>
              <a:buNone/>
              <a:defRPr sz="2400"/>
            </a:lvl1pPr>
          </a:lstStyle>
          <a:p>
            <a:pPr lvl="0" rtl="0"/>
            <a:r>
              <a:rPr lang="es-ES" noProof="0" dirty="0"/>
              <a:t>Nombre completo</a:t>
            </a:r>
          </a:p>
        </p:txBody>
      </p:sp>
      <p:sp>
        <p:nvSpPr>
          <p:cNvPr id="60" name="Marcador de texto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rtlCol="0"/>
          <a:lstStyle>
            <a:lvl1pPr marL="0" indent="0" algn="l">
              <a:buNone/>
              <a:defRPr sz="1400">
                <a:solidFill>
                  <a:schemeClr val="tx1">
                    <a:lumMod val="50000"/>
                    <a:lumOff val="50000"/>
                  </a:schemeClr>
                </a:solidFill>
              </a:defRPr>
            </a:lvl1pPr>
          </a:lstStyle>
          <a:p>
            <a:pPr lvl="0" rtl="0"/>
            <a:r>
              <a:rPr lang="es-ES" noProof="0" dirty="0"/>
              <a:t>Descripción de la viñeta</a:t>
            </a:r>
          </a:p>
        </p:txBody>
      </p:sp>
      <p:sp>
        <p:nvSpPr>
          <p:cNvPr id="4" name="Título 3">
            <a:extLst>
              <a:ext uri="{FF2B5EF4-FFF2-40B4-BE49-F238E27FC236}">
                <a16:creationId xmlns:a16="http://schemas.microsoft.com/office/drawing/2014/main" id="{69E86487-436E-4E20-818F-6FE245920CEE}"/>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posición de pie de página 5">
            <a:extLst>
              <a:ext uri="{FF2B5EF4-FFF2-40B4-BE49-F238E27FC236}">
                <a16:creationId xmlns:a16="http://schemas.microsoft.com/office/drawing/2014/main" id="{7EC773E5-5A1D-47F5-A9E8-22ED16ACFB98}"/>
              </a:ext>
            </a:extLst>
          </p:cNvPr>
          <p:cNvSpPr>
            <a:spLocks noGrp="1"/>
          </p:cNvSpPr>
          <p:nvPr>
            <p:ph type="ftr" sz="quarter" idx="62"/>
          </p:nvPr>
        </p:nvSpPr>
        <p:spPr/>
        <p:txBody>
          <a:bodyPr rtlCol="0"/>
          <a:lstStyle/>
          <a:p>
            <a:pPr rtl="0"/>
            <a:r>
              <a:rPr lang="es-ES" noProof="0" dirty="0"/>
              <a:t>Agregue un pie de página</a:t>
            </a:r>
          </a:p>
        </p:txBody>
      </p:sp>
      <p:sp>
        <p:nvSpPr>
          <p:cNvPr id="7" name="Marcador de número de diapositiva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acias">
    <p:bg>
      <p:bgPr>
        <a:solidFill>
          <a:schemeClr val="tx1"/>
        </a:solidFill>
        <a:effectLst/>
      </p:bgPr>
    </p:bg>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Rectángulo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0" name="Rectángulo 19" title="Gráfico de superposición">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1" name="Rectángulo 20" title="Gráfico de superposición">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22" name="Conector recto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rtlCol="0"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pPr rtl="0"/>
            <a:r>
              <a:rPr lang="es-ES" noProof="0" dirty="0"/>
              <a:t>Muchas </a:t>
            </a:r>
            <a:br>
              <a:rPr lang="es-ES" noProof="0" dirty="0"/>
            </a:br>
            <a:r>
              <a:rPr lang="es-ES" noProof="0" dirty="0"/>
              <a:t>gracias</a:t>
            </a:r>
          </a:p>
        </p:txBody>
      </p:sp>
      <p:pic>
        <p:nvPicPr>
          <p:cNvPr id="10" name="Imagen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Conector recto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ítulo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rtlCol="0"/>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dirty="0"/>
              <a:t>Nombre completo</a:t>
            </a:r>
          </a:p>
        </p:txBody>
      </p:sp>
      <p:sp>
        <p:nvSpPr>
          <p:cNvPr id="18" name="Marcador de texto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rtlCol="0"/>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Teléfono</a:t>
            </a:r>
          </a:p>
        </p:txBody>
      </p:sp>
      <p:sp>
        <p:nvSpPr>
          <p:cNvPr id="19" name="Marcador de texto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rtlCol="0"/>
          <a:lstStyle>
            <a:lvl1pPr marL="0" indent="0" algn="r">
              <a:buNone/>
              <a:defRPr sz="1600">
                <a:solidFill>
                  <a:schemeClr val="bg1"/>
                </a:solidFill>
              </a:defRPr>
            </a:lvl1pPr>
          </a:lstStyle>
          <a:p>
            <a:pPr lvl="0" rtl="0"/>
            <a:r>
              <a:rPr lang="es-ES" noProof="0" dirty="0"/>
              <a:t>Correo electrónico</a:t>
            </a:r>
          </a:p>
        </p:txBody>
      </p:sp>
      <p:sp>
        <p:nvSpPr>
          <p:cNvPr id="24" name="Marcador de texto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rtlCol="0"/>
          <a:lstStyle>
            <a:lvl1pPr marL="0" indent="0" algn="r">
              <a:buNone/>
              <a:defRPr sz="1600">
                <a:solidFill>
                  <a:schemeClr val="bg1"/>
                </a:solidFill>
              </a:defRPr>
            </a:lvl1pPr>
          </a:lstStyle>
          <a:p>
            <a:pPr lvl="0" rtl="0"/>
            <a:r>
              <a:rPr lang="es-ES" noProof="0" dirty="0"/>
              <a:t>Sitio web</a:t>
            </a:r>
          </a:p>
        </p:txBody>
      </p:sp>
      <p:sp>
        <p:nvSpPr>
          <p:cNvPr id="16" name="Elipse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26" name="Elipse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7" name="Elipse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28" name="Elipse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9" name="Elipse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cxnSp>
        <p:nvCxnSpPr>
          <p:cNvPr id="30" name="Conector recto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3" name="Rectángulo 22" title="Gráfico de superposición">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4" name="Título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rtlCol="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dirty="0"/>
              <a:t>Opción de portada de presentación</a:t>
            </a:r>
          </a:p>
        </p:txBody>
      </p:sp>
      <p:sp>
        <p:nvSpPr>
          <p:cNvPr id="25" name="Subtítulo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rtlCol="0"/>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26" name="Rectángulo 25" title="Gráfico de superposición">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pic>
        <p:nvPicPr>
          <p:cNvPr id="27" name="Imagen 26">
            <a:extLst>
              <a:ext uri="{FF2B5EF4-FFF2-40B4-BE49-F238E27FC236}">
                <a16:creationId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Conector recto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con foto">
    <p:bg>
      <p:bgPr>
        <a:solidFill>
          <a:schemeClr val="tx1"/>
        </a:solidFill>
        <a:effectLst/>
      </p:bgPr>
    </p:bg>
    <p:spTree>
      <p:nvGrpSpPr>
        <p:cNvPr id="1" name=""/>
        <p:cNvGrpSpPr/>
        <p:nvPr/>
      </p:nvGrpSpPr>
      <p:grpSpPr>
        <a:xfrm>
          <a:off x="0" y="0"/>
          <a:ext cx="0" cy="0"/>
          <a:chOff x="0" y="0"/>
          <a:chExt cx="0" cy="0"/>
        </a:xfrm>
      </p:grpSpPr>
      <p:sp>
        <p:nvSpPr>
          <p:cNvPr id="5" name="Marcador de posición de imagen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rtlCol="0" anchor="ctr"/>
          <a:lstStyle>
            <a:lvl1pPr marL="0" indent="0" algn="r">
              <a:buNone/>
              <a:defRPr i="1"/>
            </a:lvl1pPr>
          </a:lstStyle>
          <a:p>
            <a:pPr rtl="0"/>
            <a:r>
              <a:rPr lang="es-ES" noProof="0" dirty="0"/>
              <a:t>Inserte o arrastre y coloque su foto</a:t>
            </a:r>
          </a:p>
        </p:txBody>
      </p:sp>
      <p:sp>
        <p:nvSpPr>
          <p:cNvPr id="27" name="Rectángulo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8" name="Rectángulo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Rectángulo 9" title="Gráfico de superposición">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rtlCol="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dirty="0"/>
              <a:t>Opción de portada de presentación</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rtlCol="0"/>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9" name="Rectángulo 8" title="Gráfico de superposición">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pic>
        <p:nvPicPr>
          <p:cNvPr id="11" name="Imagen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Conector recto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Elipse 19" descr="Gráfico de título de portada (puede moverme)">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grpSp>
        <p:nvGrpSpPr>
          <p:cNvPr id="21" name="Grupo 20" descr="Gráfico de título de portada (puede moverme)">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Elipse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
          <p:nvSpPr>
            <p:cNvPr id="24" name="Elipse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grpSp>
        <p:nvGrpSpPr>
          <p:cNvPr id="26" name="Grupo 25" descr="Gráfico de título de portada (puede girar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Elipse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cxnSp>
          <p:nvCxnSpPr>
            <p:cNvPr id="30" name="Conector recto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cabezado de sección">
    <p:bg>
      <p:bgPr>
        <a:solidFill>
          <a:schemeClr val="tx1"/>
        </a:solidFill>
        <a:effectLst/>
      </p:bgPr>
    </p:bg>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Rectángulo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0" name="Rectángulo 19" title="Gráfico de superposición">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1" name="Rectángulo 20" title="Gráfico de superposición">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22" name="Conector recto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rtlCol="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dirty="0"/>
              <a:t>Haga clic para editar el estilo del título</a:t>
            </a:r>
          </a:p>
        </p:txBody>
      </p:sp>
      <p:sp>
        <p:nvSpPr>
          <p:cNvPr id="7" name="Subtítulo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rtlCol="0"/>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pic>
        <p:nvPicPr>
          <p:cNvPr id="10" name="Imagen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Conector recto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Elipse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cabezado de sección con foto">
    <p:bg>
      <p:bgPr>
        <a:solidFill>
          <a:schemeClr val="tx1"/>
        </a:solidFill>
        <a:effectLst/>
      </p:bgPr>
    </p:bg>
    <p:spTree>
      <p:nvGrpSpPr>
        <p:cNvPr id="1" name=""/>
        <p:cNvGrpSpPr/>
        <p:nvPr/>
      </p:nvGrpSpPr>
      <p:grpSpPr>
        <a:xfrm>
          <a:off x="0" y="0"/>
          <a:ext cx="0" cy="0"/>
          <a:chOff x="0" y="0"/>
          <a:chExt cx="0" cy="0"/>
        </a:xfrm>
      </p:grpSpPr>
      <p:sp>
        <p:nvSpPr>
          <p:cNvPr id="19" name="Marcador de posición de imagen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rtlCol="0" anchor="ctr"/>
          <a:lstStyle>
            <a:lvl1pPr marL="0" indent="0" algn="l">
              <a:buNone/>
              <a:defRPr i="1"/>
            </a:lvl1pPr>
          </a:lstStyle>
          <a:p>
            <a:pPr rtl="0"/>
            <a:r>
              <a:rPr lang="es-ES" noProof="0" dirty="0"/>
              <a:t>Inserte o arrastre y coloque su foto2</a:t>
            </a:r>
          </a:p>
        </p:txBody>
      </p:sp>
      <p:sp>
        <p:nvSpPr>
          <p:cNvPr id="13" name="Rectángulo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Rectángulo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0" name="Rectángulo 19" title="Gráfico de superposición">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1" name="Rectángulo 20" title="Gráfico de superposición">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22" name="Conector recto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rtlCol="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dirty="0"/>
              <a:t>Haga clic para editar el estilo del título</a:t>
            </a:r>
          </a:p>
        </p:txBody>
      </p:sp>
      <p:sp>
        <p:nvSpPr>
          <p:cNvPr id="7" name="Subtítulo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rtlCol="0"/>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pic>
        <p:nvPicPr>
          <p:cNvPr id="10" name="Imagen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Conector recto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3" name="Marcador de posición de contenido 2">
            <a:extLst>
              <a:ext uri="{FF2B5EF4-FFF2-40B4-BE49-F238E27FC236}">
                <a16:creationId xmlns:a16="http://schemas.microsoft.com/office/drawing/2014/main" id="{B1948E38-8FB0-4E51-A01C-C88794372E50}"/>
              </a:ext>
            </a:extLst>
          </p:cNvPr>
          <p:cNvSpPr>
            <a:spLocks noGrp="1"/>
          </p:cNvSpPr>
          <p:nvPr>
            <p:ph idx="1"/>
          </p:nvPr>
        </p:nvSpPr>
        <p:spPr>
          <a:xfrm>
            <a:off x="601682" y="1152000"/>
            <a:ext cx="10999767" cy="5039250"/>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ie de página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es-ES" noProof="0" dirty="0"/>
              <a:t>Agregue un pie de página</a:t>
            </a:r>
          </a:p>
        </p:txBody>
      </p:sp>
      <p:sp>
        <p:nvSpPr>
          <p:cNvPr id="5" name="Marcador de número de diapositiva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6" name="Título 5">
            <a:extLst>
              <a:ext uri="{FF2B5EF4-FFF2-40B4-BE49-F238E27FC236}">
                <a16:creationId xmlns:a16="http://schemas.microsoft.com/office/drawing/2014/main" id="{9E58A019-6601-4FFB-9A68-628873651CF3}"/>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iñetas como iconos de 5X">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9CA47B37-80B0-5A4F-BDC3-DE42D5B2D34F}"/>
              </a:ext>
              <a:ext uri="{C183D7F6-B498-43B3-948B-1728B52AA6E4}">
                <adec:decorative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7" name="Marcador de posición de imagen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6" name="Marcador de texto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8" name="Marcador de texto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23" name="Elipse 22">
            <a:extLst>
              <a:ext uri="{FF2B5EF4-FFF2-40B4-BE49-F238E27FC236}">
                <a16:creationId xmlns:a16="http://schemas.microsoft.com/office/drawing/2014/main" id="{1A6AC2DF-47CD-A743-A120-FBE75B801CF3}"/>
              </a:ext>
              <a:ext uri="{C183D7F6-B498-43B3-948B-1728B52AA6E4}">
                <adec:decorative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28" name="Marcador de posición de imagen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9" name="Marcador de texto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10" name="Marcador de texto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24" name="Elipse 23">
            <a:extLst>
              <a:ext uri="{FF2B5EF4-FFF2-40B4-BE49-F238E27FC236}">
                <a16:creationId xmlns:a16="http://schemas.microsoft.com/office/drawing/2014/main" id="{17E0F6BC-FBF2-3048-B833-61609739028C}"/>
              </a:ext>
              <a:ext uri="{C183D7F6-B498-43B3-948B-1728B52AA6E4}">
                <adec:decorative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29" name="Marcador de posición de imagen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11" name="Marcador de texto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12" name="Marcador de texto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25" name="Elipse 24">
            <a:extLst>
              <a:ext uri="{FF2B5EF4-FFF2-40B4-BE49-F238E27FC236}">
                <a16:creationId xmlns:a16="http://schemas.microsoft.com/office/drawing/2014/main" id="{D0B0310F-833E-864C-9FB7-B2B2A6714808}"/>
              </a:ext>
              <a:ext uri="{C183D7F6-B498-43B3-948B-1728B52AA6E4}">
                <adec:decorative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30" name="Marcador de posición de imagen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13" name="Marcador de texto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14" name="Marcador de texto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26" name="Elipse 25">
            <a:extLst>
              <a:ext uri="{FF2B5EF4-FFF2-40B4-BE49-F238E27FC236}">
                <a16:creationId xmlns:a16="http://schemas.microsoft.com/office/drawing/2014/main" id="{F906D597-BA39-4C4D-833F-CC0EE989B51C}"/>
              </a:ext>
              <a:ext uri="{C183D7F6-B498-43B3-948B-1728B52AA6E4}">
                <adec:decorative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31" name="Marcador de posición de imagen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15" name="Marcador de texto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16" name="Marcador de texto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7" name="Marcador de pie de página 6">
            <a:extLst>
              <a:ext uri="{FF2B5EF4-FFF2-40B4-BE49-F238E27FC236}">
                <a16:creationId xmlns:a16="http://schemas.microsoft.com/office/drawing/2014/main" id="{70DA538E-510B-4461-9710-1A6EAA4B8948}"/>
              </a:ext>
            </a:extLst>
          </p:cNvPr>
          <p:cNvSpPr>
            <a:spLocks noGrp="1"/>
          </p:cNvSpPr>
          <p:nvPr>
            <p:ph type="ftr" sz="quarter" idx="51"/>
          </p:nvPr>
        </p:nvSpPr>
        <p:spPr/>
        <p:txBody>
          <a:bodyPr rtlCol="0"/>
          <a:lstStyle/>
          <a:p>
            <a:pPr rtl="0"/>
            <a:r>
              <a:rPr lang="es-ES" noProof="0" dirty="0"/>
              <a:t>Agregue un pie de página</a:t>
            </a:r>
          </a:p>
        </p:txBody>
      </p:sp>
      <p:sp>
        <p:nvSpPr>
          <p:cNvPr id="18" name="Marcador de número de diapositiva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19" name="Título 18">
            <a:extLst>
              <a:ext uri="{FF2B5EF4-FFF2-40B4-BE49-F238E27FC236}">
                <a16:creationId xmlns:a16="http://schemas.microsoft.com/office/drawing/2014/main" id="{8350FCD5-4151-44A8-917B-4D66C8F1475E}"/>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2" name="Marcador de texto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Subtítulo</a:t>
            </a:r>
          </a:p>
        </p:txBody>
      </p:sp>
      <p:sp>
        <p:nvSpPr>
          <p:cNvPr id="35" name="Elipse 34">
            <a:extLst>
              <a:ext uri="{FF2B5EF4-FFF2-40B4-BE49-F238E27FC236}">
                <a16:creationId xmlns:a16="http://schemas.microsoft.com/office/drawing/2014/main" id="{7D27D67C-932D-4270-A0E5-6F1F9315A231}"/>
              </a:ext>
              <a:ext uri="{C183D7F6-B498-43B3-948B-1728B52AA6E4}">
                <adec:decorative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6" name="Elipse 35">
            <a:extLst>
              <a:ext uri="{FF2B5EF4-FFF2-40B4-BE49-F238E27FC236}">
                <a16:creationId xmlns:a16="http://schemas.microsoft.com/office/drawing/2014/main" id="{C987A1EC-DB2A-4AA3-8590-C488A6082E11}"/>
              </a:ext>
              <a:ext uri="{C183D7F6-B498-43B3-948B-1728B52AA6E4}">
                <adec:decorative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Marcador de posición de contenido 2">
            <a:extLst>
              <a:ext uri="{FF2B5EF4-FFF2-40B4-BE49-F238E27FC236}">
                <a16:creationId xmlns:a16="http://schemas.microsoft.com/office/drawing/2014/main" id="{A22238F2-C6EC-476F-8371-119AECBA5622}"/>
              </a:ext>
            </a:extLst>
          </p:cNvPr>
          <p:cNvSpPr>
            <a:spLocks noGrp="1"/>
          </p:cNvSpPr>
          <p:nvPr>
            <p:ph sz="half" idx="1"/>
          </p:nvPr>
        </p:nvSpPr>
        <p:spPr>
          <a:xfrm>
            <a:off x="601681" y="1152000"/>
            <a:ext cx="5400000" cy="5040000"/>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texto 5">
            <a:extLst>
              <a:ext uri="{FF2B5EF4-FFF2-40B4-BE49-F238E27FC236}">
                <a16:creationId xmlns:a16="http://schemas.microsoft.com/office/drawing/2014/main" id="{7867C73D-EE16-41D1-B7CE-A35C765E3B8D}"/>
              </a:ext>
            </a:extLst>
          </p:cNvPr>
          <p:cNvSpPr>
            <a:spLocks noGrp="1"/>
          </p:cNvSpPr>
          <p:nvPr>
            <p:ph type="body" sz="quarter" idx="12"/>
          </p:nvPr>
        </p:nvSpPr>
        <p:spPr>
          <a:xfrm>
            <a:off x="6190318" y="1152525"/>
            <a:ext cx="5400000" cy="5038725"/>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pie de página 1">
            <a:extLst>
              <a:ext uri="{FF2B5EF4-FFF2-40B4-BE49-F238E27FC236}">
                <a16:creationId xmlns:a16="http://schemas.microsoft.com/office/drawing/2014/main" id="{DCA7A7A7-C80D-4495-B14B-6296A7579845}"/>
              </a:ext>
            </a:extLst>
          </p:cNvPr>
          <p:cNvSpPr>
            <a:spLocks noGrp="1"/>
          </p:cNvSpPr>
          <p:nvPr>
            <p:ph type="ftr" sz="quarter" idx="13"/>
          </p:nvPr>
        </p:nvSpPr>
        <p:spPr/>
        <p:txBody>
          <a:bodyPr rtlCol="0"/>
          <a:lstStyle/>
          <a:p>
            <a:pPr rtl="0"/>
            <a:r>
              <a:rPr lang="es-ES" noProof="0" dirty="0"/>
              <a:t>Agregue un pie de página</a:t>
            </a:r>
          </a:p>
        </p:txBody>
      </p:sp>
      <p:sp>
        <p:nvSpPr>
          <p:cNvPr id="8" name="Marcador de número de diapositiva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9" name="Título 8">
            <a:extLst>
              <a:ext uri="{FF2B5EF4-FFF2-40B4-BE49-F238E27FC236}">
                <a16:creationId xmlns:a16="http://schemas.microsoft.com/office/drawing/2014/main" id="{2C05FD31-A7DF-49EF-9D28-882C100E5830}"/>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posición de texto 2">
            <a:extLst>
              <a:ext uri="{FF2B5EF4-FFF2-40B4-BE49-F238E27FC236}">
                <a16:creationId xmlns:a16="http://schemas.microsoft.com/office/drawing/2014/main" id="{9322B50D-6A7D-41C6-BA57-613BC231DF36}"/>
              </a:ext>
            </a:extLst>
          </p:cNvPr>
          <p:cNvSpPr>
            <a:spLocks noGrp="1"/>
          </p:cNvSpPr>
          <p:nvPr>
            <p:ph type="body" idx="1"/>
          </p:nvPr>
        </p:nvSpPr>
        <p:spPr>
          <a:xfrm>
            <a:off x="601682" y="1152000"/>
            <a:ext cx="5400000" cy="360000"/>
          </a:xfrm>
        </p:spPr>
        <p:txBody>
          <a:bodyPr rtlCol="0"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9FD584DA-F775-47B8-A1D7-6556AD5FCBD2}"/>
              </a:ext>
            </a:extLst>
          </p:cNvPr>
          <p:cNvSpPr>
            <a:spLocks noGrp="1"/>
          </p:cNvSpPr>
          <p:nvPr>
            <p:ph sz="half" idx="2"/>
          </p:nvPr>
        </p:nvSpPr>
        <p:spPr>
          <a:xfrm>
            <a:off x="601682" y="1584000"/>
            <a:ext cx="5400000" cy="4608000"/>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texto 7">
            <a:extLst>
              <a:ext uri="{FF2B5EF4-FFF2-40B4-BE49-F238E27FC236}">
                <a16:creationId xmlns:a16="http://schemas.microsoft.com/office/drawing/2014/main" id="{DF0A5256-B267-47DA-858A-0F3867CB6139}"/>
              </a:ext>
            </a:extLst>
          </p:cNvPr>
          <p:cNvSpPr>
            <a:spLocks noGrp="1"/>
          </p:cNvSpPr>
          <p:nvPr>
            <p:ph type="body" sz="quarter" idx="12"/>
          </p:nvPr>
        </p:nvSpPr>
        <p:spPr>
          <a:xfrm>
            <a:off x="6190318" y="1584325"/>
            <a:ext cx="5400000" cy="4606925"/>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2" name="Marcador de texto 11">
            <a:extLst>
              <a:ext uri="{FF2B5EF4-FFF2-40B4-BE49-F238E27FC236}">
                <a16:creationId xmlns:a16="http://schemas.microsoft.com/office/drawing/2014/main" id="{78A963F8-6F6E-440E-B3B3-DDE13C083A36}"/>
              </a:ext>
            </a:extLst>
          </p:cNvPr>
          <p:cNvSpPr>
            <a:spLocks noGrp="1"/>
          </p:cNvSpPr>
          <p:nvPr>
            <p:ph type="body" sz="quarter" idx="13"/>
          </p:nvPr>
        </p:nvSpPr>
        <p:spPr>
          <a:xfrm>
            <a:off x="6190318" y="1152525"/>
            <a:ext cx="5400000" cy="358775"/>
          </a:xfrm>
        </p:spPr>
        <p:txBody>
          <a:bodyPr rtlCol="0"/>
          <a:lstStyle>
            <a:lvl1pPr marL="0" indent="0">
              <a:buNone/>
              <a:defRPr sz="2400" b="1"/>
            </a:lvl1pPr>
          </a:lstStyle>
          <a:p>
            <a:pPr lvl="0" rtl="0"/>
            <a:r>
              <a:rPr lang="es-ES" noProof="0"/>
              <a:t>Haga clic para modificar los estilos de texto del patrón</a:t>
            </a:r>
          </a:p>
        </p:txBody>
      </p:sp>
      <p:sp>
        <p:nvSpPr>
          <p:cNvPr id="2" name="Marcador de pie de página 1">
            <a:extLst>
              <a:ext uri="{FF2B5EF4-FFF2-40B4-BE49-F238E27FC236}">
                <a16:creationId xmlns:a16="http://schemas.microsoft.com/office/drawing/2014/main" id="{AA35D8ED-2066-4E08-8401-49E9FAEFB9B6}"/>
              </a:ext>
            </a:extLst>
          </p:cNvPr>
          <p:cNvSpPr>
            <a:spLocks noGrp="1"/>
          </p:cNvSpPr>
          <p:nvPr>
            <p:ph type="ftr" sz="quarter" idx="14"/>
          </p:nvPr>
        </p:nvSpPr>
        <p:spPr/>
        <p:txBody>
          <a:bodyPr rtlCol="0"/>
          <a:lstStyle/>
          <a:p>
            <a:pPr rtl="0"/>
            <a:r>
              <a:rPr lang="es-ES" noProof="0" dirty="0"/>
              <a:t>Agregue un pie de página</a:t>
            </a:r>
          </a:p>
        </p:txBody>
      </p:sp>
      <p:sp>
        <p:nvSpPr>
          <p:cNvPr id="7" name="Marcador de número de diapositiva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10" name="Título 9">
            <a:extLst>
              <a:ext uri="{FF2B5EF4-FFF2-40B4-BE49-F238E27FC236}">
                <a16:creationId xmlns:a16="http://schemas.microsoft.com/office/drawing/2014/main" id="{9BB8B9F0-A458-406A-93FD-B51037C08306}"/>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2D481522-201F-4996-9579-5F11FA4F26ED}"/>
              </a:ext>
            </a:extLst>
          </p:cNvPr>
          <p:cNvSpPr>
            <a:spLocks noGrp="1"/>
          </p:cNvSpPr>
          <p:nvPr>
            <p:ph type="ftr" sz="quarter" idx="10"/>
          </p:nvPr>
        </p:nvSpPr>
        <p:spPr/>
        <p:txBody>
          <a:bodyPr rtlCol="0"/>
          <a:lstStyle/>
          <a:p>
            <a:pPr rtl="0"/>
            <a:r>
              <a:rPr lang="es-ES" noProof="0" dirty="0"/>
              <a:t>Agregue un pie de página</a:t>
            </a:r>
          </a:p>
        </p:txBody>
      </p:sp>
      <p:sp>
        <p:nvSpPr>
          <p:cNvPr id="7" name="Marcador de número de diapositiva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8" name="Título 7">
            <a:extLst>
              <a:ext uri="{FF2B5EF4-FFF2-40B4-BE49-F238E27FC236}">
                <a16:creationId xmlns:a16="http://schemas.microsoft.com/office/drawing/2014/main" id="{AEE8C60A-4B89-4ABC-BBDC-C63574125C5B}"/>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a:extLst>
              <a:ext uri="{FF2B5EF4-FFF2-40B4-BE49-F238E27FC236}">
                <a16:creationId xmlns:a16="http://schemas.microsoft.com/office/drawing/2014/main" id="{00C79C6B-1E44-4A07-A0FA-161D3AE6E50D}"/>
              </a:ext>
            </a:extLst>
          </p:cNvPr>
          <p:cNvSpPr>
            <a:spLocks noGrp="1"/>
          </p:cNvSpPr>
          <p:nvPr>
            <p:ph type="ftr" sz="quarter" idx="10"/>
          </p:nvPr>
        </p:nvSpPr>
        <p:spPr/>
        <p:txBody>
          <a:bodyPr rtlCol="0"/>
          <a:lstStyle/>
          <a:p>
            <a:pPr rtl="0"/>
            <a:r>
              <a:rPr lang="es-ES" noProof="0" dirty="0"/>
              <a:t>Agregue un pie de página</a:t>
            </a:r>
          </a:p>
        </p:txBody>
      </p:sp>
      <p:sp>
        <p:nvSpPr>
          <p:cNvPr id="5" name="Marcador de número de diapositiva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3" name="Marcador de posición de contenido 2">
            <a:extLst>
              <a:ext uri="{FF2B5EF4-FFF2-40B4-BE49-F238E27FC236}">
                <a16:creationId xmlns:a16="http://schemas.microsoft.com/office/drawing/2014/main" id="{87B8423A-8ECB-46CC-AA96-AFD30DF27259}"/>
              </a:ext>
            </a:extLst>
          </p:cNvPr>
          <p:cNvSpPr>
            <a:spLocks noGrp="1"/>
          </p:cNvSpPr>
          <p:nvPr>
            <p:ph idx="1"/>
          </p:nvPr>
        </p:nvSpPr>
        <p:spPr>
          <a:xfrm>
            <a:off x="5092700" y="1016000"/>
            <a:ext cx="6486481" cy="5108938"/>
          </a:xfrm>
        </p:spPr>
        <p:txBody>
          <a:bodyPr rtlCol="0"/>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a:extLst>
              <a:ext uri="{FF2B5EF4-FFF2-40B4-BE49-F238E27FC236}">
                <a16:creationId xmlns:a16="http://schemas.microsoft.com/office/drawing/2014/main" id="{0CA8C527-C631-42AF-94C4-70728E24506E}"/>
              </a:ext>
            </a:extLst>
          </p:cNvPr>
          <p:cNvSpPr>
            <a:spLocks noGrp="1"/>
          </p:cNvSpPr>
          <p:nvPr>
            <p:ph type="body" sz="half" idx="2"/>
          </p:nvPr>
        </p:nvSpPr>
        <p:spPr>
          <a:xfrm>
            <a:off x="601681" y="3960000"/>
            <a:ext cx="4114800" cy="2164938"/>
          </a:xfrm>
        </p:spPr>
        <p:txBody>
          <a:bodyPr rtlCol="0"/>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10" name="Título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rtlCol="0"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a:t>Haga clic para modificar el estilo de título del patrón</a:t>
            </a:r>
            <a:endParaRPr lang="es-ES" noProof="0" dirty="0"/>
          </a:p>
        </p:txBody>
      </p:sp>
      <p:sp>
        <p:nvSpPr>
          <p:cNvPr id="2" name="Marcador de pie de página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rtlCol="0"/>
          <a:lstStyle/>
          <a:p>
            <a:pPr rtl="0"/>
            <a:r>
              <a:rPr lang="es-ES" noProof="0" dirty="0"/>
              <a:t>Agregue un pie de página</a:t>
            </a:r>
          </a:p>
        </p:txBody>
      </p:sp>
      <p:sp>
        <p:nvSpPr>
          <p:cNvPr id="5" name="Marcador de número de diapositiva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n con leyenda">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Rectángulo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Marcador de posición de imagen 2" descr="Marcador de posición de imagen">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rtlCol="0"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dirty="0"/>
              <a:t>Inserte o arrastre y coloque su foto</a:t>
            </a:r>
          </a:p>
        </p:txBody>
      </p:sp>
      <p:sp>
        <p:nvSpPr>
          <p:cNvPr id="12" name="Marcador de posición de texto 3">
            <a:extLst>
              <a:ext uri="{FF2B5EF4-FFF2-40B4-BE49-F238E27FC236}">
                <a16:creationId xmlns:a16="http://schemas.microsoft.com/office/drawing/2014/main" id="{F13AC73C-8104-4F0B-B04E-FB14DCFDBDF9}"/>
              </a:ext>
            </a:extLst>
          </p:cNvPr>
          <p:cNvSpPr>
            <a:spLocks noGrp="1"/>
          </p:cNvSpPr>
          <p:nvPr>
            <p:ph type="body" sz="half" idx="2"/>
          </p:nvPr>
        </p:nvSpPr>
        <p:spPr>
          <a:xfrm>
            <a:off x="601681" y="3960000"/>
            <a:ext cx="4114800" cy="2164938"/>
          </a:xfrm>
        </p:spPr>
        <p:txBody>
          <a:bodyPr rtlCol="0"/>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modificar los estilos de texto del patrón</a:t>
            </a:r>
          </a:p>
        </p:txBody>
      </p:sp>
      <p:sp>
        <p:nvSpPr>
          <p:cNvPr id="2" name="Título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rtlCol="0"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a:t>Haga clic para modificar el estilo de título del patrón</a:t>
            </a:r>
            <a:endParaRPr lang="es-ES" noProof="0" dirty="0"/>
          </a:p>
        </p:txBody>
      </p:sp>
      <p:sp>
        <p:nvSpPr>
          <p:cNvPr id="4" name="Marcador de pie de página 3">
            <a:extLst>
              <a:ext uri="{FF2B5EF4-FFF2-40B4-BE49-F238E27FC236}">
                <a16:creationId xmlns:a16="http://schemas.microsoft.com/office/drawing/2014/main" id="{876306C0-C390-4360-B704-9B0A7311FF21}"/>
              </a:ext>
            </a:extLst>
          </p:cNvPr>
          <p:cNvSpPr>
            <a:spLocks noGrp="1"/>
          </p:cNvSpPr>
          <p:nvPr>
            <p:ph type="ftr" sz="quarter" idx="14"/>
          </p:nvPr>
        </p:nvSpPr>
        <p:spPr/>
        <p:txBody>
          <a:bodyPr rtlCol="0"/>
          <a:lstStyle/>
          <a:p>
            <a:pPr rtl="0"/>
            <a:r>
              <a:rPr lang="es-ES" noProof="0" dirty="0"/>
              <a:t>Agregue un pie de página</a:t>
            </a:r>
          </a:p>
        </p:txBody>
      </p:sp>
      <p:sp>
        <p:nvSpPr>
          <p:cNvPr id="5" name="Marcador de número de diapositiva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ñetas como iconos de 3X Opción 1">
    <p:spTree>
      <p:nvGrpSpPr>
        <p:cNvPr id="1" name=""/>
        <p:cNvGrpSpPr/>
        <p:nvPr/>
      </p:nvGrpSpPr>
      <p:grpSpPr>
        <a:xfrm>
          <a:off x="0" y="0"/>
          <a:ext cx="0" cy="0"/>
          <a:chOff x="0" y="0"/>
          <a:chExt cx="0" cy="0"/>
        </a:xfrm>
      </p:grpSpPr>
      <p:sp>
        <p:nvSpPr>
          <p:cNvPr id="17" name="Elipse 16">
            <a:extLst>
              <a:ext uri="{FF2B5EF4-FFF2-40B4-BE49-F238E27FC236}">
                <a16:creationId xmlns:a16="http://schemas.microsoft.com/office/drawing/2014/main" id="{4790D010-2852-DE49-BD36-340D6725D1D5}"/>
              </a:ext>
              <a:ext uri="{C183D7F6-B498-43B3-948B-1728B52AA6E4}">
                <adec:decorative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20" name="Marcador de posición de imagen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6" name="Marcador de texto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8" name="Marcador de texto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18" name="Elipse 17">
            <a:extLst>
              <a:ext uri="{FF2B5EF4-FFF2-40B4-BE49-F238E27FC236}">
                <a16:creationId xmlns:a16="http://schemas.microsoft.com/office/drawing/2014/main" id="{C5D02C68-EB7D-E044-99A9-658364A3B2F0}"/>
              </a:ext>
              <a:ext uri="{C183D7F6-B498-43B3-948B-1728B52AA6E4}">
                <adec:decorative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21" name="Marcador de posición de imagen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9" name="Marcador de texto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10" name="Marcador de texto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19" name="Elipse 18">
            <a:extLst>
              <a:ext uri="{FF2B5EF4-FFF2-40B4-BE49-F238E27FC236}">
                <a16:creationId xmlns:a16="http://schemas.microsoft.com/office/drawing/2014/main" id="{45962E1D-1D13-2B48-9F3B-CE31039DD236}"/>
              </a:ext>
              <a:ext uri="{C183D7F6-B498-43B3-948B-1728B52AA6E4}">
                <adec:decorative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22" name="Marcador de posición de imagen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11" name="Marcador de texto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12" name="Marcador de texto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4" name="Marcador de pie de página 3">
            <a:extLst>
              <a:ext uri="{FF2B5EF4-FFF2-40B4-BE49-F238E27FC236}">
                <a16:creationId xmlns:a16="http://schemas.microsoft.com/office/drawing/2014/main" id="{BDD481DA-8671-472C-B2CF-B134EDAD7A53}"/>
              </a:ext>
            </a:extLst>
          </p:cNvPr>
          <p:cNvSpPr>
            <a:spLocks noGrp="1"/>
          </p:cNvSpPr>
          <p:nvPr>
            <p:ph type="ftr" sz="quarter" idx="50"/>
          </p:nvPr>
        </p:nvSpPr>
        <p:spPr/>
        <p:txBody>
          <a:bodyPr rtlCol="0"/>
          <a:lstStyle/>
          <a:p>
            <a:pPr rtl="0"/>
            <a:r>
              <a:rPr lang="es-ES" noProof="0" dirty="0"/>
              <a:t>Agregue un pie de página</a:t>
            </a:r>
          </a:p>
        </p:txBody>
      </p:sp>
      <p:sp>
        <p:nvSpPr>
          <p:cNvPr id="7" name="Marcador de número de diapositiva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13" name="Título 12">
            <a:extLst>
              <a:ext uri="{FF2B5EF4-FFF2-40B4-BE49-F238E27FC236}">
                <a16:creationId xmlns:a16="http://schemas.microsoft.com/office/drawing/2014/main" id="{1E54F41B-75D5-471F-9187-384BD10C883D}"/>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23" name="Marcador de texto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Subtítulo</a:t>
            </a:r>
          </a:p>
        </p:txBody>
      </p:sp>
      <p:sp>
        <p:nvSpPr>
          <p:cNvPr id="25" name="Elipse 24">
            <a:extLst>
              <a:ext uri="{FF2B5EF4-FFF2-40B4-BE49-F238E27FC236}">
                <a16:creationId xmlns:a16="http://schemas.microsoft.com/office/drawing/2014/main" id="{B9777B06-12C0-49D3-A18F-49D1E0574CE3}"/>
              </a:ext>
              <a:ext uri="{C183D7F6-B498-43B3-948B-1728B52AA6E4}">
                <adec:decorative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ñetas como iconos de 3X Opción 2">
    <p:bg>
      <p:bgPr>
        <a:solidFill>
          <a:schemeClr val="tx1"/>
        </a:solidFill>
        <a:effectLst/>
      </p:bgPr>
    </p:bg>
    <p:spTree>
      <p:nvGrpSpPr>
        <p:cNvPr id="1" name=""/>
        <p:cNvGrpSpPr/>
        <p:nvPr/>
      </p:nvGrpSpPr>
      <p:grpSpPr>
        <a:xfrm>
          <a:off x="0" y="0"/>
          <a:ext cx="0" cy="0"/>
          <a:chOff x="0" y="0"/>
          <a:chExt cx="0" cy="0"/>
        </a:xfrm>
      </p:grpSpPr>
      <p:sp>
        <p:nvSpPr>
          <p:cNvPr id="31" name="Elipse 30">
            <a:extLst>
              <a:ext uri="{FF2B5EF4-FFF2-40B4-BE49-F238E27FC236}">
                <a16:creationId xmlns:a16="http://schemas.microsoft.com/office/drawing/2014/main" id="{5E3B0AD5-3645-8443-891F-C0E1D9763D7A}"/>
              </a:ext>
              <a:ext uri="{C183D7F6-B498-43B3-948B-1728B52AA6E4}">
                <adec:decorative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34" name="Marcador de posición de imagen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16" name="Marcador de texto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17" name="Marcador de texto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32" name="Elipse 31">
            <a:extLst>
              <a:ext uri="{FF2B5EF4-FFF2-40B4-BE49-F238E27FC236}">
                <a16:creationId xmlns:a16="http://schemas.microsoft.com/office/drawing/2014/main" id="{BE9B724A-B58C-CD4D-8980-C0DFE08B79B5}"/>
              </a:ext>
              <a:ext uri="{C183D7F6-B498-43B3-948B-1728B52AA6E4}">
                <adec:decorative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35" name="Marcador de posición de imagen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18" name="Marcador de texto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19" name="Marcador de texto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33" name="Elipse 32">
            <a:extLst>
              <a:ext uri="{FF2B5EF4-FFF2-40B4-BE49-F238E27FC236}">
                <a16:creationId xmlns:a16="http://schemas.microsoft.com/office/drawing/2014/main" id="{28894D68-6E31-8646-BFD7-2C0D8C4CD961}"/>
              </a:ext>
              <a:ext uri="{C183D7F6-B498-43B3-948B-1728B52AA6E4}">
                <adec:decorative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6" name="Marcador de posición de imagen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20" name="Marcador de texto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21" name="Marcador de texto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10" name="Marcador de posición de imagen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rtlCol="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pPr rtl="0"/>
            <a:r>
              <a:rPr lang="es-ES" noProof="0" dirty="0"/>
              <a:t>Inserte o arrastre y coloque la foto </a:t>
            </a:r>
            <a:br>
              <a:rPr lang="es-ES" noProof="0" dirty="0"/>
            </a:br>
            <a:r>
              <a:rPr lang="es-ES" noProof="0" dirty="0"/>
              <a:t>después utilice Enviar al fondo para conseguir un efecto superposición</a:t>
            </a:r>
          </a:p>
        </p:txBody>
      </p:sp>
      <p:sp>
        <p:nvSpPr>
          <p:cNvPr id="6" name="Marcador de número de diapositiva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51" name="Título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rtlCol="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dirty="0"/>
              <a:t>Haga clic para editar el estilo del título</a:t>
            </a:r>
          </a:p>
        </p:txBody>
      </p:sp>
      <p:sp>
        <p:nvSpPr>
          <p:cNvPr id="52" name="Subtítulo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rtlCol="0"/>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12" name="Marcador de pie de página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rtlCol="0"/>
          <a:lstStyle/>
          <a:p>
            <a:pPr rtl="0"/>
            <a:r>
              <a:rPr lang="es-ES" noProof="0" dirty="0"/>
              <a:t>Agregue un pie de página</a:t>
            </a:r>
          </a:p>
        </p:txBody>
      </p:sp>
      <p:sp>
        <p:nvSpPr>
          <p:cNvPr id="22" name="Elipse 21">
            <a:extLst>
              <a:ext uri="{FF2B5EF4-FFF2-40B4-BE49-F238E27FC236}">
                <a16:creationId xmlns:a16="http://schemas.microsoft.com/office/drawing/2014/main" id="{99D3E8CF-7C38-4321-A56A-49D7CA2A814B}"/>
              </a:ext>
              <a:ext uri="{C183D7F6-B498-43B3-948B-1728B52AA6E4}">
                <adec:decorative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nvGrpSpPr>
          <p:cNvPr id="23" name="Grupo 22">
            <a:extLst>
              <a:ext uri="{FF2B5EF4-FFF2-40B4-BE49-F238E27FC236}">
                <a16:creationId xmlns:a16="http://schemas.microsoft.com/office/drawing/2014/main" id="{326A7FE8-1975-474D-B747-D7B028C10D81}"/>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Conector recto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ñetas como iconos de 4X">
    <p:bg>
      <p:bgPr>
        <a:solidFill>
          <a:schemeClr val="tx1"/>
        </a:solidFill>
        <a:effectLst/>
      </p:bgPr>
    </p:bg>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69D5DB0A-C96D-4B82-95B6-E7A7B8E6687B}"/>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Conector recto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Marcador de posición de imagen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rtlCol="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pPr rtl="0"/>
            <a:r>
              <a:rPr lang="es-ES" noProof="0" dirty="0"/>
              <a:t>Inserte o arrastre y coloque la foto </a:t>
            </a:r>
            <a:br>
              <a:rPr lang="es-ES" noProof="0" dirty="0"/>
            </a:br>
            <a:r>
              <a:rPr lang="es-ES" noProof="0" dirty="0"/>
              <a:t>después utilice Enviar al fondo para conseguir un efecto superposición</a:t>
            </a:r>
          </a:p>
        </p:txBody>
      </p:sp>
      <p:sp>
        <p:nvSpPr>
          <p:cNvPr id="6" name="Marcador de número de diapositiva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51" name="Título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rtlCol="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dirty="0"/>
              <a:t>Haga clic para editar el estilo del título</a:t>
            </a:r>
          </a:p>
        </p:txBody>
      </p:sp>
      <p:sp>
        <p:nvSpPr>
          <p:cNvPr id="52" name="Subtítulo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rtlCol="0"/>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12" name="Marcador de pie de página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rtlCol="0"/>
          <a:lstStyle/>
          <a:p>
            <a:pPr rtl="0"/>
            <a:r>
              <a:rPr lang="es-ES" noProof="0" dirty="0"/>
              <a:t>Agregue un pie de página</a:t>
            </a:r>
          </a:p>
        </p:txBody>
      </p:sp>
      <p:sp>
        <p:nvSpPr>
          <p:cNvPr id="22" name="Elipse 21">
            <a:extLst>
              <a:ext uri="{FF2B5EF4-FFF2-40B4-BE49-F238E27FC236}">
                <a16:creationId xmlns:a16="http://schemas.microsoft.com/office/drawing/2014/main" id="{390CA185-E043-470F-95CF-875B2290368D}"/>
              </a:ext>
              <a:ext uri="{C183D7F6-B498-43B3-948B-1728B52AA6E4}">
                <adec:decorative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23" name="Marcador de posición de imagen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24" name="Marcador de texto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1</a:t>
            </a:r>
          </a:p>
        </p:txBody>
      </p:sp>
      <p:sp>
        <p:nvSpPr>
          <p:cNvPr id="25" name="Marcador de texto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26" name="Elipse 25">
            <a:extLst>
              <a:ext uri="{FF2B5EF4-FFF2-40B4-BE49-F238E27FC236}">
                <a16:creationId xmlns:a16="http://schemas.microsoft.com/office/drawing/2014/main" id="{F1A887C7-02BE-4F5E-8DCF-A46A0C58093F}"/>
              </a:ext>
              <a:ext uri="{C183D7F6-B498-43B3-948B-1728B52AA6E4}">
                <adec:decorative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27" name="Marcador de posición de imagen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28" name="Marcador de texto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2</a:t>
            </a:r>
          </a:p>
        </p:txBody>
      </p:sp>
      <p:sp>
        <p:nvSpPr>
          <p:cNvPr id="29" name="Marcador de texto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30" name="Elipse 29">
            <a:extLst>
              <a:ext uri="{FF2B5EF4-FFF2-40B4-BE49-F238E27FC236}">
                <a16:creationId xmlns:a16="http://schemas.microsoft.com/office/drawing/2014/main" id="{22D0F7D1-0D65-4376-B381-E7B5C5F9EA0E}"/>
              </a:ext>
              <a:ext uri="{C183D7F6-B498-43B3-948B-1728B52AA6E4}">
                <adec:decorative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37" name="Marcador de posición de imagen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38" name="Marcador de texto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3</a:t>
            </a:r>
          </a:p>
        </p:txBody>
      </p:sp>
      <p:sp>
        <p:nvSpPr>
          <p:cNvPr id="39" name="Marcador de texto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40" name="Elipse 39">
            <a:extLst>
              <a:ext uri="{FF2B5EF4-FFF2-40B4-BE49-F238E27FC236}">
                <a16:creationId xmlns:a16="http://schemas.microsoft.com/office/drawing/2014/main" id="{7402406B-416D-47F8-A75D-831B8879AA66}"/>
              </a:ext>
              <a:ext uri="{C183D7F6-B498-43B3-948B-1728B52AA6E4}">
                <adec:decorative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41" name="Marcador de posición de imagen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Icono</a:t>
            </a:r>
          </a:p>
        </p:txBody>
      </p:sp>
      <p:sp>
        <p:nvSpPr>
          <p:cNvPr id="42" name="Marcador de texto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rtlCol="0"/>
          <a:lstStyle>
            <a:lvl1pPr marL="0" indent="0" algn="ctr">
              <a:buFont typeface="Arial" panose="020B0604020202020204" pitchFamily="34" charset="0"/>
              <a:buNone/>
              <a:defRPr sz="1800">
                <a:solidFill>
                  <a:schemeClr val="bg1"/>
                </a:solidFill>
              </a:defRPr>
            </a:lvl1pPr>
          </a:lstStyle>
          <a:p>
            <a:pPr lvl="0" rtl="0"/>
            <a:r>
              <a:rPr lang="es-ES" noProof="0" dirty="0"/>
              <a:t>Viñeta 4</a:t>
            </a:r>
          </a:p>
        </p:txBody>
      </p:sp>
      <p:sp>
        <p:nvSpPr>
          <p:cNvPr id="43" name="Marcador de texto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rtlCol="0"/>
          <a:lstStyle>
            <a:lvl1pPr marL="0" indent="0" algn="ctr">
              <a:buNone/>
              <a:defRPr sz="1400">
                <a:solidFill>
                  <a:schemeClr val="bg1"/>
                </a:solidFill>
              </a:defRPr>
            </a:lvl1pPr>
          </a:lstStyle>
          <a:p>
            <a:pPr lvl="0" rtl="0"/>
            <a:r>
              <a:rPr lang="es-ES" noProof="0" dirty="0"/>
              <a:t>Descripción de la viñeta</a:t>
            </a:r>
          </a:p>
        </p:txBody>
      </p:sp>
      <p:sp>
        <p:nvSpPr>
          <p:cNvPr id="31" name="Elipse 30">
            <a:extLst>
              <a:ext uri="{FF2B5EF4-FFF2-40B4-BE49-F238E27FC236}">
                <a16:creationId xmlns:a16="http://schemas.microsoft.com/office/drawing/2014/main" id="{8E1008A4-54EE-4B43-9BCF-279C5CEA2D52}"/>
              </a:ext>
              <a:ext uri="{C183D7F6-B498-43B3-948B-1728B52AA6E4}">
                <adec:decorative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2" name="Elipse 31">
            <a:extLst>
              <a:ext uri="{FF2B5EF4-FFF2-40B4-BE49-F238E27FC236}">
                <a16:creationId xmlns:a16="http://schemas.microsoft.com/office/drawing/2014/main" id="{8BD3F08B-8063-4DB3-9FBB-D9B9215CBA7C}"/>
              </a:ext>
              <a:ext uri="{C183D7F6-B498-43B3-948B-1728B52AA6E4}">
                <adec:decorative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o digital">
    <p:bg>
      <p:bgPr>
        <a:solidFill>
          <a:schemeClr val="tx1"/>
        </a:solidFill>
        <a:effectLst/>
      </p:bgPr>
    </p:bg>
    <p:spTree>
      <p:nvGrpSpPr>
        <p:cNvPr id="1" name=""/>
        <p:cNvGrpSpPr/>
        <p:nvPr/>
      </p:nvGrpSpPr>
      <p:grpSpPr>
        <a:xfrm>
          <a:off x="0" y="0"/>
          <a:ext cx="0" cy="0"/>
          <a:chOff x="0" y="0"/>
          <a:chExt cx="0" cy="0"/>
        </a:xfrm>
      </p:grpSpPr>
      <p:pic>
        <p:nvPicPr>
          <p:cNvPr id="31" name="Imagen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Conector recto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Marcador de número de diapositiva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51" name="Título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rtlCol="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pPr rtl="0"/>
            <a:r>
              <a:rPr lang="es-ES" noProof="0" dirty="0"/>
              <a:t>Haga clic para editar el estilo del título</a:t>
            </a:r>
          </a:p>
        </p:txBody>
      </p:sp>
      <p:sp>
        <p:nvSpPr>
          <p:cNvPr id="52" name="Subtítulo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rtlCol="0"/>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12" name="Marcador de pie de página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rtlCol="0"/>
          <a:lstStyle/>
          <a:p>
            <a:pPr rtl="0"/>
            <a:r>
              <a:rPr lang="es-ES" noProof="0" dirty="0"/>
              <a:t>Agregue un pie de página</a:t>
            </a:r>
          </a:p>
        </p:txBody>
      </p:sp>
      <p:sp>
        <p:nvSpPr>
          <p:cNvPr id="32" name="Marcador de posición de imagen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rtl="0"/>
            <a:r>
              <a:rPr lang="es-ES" noProof="0" dirty="0"/>
              <a:t>Inserte o arrastre y coloque su diseño de la pantalla aquí</a:t>
            </a:r>
          </a:p>
        </p:txBody>
      </p:sp>
      <p:sp>
        <p:nvSpPr>
          <p:cNvPr id="33" name="Marcador de contenido 2">
            <a:extLst>
              <a:ext uri="{FF2B5EF4-FFF2-40B4-BE49-F238E27FC236}">
                <a16:creationId xmlns:a16="http://schemas.microsoft.com/office/drawing/2014/main" id="{3DD41659-75CD-4A77-8E99-4A04870C7FE0}"/>
              </a:ext>
            </a:extLst>
          </p:cNvPr>
          <p:cNvSpPr>
            <a:spLocks noGrp="1"/>
          </p:cNvSpPr>
          <p:nvPr userDrawn="1">
            <p:ph idx="52"/>
          </p:nvPr>
        </p:nvSpPr>
        <p:spPr>
          <a:xfrm>
            <a:off x="890787" y="3639469"/>
            <a:ext cx="4283297" cy="1800000"/>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pción de números grandes 1">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rtlCol="0"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1</a:t>
            </a:r>
          </a:p>
        </p:txBody>
      </p:sp>
      <p:sp>
        <p:nvSpPr>
          <p:cNvPr id="4" name="Marcador de contenido 3">
            <a:extLst>
              <a:ext uri="{FF2B5EF4-FFF2-40B4-BE49-F238E27FC236}">
                <a16:creationId xmlns:a16="http://schemas.microsoft.com/office/drawing/2014/main" id="{9FD584DA-F775-47B8-A1D7-6556AD5FCBD2}"/>
              </a:ext>
            </a:extLst>
          </p:cNvPr>
          <p:cNvSpPr>
            <a:spLocks noGrp="1"/>
          </p:cNvSpPr>
          <p:nvPr>
            <p:ph sz="half" idx="2"/>
          </p:nvPr>
        </p:nvSpPr>
        <p:spPr>
          <a:xfrm>
            <a:off x="1631968" y="3314505"/>
            <a:ext cx="3069500" cy="3051905"/>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2" name="Marcador de texto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rtlCol="0" anchor="t"/>
          <a:lstStyle>
            <a:lvl1pPr marL="0" indent="0">
              <a:lnSpc>
                <a:spcPts val="7200"/>
              </a:lnSpc>
              <a:buNone/>
              <a:defRPr sz="7200" b="1">
                <a:solidFill>
                  <a:schemeClr val="bg1"/>
                </a:solidFill>
                <a:latin typeface="+mj-lt"/>
                <a:cs typeface="Arial" panose="020B0604020202020204" pitchFamily="34" charset="0"/>
              </a:defRPr>
            </a:lvl1pPr>
          </a:lstStyle>
          <a:p>
            <a:pPr lvl="0" rtl="0"/>
            <a:r>
              <a:rPr lang="es-ES" noProof="0" dirty="0"/>
              <a:t>2</a:t>
            </a:r>
          </a:p>
        </p:txBody>
      </p:sp>
      <p:sp>
        <p:nvSpPr>
          <p:cNvPr id="8" name="Marcador de texto 7">
            <a:extLst>
              <a:ext uri="{FF2B5EF4-FFF2-40B4-BE49-F238E27FC236}">
                <a16:creationId xmlns:a16="http://schemas.microsoft.com/office/drawing/2014/main" id="{DF0A5256-B267-47DA-858A-0F3867CB6139}"/>
              </a:ext>
            </a:extLst>
          </p:cNvPr>
          <p:cNvSpPr>
            <a:spLocks noGrp="1"/>
          </p:cNvSpPr>
          <p:nvPr>
            <p:ph type="body" sz="quarter" idx="12"/>
          </p:nvPr>
        </p:nvSpPr>
        <p:spPr>
          <a:xfrm>
            <a:off x="6753360" y="3314701"/>
            <a:ext cx="3069500" cy="305119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Título 1">
            <a:extLst>
              <a:ext uri="{FF2B5EF4-FFF2-40B4-BE49-F238E27FC236}">
                <a16:creationId xmlns:a16="http://schemas.microsoft.com/office/drawing/2014/main" id="{CEE124F1-8800-42C8-84AC-ADC1E7EDAAA9}"/>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7" name="Marcador de pie de página 6">
            <a:extLst>
              <a:ext uri="{FF2B5EF4-FFF2-40B4-BE49-F238E27FC236}">
                <a16:creationId xmlns:a16="http://schemas.microsoft.com/office/drawing/2014/main" id="{5E0BC414-34B2-428E-A2A3-9A5865619848}"/>
              </a:ext>
            </a:extLst>
          </p:cNvPr>
          <p:cNvSpPr>
            <a:spLocks noGrp="1"/>
          </p:cNvSpPr>
          <p:nvPr>
            <p:ph type="ftr" sz="quarter" idx="18"/>
          </p:nvPr>
        </p:nvSpPr>
        <p:spPr/>
        <p:txBody>
          <a:bodyPr rtlCol="0"/>
          <a:lstStyle/>
          <a:p>
            <a:pPr rtl="0"/>
            <a:r>
              <a:rPr lang="es-ES" noProof="0" dirty="0"/>
              <a:t>Agregue un pie de página</a:t>
            </a:r>
          </a:p>
        </p:txBody>
      </p:sp>
      <p:sp>
        <p:nvSpPr>
          <p:cNvPr id="9" name="Marcador de número de diapositiva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13" name="Marcador de texto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Subtítulo</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pción de números grandes 2">
    <p:spTree>
      <p:nvGrpSpPr>
        <p:cNvPr id="1" name=""/>
        <p:cNvGrpSpPr/>
        <p:nvPr/>
      </p:nvGrpSpPr>
      <p:grpSpPr>
        <a:xfrm>
          <a:off x="0" y="0"/>
          <a:ext cx="0" cy="0"/>
          <a:chOff x="0" y="0"/>
          <a:chExt cx="0" cy="0"/>
        </a:xfrm>
      </p:grpSpPr>
      <p:sp>
        <p:nvSpPr>
          <p:cNvPr id="9" name="Marcador de texto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rtl="0"/>
            <a:r>
              <a:rPr lang="es-ES" noProof="0" dirty="0"/>
              <a:t>Encabezado de sección</a:t>
            </a:r>
          </a:p>
        </p:txBody>
      </p:sp>
      <p:sp>
        <p:nvSpPr>
          <p:cNvPr id="6" name="Marcador de texto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rtl="0"/>
            <a:r>
              <a:rPr lang="es-ES" noProof="0" dirty="0"/>
              <a:t>Encabezado de la sección</a:t>
            </a:r>
          </a:p>
        </p:txBody>
      </p:sp>
      <p:sp>
        <p:nvSpPr>
          <p:cNvPr id="8" name="Marcador de texto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rtl="0"/>
            <a:r>
              <a:rPr lang="es-ES" noProof="0" dirty="0"/>
              <a:t>Encabezado de la sección</a:t>
            </a:r>
          </a:p>
        </p:txBody>
      </p:sp>
      <p:sp>
        <p:nvSpPr>
          <p:cNvPr id="34" name="Forma libre: Forma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rtl="0">
              <a:lnSpc>
                <a:spcPct val="90000"/>
              </a:lnSpc>
              <a:spcBef>
                <a:spcPts val="1000"/>
              </a:spcBef>
              <a:buFont typeface="Arial" panose="020B0604020202020204" pitchFamily="34" charset="0"/>
              <a:buNone/>
            </a:pPr>
            <a:endParaRPr lang="es-ES" noProof="0" dirty="0">
              <a:solidFill>
                <a:schemeClr val="bg1"/>
              </a:solidFill>
            </a:endParaRPr>
          </a:p>
        </p:txBody>
      </p:sp>
      <p:sp>
        <p:nvSpPr>
          <p:cNvPr id="33" name="Forma libre: Forma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rtl="0">
              <a:lnSpc>
                <a:spcPct val="90000"/>
              </a:lnSpc>
              <a:spcBef>
                <a:spcPts val="1000"/>
              </a:spcBef>
              <a:buFont typeface="Arial" panose="020B0604020202020204" pitchFamily="34" charset="0"/>
              <a:buNone/>
            </a:pPr>
            <a:endParaRPr lang="es-ES" noProof="0" dirty="0">
              <a:solidFill>
                <a:schemeClr val="bg1"/>
              </a:solidFill>
            </a:endParaRPr>
          </a:p>
        </p:txBody>
      </p:sp>
      <p:sp>
        <p:nvSpPr>
          <p:cNvPr id="10" name="Marcador de texto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rtlCol="0"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1</a:t>
            </a:r>
          </a:p>
        </p:txBody>
      </p:sp>
      <p:sp>
        <p:nvSpPr>
          <p:cNvPr id="13" name="Marcador de contenido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rtlCol="0"/>
          <a:lstStyle>
            <a:lvl1pPr marL="0" indent="0" algn="ctr">
              <a:buFont typeface="Arial" panose="020B0604020202020204" pitchFamily="34" charset="0"/>
              <a:buNone/>
              <a:defRPr sz="1400">
                <a:solidFill>
                  <a:schemeClr val="bg1"/>
                </a:solidFill>
              </a:defRPr>
            </a:lvl1pPr>
          </a:lstStyle>
          <a:p>
            <a:pPr lvl="0" rtl="0"/>
            <a:r>
              <a:rPr lang="es-ES" noProof="0" dirty="0"/>
              <a:t>Descripción de la sección</a:t>
            </a:r>
          </a:p>
        </p:txBody>
      </p:sp>
      <p:sp>
        <p:nvSpPr>
          <p:cNvPr id="11" name="Marcador de texto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rtl="0"/>
            <a:r>
              <a:rPr lang="es-ES" noProof="0" dirty="0"/>
              <a:t>2</a:t>
            </a:r>
          </a:p>
        </p:txBody>
      </p:sp>
      <p:sp>
        <p:nvSpPr>
          <p:cNvPr id="14" name="Marcador de texto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rtlCol="0"/>
          <a:lstStyle>
            <a:lvl1pPr marL="0" indent="0" algn="ctr">
              <a:buFont typeface="Arial" panose="020B0604020202020204" pitchFamily="34" charset="0"/>
              <a:buNone/>
              <a:defRPr sz="1400">
                <a:solidFill>
                  <a:schemeClr val="bg1"/>
                </a:solidFill>
              </a:defRPr>
            </a:lvl1pPr>
          </a:lstStyle>
          <a:p>
            <a:pPr lvl="0" rtl="0"/>
            <a:r>
              <a:rPr lang="es-ES" noProof="0" dirty="0"/>
              <a:t>Descripción de la sección</a:t>
            </a:r>
          </a:p>
        </p:txBody>
      </p:sp>
      <p:sp>
        <p:nvSpPr>
          <p:cNvPr id="12" name="Marcador de texto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rtl="0"/>
            <a:r>
              <a:rPr lang="es-ES" noProof="0" dirty="0"/>
              <a:t>3</a:t>
            </a:r>
          </a:p>
        </p:txBody>
      </p:sp>
      <p:sp>
        <p:nvSpPr>
          <p:cNvPr id="15" name="Marcador de texto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rtlCol="0"/>
          <a:lstStyle>
            <a:lvl1pPr marL="0" indent="0" algn="ctr">
              <a:buFont typeface="Arial" panose="020B0604020202020204" pitchFamily="34" charset="0"/>
              <a:buNone/>
              <a:defRPr sz="1400">
                <a:solidFill>
                  <a:schemeClr val="bg1"/>
                </a:solidFill>
              </a:defRPr>
            </a:lvl1pPr>
          </a:lstStyle>
          <a:p>
            <a:pPr lvl="0" rtl="0"/>
            <a:r>
              <a:rPr lang="es-ES" noProof="0" dirty="0"/>
              <a:t>Descripción de la sección</a:t>
            </a:r>
          </a:p>
        </p:txBody>
      </p:sp>
      <p:sp>
        <p:nvSpPr>
          <p:cNvPr id="4" name="Título 3">
            <a:extLst>
              <a:ext uri="{FF2B5EF4-FFF2-40B4-BE49-F238E27FC236}">
                <a16:creationId xmlns:a16="http://schemas.microsoft.com/office/drawing/2014/main" id="{8BE60A3F-C4C6-4B36-95C8-D6B9BFEABD22}"/>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7" name="Marcador de pie de página 6">
            <a:extLst>
              <a:ext uri="{FF2B5EF4-FFF2-40B4-BE49-F238E27FC236}">
                <a16:creationId xmlns:a16="http://schemas.microsoft.com/office/drawing/2014/main" id="{773C13C2-0AB1-4148-839D-5541DF3B6FAA}"/>
              </a:ext>
            </a:extLst>
          </p:cNvPr>
          <p:cNvSpPr>
            <a:spLocks noGrp="1"/>
          </p:cNvSpPr>
          <p:nvPr>
            <p:ph type="ftr" sz="quarter" idx="35"/>
          </p:nvPr>
        </p:nvSpPr>
        <p:spPr/>
        <p:txBody>
          <a:bodyPr rtlCol="0"/>
          <a:lstStyle/>
          <a:p>
            <a:pPr rtl="0"/>
            <a:r>
              <a:rPr lang="es-ES" noProof="0" dirty="0"/>
              <a:t>Agregue un pie de página</a:t>
            </a:r>
          </a:p>
        </p:txBody>
      </p:sp>
      <p:sp>
        <p:nvSpPr>
          <p:cNvPr id="17" name="Marcador de número de diapositiva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
        <p:nvSpPr>
          <p:cNvPr id="18" name="Marcador de texto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dirty="0"/>
              <a:t>Subtítulo</a:t>
            </a:r>
          </a:p>
        </p:txBody>
      </p:sp>
      <p:sp>
        <p:nvSpPr>
          <p:cNvPr id="19" name="Elipse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pacio comercial">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Marcador de texto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rtlCol="0"/>
          <a:lstStyle>
            <a:lvl1pPr marL="0" indent="0" algn="ctr">
              <a:buFont typeface="Arial" panose="020B0604020202020204" pitchFamily="34" charset="0"/>
              <a:buNone/>
              <a:defRPr sz="1400">
                <a:solidFill>
                  <a:schemeClr val="bg1"/>
                </a:solidFill>
              </a:defRPr>
            </a:lvl1pPr>
          </a:lstStyle>
          <a:p>
            <a:pPr lvl="0" rtl="0"/>
            <a:r>
              <a:rPr lang="es-ES" noProof="0" dirty="0"/>
              <a:t>Título del cuadrante</a:t>
            </a:r>
          </a:p>
        </p:txBody>
      </p:sp>
      <p:sp>
        <p:nvSpPr>
          <p:cNvPr id="10" name="Marcador de texto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rtlCol="0"/>
          <a:lstStyle>
            <a:lvl1pPr marL="0" indent="0" algn="ctr">
              <a:buFont typeface="Arial" panose="020B0604020202020204" pitchFamily="34" charset="0"/>
              <a:buNone/>
              <a:defRPr sz="1400">
                <a:solidFill>
                  <a:schemeClr val="bg1"/>
                </a:solidFill>
              </a:defRPr>
            </a:lvl1pPr>
          </a:lstStyle>
          <a:p>
            <a:pPr lvl="0" rtl="0"/>
            <a:r>
              <a:rPr lang="es-ES" noProof="0" dirty="0"/>
              <a:t>Título del cuadrante</a:t>
            </a:r>
          </a:p>
        </p:txBody>
      </p:sp>
      <p:sp>
        <p:nvSpPr>
          <p:cNvPr id="11" name="Marcador de texto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rtlCol="0"/>
          <a:lstStyle>
            <a:lvl1pPr marL="0" indent="0" algn="l">
              <a:buFont typeface="Arial" panose="020B0604020202020204" pitchFamily="34" charset="0"/>
              <a:buNone/>
              <a:defRPr sz="1400">
                <a:solidFill>
                  <a:schemeClr val="bg1"/>
                </a:solidFill>
              </a:defRPr>
            </a:lvl1pPr>
          </a:lstStyle>
          <a:p>
            <a:pPr lvl="0" rtl="0"/>
            <a:r>
              <a:rPr lang="es-ES" noProof="0" dirty="0"/>
              <a:t>Título del cuadrante</a:t>
            </a:r>
          </a:p>
        </p:txBody>
      </p:sp>
      <p:sp>
        <p:nvSpPr>
          <p:cNvPr id="12" name="Marcador de texto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rtlCol="0"/>
          <a:lstStyle>
            <a:lvl1pPr marL="0" indent="0" algn="r">
              <a:buFont typeface="Arial" panose="020B0604020202020204" pitchFamily="34" charset="0"/>
              <a:buNone/>
              <a:defRPr sz="1400">
                <a:solidFill>
                  <a:schemeClr val="bg1"/>
                </a:solidFill>
              </a:defRPr>
            </a:lvl1pPr>
          </a:lstStyle>
          <a:p>
            <a:pPr lvl="0" rtl="0"/>
            <a:r>
              <a:rPr lang="es-ES" noProof="0" dirty="0"/>
              <a:t>Título del cuadrante</a:t>
            </a:r>
          </a:p>
        </p:txBody>
      </p:sp>
      <p:sp>
        <p:nvSpPr>
          <p:cNvPr id="4" name="Título 3">
            <a:extLst>
              <a:ext uri="{FF2B5EF4-FFF2-40B4-BE49-F238E27FC236}">
                <a16:creationId xmlns:a16="http://schemas.microsoft.com/office/drawing/2014/main" id="{DC5FA8FA-BF7A-4B3E-8DB9-5EC31D50BF02}"/>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5" name="Marcador de posición de pie de página 4">
            <a:extLst>
              <a:ext uri="{FF2B5EF4-FFF2-40B4-BE49-F238E27FC236}">
                <a16:creationId xmlns:a16="http://schemas.microsoft.com/office/drawing/2014/main" id="{6CFE0CE7-9A60-466A-9250-F9584A521985}"/>
              </a:ext>
            </a:extLst>
          </p:cNvPr>
          <p:cNvSpPr>
            <a:spLocks noGrp="1"/>
          </p:cNvSpPr>
          <p:nvPr>
            <p:ph type="ftr" sz="quarter" idx="18"/>
          </p:nvPr>
        </p:nvSpPr>
        <p:spPr/>
        <p:txBody>
          <a:bodyPr rtlCol="0"/>
          <a:lstStyle/>
          <a:p>
            <a:pPr rtl="0"/>
            <a:r>
              <a:rPr lang="es-ES" noProof="0" dirty="0"/>
              <a:t>Agregue un pie de página</a:t>
            </a:r>
          </a:p>
        </p:txBody>
      </p:sp>
      <p:sp>
        <p:nvSpPr>
          <p:cNvPr id="7" name="Marcador de número de diapositiva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rtlCol="0"/>
          <a:lstStyle/>
          <a:p>
            <a:pPr rtl="0"/>
            <a:r>
              <a:rPr lang="es-ES" noProof="0" dirty="0"/>
              <a:t>página </a:t>
            </a:r>
            <a:fld id="{19B51A1E-902D-48AF-9020-955120F399B6}" type="slidenum">
              <a:rPr lang="es-ES" b="1" i="1" noProof="0" smtClean="0"/>
              <a:pPr rtl="0"/>
              <a:t>‹Nº›</a:t>
            </a:fld>
            <a:endParaRPr lang="es-E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Rectángulo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pic>
        <p:nvPicPr>
          <p:cNvPr id="12" name="Imagen 11">
            <a:extLst>
              <a:ext uri="{FF2B5EF4-FFF2-40B4-BE49-F238E27FC236}">
                <a16:creationId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Marcador de título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pPr rtl="0"/>
            <a:r>
              <a:rPr lang="es-ES" noProof="0" dirty="0"/>
              <a:t>Haga clic para modificar el estilo de título del patrón</a:t>
            </a:r>
          </a:p>
        </p:txBody>
      </p:sp>
      <p:sp>
        <p:nvSpPr>
          <p:cNvPr id="3" name="Marcador de posición de texto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pPr rtl="0"/>
            <a:r>
              <a:rPr lang="es-ES" noProof="0" dirty="0"/>
              <a:t>Agregue un pie de página</a:t>
            </a:r>
          </a:p>
        </p:txBody>
      </p:sp>
      <p:sp>
        <p:nvSpPr>
          <p:cNvPr id="6" name="Marcador de número de diapositiva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pPr rtl="0"/>
            <a:r>
              <a:rPr lang="es-ES" noProof="0" dirty="0"/>
              <a:t>página </a:t>
            </a:r>
            <a:fld id="{19B51A1E-902D-48AF-9020-955120F399B6}" type="slidenum">
              <a:rPr lang="es-ES" b="1" i="1" noProof="0" smtClean="0"/>
              <a:pPr rtl="0"/>
              <a:t>‹Nº›</a:t>
            </a:fld>
            <a:endParaRPr lang="es-ES" b="1" i="1" noProof="0" dirty="0"/>
          </a:p>
        </p:txBody>
      </p:sp>
      <p:sp>
        <p:nvSpPr>
          <p:cNvPr id="13" name="Rectángulo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6.jp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1.png"/><Relationship Id="rId18" Type="http://schemas.openxmlformats.org/officeDocument/2006/relationships/image" Target="../media/image4.png"/><Relationship Id="rId3" Type="http://schemas.openxmlformats.org/officeDocument/2006/relationships/slide" Target="slide11.xml"/><Relationship Id="rId21"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slide" Target="slide14.xml"/><Relationship Id="rId17" Type="http://schemas.openxmlformats.org/officeDocument/2006/relationships/image" Target="../media/image24.svg"/><Relationship Id="rId2" Type="http://schemas.openxmlformats.org/officeDocument/2006/relationships/notesSlide" Target="../notesSlides/notesSlide9.xml"/><Relationship Id="rId16" Type="http://schemas.openxmlformats.org/officeDocument/2006/relationships/image" Target="../media/image23.png"/><Relationship Id="rId20"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20.svg"/><Relationship Id="rId5" Type="http://schemas.openxmlformats.org/officeDocument/2006/relationships/image" Target="../media/image16.svg"/><Relationship Id="rId15" Type="http://schemas.openxmlformats.org/officeDocument/2006/relationships/slide" Target="slide15.xml"/><Relationship Id="rId10" Type="http://schemas.openxmlformats.org/officeDocument/2006/relationships/image" Target="../media/image19.png"/><Relationship Id="rId19" Type="http://schemas.openxmlformats.org/officeDocument/2006/relationships/image" Target="../media/image5.svg"/><Relationship Id="rId4" Type="http://schemas.openxmlformats.org/officeDocument/2006/relationships/image" Target="../media/image15.png"/><Relationship Id="rId9" Type="http://schemas.openxmlformats.org/officeDocument/2006/relationships/slide" Target="slide13.xml"/><Relationship Id="rId14" Type="http://schemas.openxmlformats.org/officeDocument/2006/relationships/image" Target="../media/image22.svg"/><Relationship Id="rId22" Type="http://schemas.openxmlformats.org/officeDocument/2006/relationships/image" Target="../media/image25.svg"/></Relationships>
</file>

<file path=ppt/slides/_rels/slide1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 Target="slide10.xml"/><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slide" Target="slide12.xml"/><Relationship Id="rId5" Type="http://schemas.openxmlformats.org/officeDocument/2006/relationships/image" Target="../media/image39.svg"/><Relationship Id="rId10" Type="http://schemas.openxmlformats.org/officeDocument/2006/relationships/image" Target="../media/image25.svg"/><Relationship Id="rId4" Type="http://schemas.openxmlformats.org/officeDocument/2006/relationships/image" Target="../media/image27.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49.svg"/><Relationship Id="rId18" Type="http://schemas.openxmlformats.org/officeDocument/2006/relationships/image" Target="../media/image4.png"/><Relationship Id="rId3" Type="http://schemas.openxmlformats.org/officeDocument/2006/relationships/image" Target="../media/image29.png"/><Relationship Id="rId21" Type="http://schemas.openxmlformats.org/officeDocument/2006/relationships/image" Target="../media/image13.png"/><Relationship Id="rId7" Type="http://schemas.openxmlformats.org/officeDocument/2006/relationships/image" Target="../media/image33.png"/><Relationship Id="rId12" Type="http://schemas.openxmlformats.org/officeDocument/2006/relationships/image" Target="../media/image37.png"/><Relationship Id="rId17" Type="http://schemas.openxmlformats.org/officeDocument/2006/relationships/slide" Target="slide13.xml"/><Relationship Id="rId2" Type="http://schemas.openxmlformats.org/officeDocument/2006/relationships/notesSlide" Target="../notesSlides/notesSlide11.xml"/><Relationship Id="rId16" Type="http://schemas.openxmlformats.org/officeDocument/2006/relationships/image" Target="../media/image39.svg"/><Relationship Id="rId20" Type="http://schemas.openxmlformats.org/officeDocument/2006/relationships/slide" Target="slide11.xml"/><Relationship Id="rId1" Type="http://schemas.openxmlformats.org/officeDocument/2006/relationships/slideLayout" Target="../slideLayouts/slideLayout22.xml"/><Relationship Id="rId6" Type="http://schemas.openxmlformats.org/officeDocument/2006/relationships/image" Target="../media/image32.svg"/><Relationship Id="rId11" Type="http://schemas.openxmlformats.org/officeDocument/2006/relationships/image" Target="../media/image48.jpg"/><Relationship Id="rId5" Type="http://schemas.openxmlformats.org/officeDocument/2006/relationships/image" Target="../media/image31.png"/><Relationship Id="rId15" Type="http://schemas.openxmlformats.org/officeDocument/2006/relationships/image" Target="../media/image27.png"/><Relationship Id="rId10" Type="http://schemas.openxmlformats.org/officeDocument/2006/relationships/image" Target="../media/image47.png"/><Relationship Id="rId19" Type="http://schemas.openxmlformats.org/officeDocument/2006/relationships/image" Target="../media/image5.svg"/><Relationship Id="rId4" Type="http://schemas.openxmlformats.org/officeDocument/2006/relationships/image" Target="../media/image30.svg"/><Relationship Id="rId9" Type="http://schemas.openxmlformats.org/officeDocument/2006/relationships/chart" Target="../charts/chart2.xml"/><Relationship Id="rId14" Type="http://schemas.openxmlformats.org/officeDocument/2006/relationships/slide" Target="slide10.xml"/><Relationship Id="rId22" Type="http://schemas.openxmlformats.org/officeDocument/2006/relationships/image" Target="../media/image25.sv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1.png"/><Relationship Id="rId7" Type="http://schemas.openxmlformats.org/officeDocument/2006/relationships/slide" Target="slide14.xml"/><Relationship Id="rId12" Type="http://schemas.openxmlformats.org/officeDocument/2006/relationships/image" Target="../media/image25.svg"/><Relationship Id="rId2" Type="http://schemas.openxmlformats.org/officeDocument/2006/relationships/image" Target="../media/image50.jpg"/><Relationship Id="rId1" Type="http://schemas.openxmlformats.org/officeDocument/2006/relationships/slideLayout" Target="../slideLayouts/slideLayout8.xml"/><Relationship Id="rId6" Type="http://schemas.openxmlformats.org/officeDocument/2006/relationships/image" Target="../media/image39.svg"/><Relationship Id="rId11" Type="http://schemas.openxmlformats.org/officeDocument/2006/relationships/image" Target="../media/image13.png"/><Relationship Id="rId5" Type="http://schemas.openxmlformats.org/officeDocument/2006/relationships/image" Target="../media/image27.png"/><Relationship Id="rId10" Type="http://schemas.openxmlformats.org/officeDocument/2006/relationships/slide" Target="slide12.xml"/><Relationship Id="rId4" Type="http://schemas.openxmlformats.org/officeDocument/2006/relationships/slide" Target="slide10.xml"/><Relationship Id="rId9" Type="http://schemas.openxmlformats.org/officeDocument/2006/relationships/image" Target="../media/image5.sv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slide" Target="slide13.xml"/><Relationship Id="rId3" Type="http://schemas.openxmlformats.org/officeDocument/2006/relationships/image" Target="../media/image52.png"/><Relationship Id="rId7" Type="http://schemas.openxmlformats.org/officeDocument/2006/relationships/slide" Target="slide10.xml"/><Relationship Id="rId12" Type="http://schemas.openxmlformats.org/officeDocument/2006/relationships/image" Target="../media/image5.sv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54.svg"/><Relationship Id="rId11" Type="http://schemas.openxmlformats.org/officeDocument/2006/relationships/image" Target="../media/image4.png"/><Relationship Id="rId5" Type="http://schemas.openxmlformats.org/officeDocument/2006/relationships/image" Target="../media/image43.png"/><Relationship Id="rId15" Type="http://schemas.openxmlformats.org/officeDocument/2006/relationships/image" Target="../media/image25.svg"/><Relationship Id="rId10" Type="http://schemas.openxmlformats.org/officeDocument/2006/relationships/slide" Target="slide15.xml"/><Relationship Id="rId4" Type="http://schemas.openxmlformats.org/officeDocument/2006/relationships/image" Target="../media/image53.png"/><Relationship Id="rId9" Type="http://schemas.openxmlformats.org/officeDocument/2006/relationships/image" Target="../media/image39.sv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4.png"/><Relationship Id="rId7" Type="http://schemas.openxmlformats.org/officeDocument/2006/relationships/image" Target="../media/image25.svg"/><Relationship Id="rId2" Type="http://schemas.openxmlformats.org/officeDocument/2006/relationships/slide" Target="slide1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slide" Target="slide14.xml"/><Relationship Id="rId10" Type="http://schemas.openxmlformats.org/officeDocument/2006/relationships/image" Target="../media/image46.svg"/><Relationship Id="rId4" Type="http://schemas.openxmlformats.org/officeDocument/2006/relationships/image" Target="../media/image5.sv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hyperlink" Target="https://news.samsung.com/us/samsung-ballie-ces-2020/" TargetMode="External"/><Relationship Id="rId3" Type="http://schemas.openxmlformats.org/officeDocument/2006/relationships/image" Target="../media/image3.png"/><Relationship Id="rId7" Type="http://schemas.openxmlformats.org/officeDocument/2006/relationships/image" Target="../media/image57.png"/><Relationship Id="rId12" Type="http://schemas.openxmlformats.org/officeDocument/2006/relationships/image" Target="../media/image62.sv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56.sv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svg"/><Relationship Id="rId4" Type="http://schemas.microsoft.com/office/2007/relationships/hdphoto" Target="../media/hdphoto2.wdp"/><Relationship Id="rId9" Type="http://schemas.openxmlformats.org/officeDocument/2006/relationships/image" Target="../media/image59.png"/><Relationship Id="rId14" Type="http://schemas.openxmlformats.org/officeDocument/2006/relationships/hyperlink" Target="https://www.samsung.com/mx/smartphones/galaxy-note20/"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8.jpg"/><Relationship Id="rId5" Type="http://schemas.openxmlformats.org/officeDocument/2006/relationships/slide" Target="slide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4.svg"/><Relationship Id="rId3" Type="http://schemas.openxmlformats.org/officeDocument/2006/relationships/notesSlide" Target="../notesSlides/notesSlide3.xml"/><Relationship Id="rId7" Type="http://schemas.openxmlformats.org/officeDocument/2006/relationships/image" Target="../media/image4.png"/><Relationship Id="rId12" Type="http://schemas.openxmlformats.org/officeDocument/2006/relationships/image" Target="../media/image13.png"/><Relationship Id="rId2" Type="http://schemas.openxmlformats.org/officeDocument/2006/relationships/slideLayout" Target="../slideLayouts/slideLayout20.xml"/><Relationship Id="rId1" Type="http://schemas.openxmlformats.org/officeDocument/2006/relationships/video" Target="https://www.youtube.com/embed/Rq9MdJ-TvoI?feature=oembed" TargetMode="External"/><Relationship Id="rId6" Type="http://schemas.openxmlformats.org/officeDocument/2006/relationships/slide" Target="slide4.xml"/><Relationship Id="rId11" Type="http://schemas.openxmlformats.org/officeDocument/2006/relationships/image" Target="../media/image12.svg"/><Relationship Id="rId5" Type="http://schemas.openxmlformats.org/officeDocument/2006/relationships/image" Target="../media/image9.jpeg"/><Relationship Id="rId10" Type="http://schemas.openxmlformats.org/officeDocument/2006/relationships/image" Target="../media/image11.png"/><Relationship Id="rId4" Type="http://schemas.openxmlformats.org/officeDocument/2006/relationships/image" Target="../media/image8.jpg"/><Relationship Id="rId9" Type="http://schemas.openxmlformats.org/officeDocument/2006/relationships/slide" Target="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1.png"/><Relationship Id="rId18" Type="http://schemas.openxmlformats.org/officeDocument/2006/relationships/image" Target="../media/image4.png"/><Relationship Id="rId3" Type="http://schemas.openxmlformats.org/officeDocument/2006/relationships/slide" Target="slide5.xml"/><Relationship Id="rId21"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slide" Target="slide8.xml"/><Relationship Id="rId17" Type="http://schemas.openxmlformats.org/officeDocument/2006/relationships/image" Target="../media/image24.svg"/><Relationship Id="rId2" Type="http://schemas.openxmlformats.org/officeDocument/2006/relationships/notesSlide" Target="../notesSlides/notesSlide4.xml"/><Relationship Id="rId16" Type="http://schemas.openxmlformats.org/officeDocument/2006/relationships/image" Target="../media/image23.png"/><Relationship Id="rId20"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image" Target="../media/image20.svg"/><Relationship Id="rId5" Type="http://schemas.openxmlformats.org/officeDocument/2006/relationships/image" Target="../media/image16.svg"/><Relationship Id="rId15" Type="http://schemas.openxmlformats.org/officeDocument/2006/relationships/slide" Target="slide15.xml"/><Relationship Id="rId10" Type="http://schemas.openxmlformats.org/officeDocument/2006/relationships/image" Target="../media/image19.png"/><Relationship Id="rId19" Type="http://schemas.openxmlformats.org/officeDocument/2006/relationships/image" Target="../media/image5.svg"/><Relationship Id="rId4" Type="http://schemas.openxmlformats.org/officeDocument/2006/relationships/image" Target="../media/image15.png"/><Relationship Id="rId9" Type="http://schemas.openxmlformats.org/officeDocument/2006/relationships/slide" Target="slide7.xml"/><Relationship Id="rId14" Type="http://schemas.openxmlformats.org/officeDocument/2006/relationships/image" Target="../media/image22.svg"/><Relationship Id="rId22" Type="http://schemas.openxmlformats.org/officeDocument/2006/relationships/image" Target="../media/image25.svg"/></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26.png"/><Relationship Id="rId7" Type="http://schemas.openxmlformats.org/officeDocument/2006/relationships/image" Target="../media/image28.svg"/><Relationship Id="rId12" Type="http://schemas.openxmlformats.org/officeDocument/2006/relationships/image" Target="../media/image25.sv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13.png"/><Relationship Id="rId5" Type="http://schemas.openxmlformats.org/officeDocument/2006/relationships/slide" Target="slide4.xml"/><Relationship Id="rId10" Type="http://schemas.openxmlformats.org/officeDocument/2006/relationships/image" Target="../media/image5.svg"/><Relationship Id="rId4" Type="http://schemas.microsoft.com/office/2007/relationships/hdphoto" Target="../media/hdphoto3.wdp"/><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8.svg"/><Relationship Id="rId18" Type="http://schemas.openxmlformats.org/officeDocument/2006/relationships/image" Target="../media/image4.png"/><Relationship Id="rId3" Type="http://schemas.openxmlformats.org/officeDocument/2006/relationships/image" Target="../media/image29.png"/><Relationship Id="rId21" Type="http://schemas.openxmlformats.org/officeDocument/2006/relationships/image" Target="../media/image13.png"/><Relationship Id="rId7" Type="http://schemas.openxmlformats.org/officeDocument/2006/relationships/image" Target="../media/image33.png"/><Relationship Id="rId12" Type="http://schemas.openxmlformats.org/officeDocument/2006/relationships/image" Target="../media/image37.png"/><Relationship Id="rId17" Type="http://schemas.openxmlformats.org/officeDocument/2006/relationships/slide" Target="slide7.xml"/><Relationship Id="rId2" Type="http://schemas.openxmlformats.org/officeDocument/2006/relationships/notesSlide" Target="../notesSlides/notesSlide6.xml"/><Relationship Id="rId16" Type="http://schemas.openxmlformats.org/officeDocument/2006/relationships/image" Target="../media/image39.svg"/><Relationship Id="rId20" Type="http://schemas.openxmlformats.org/officeDocument/2006/relationships/slide" Target="slide5.xml"/><Relationship Id="rId1" Type="http://schemas.openxmlformats.org/officeDocument/2006/relationships/slideLayout" Target="../slideLayouts/slideLayout22.xml"/><Relationship Id="rId6" Type="http://schemas.openxmlformats.org/officeDocument/2006/relationships/image" Target="../media/image32.svg"/><Relationship Id="rId11" Type="http://schemas.openxmlformats.org/officeDocument/2006/relationships/image" Target="../media/image36.jpg"/><Relationship Id="rId5" Type="http://schemas.openxmlformats.org/officeDocument/2006/relationships/image" Target="../media/image31.png"/><Relationship Id="rId15" Type="http://schemas.openxmlformats.org/officeDocument/2006/relationships/image" Target="../media/image27.png"/><Relationship Id="rId10" Type="http://schemas.openxmlformats.org/officeDocument/2006/relationships/image" Target="../media/image35.jpg"/><Relationship Id="rId19" Type="http://schemas.openxmlformats.org/officeDocument/2006/relationships/image" Target="../media/image5.svg"/><Relationship Id="rId4" Type="http://schemas.openxmlformats.org/officeDocument/2006/relationships/image" Target="../media/image30.svg"/><Relationship Id="rId9" Type="http://schemas.openxmlformats.org/officeDocument/2006/relationships/chart" Target="../charts/chart1.xml"/><Relationship Id="rId14" Type="http://schemas.openxmlformats.org/officeDocument/2006/relationships/slide" Target="slide4.xml"/><Relationship Id="rId22" Type="http://schemas.openxmlformats.org/officeDocument/2006/relationships/image" Target="../media/image25.sv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41.jpeg"/><Relationship Id="rId7" Type="http://schemas.openxmlformats.org/officeDocument/2006/relationships/slide" Target="slide8.xml"/><Relationship Id="rId12" Type="http://schemas.openxmlformats.org/officeDocument/2006/relationships/image" Target="../media/image25.svg"/><Relationship Id="rId2" Type="http://schemas.openxmlformats.org/officeDocument/2006/relationships/image" Target="../media/image40.jpg"/><Relationship Id="rId1" Type="http://schemas.openxmlformats.org/officeDocument/2006/relationships/slideLayout" Target="../slideLayouts/slideLayout8.xml"/><Relationship Id="rId6" Type="http://schemas.openxmlformats.org/officeDocument/2006/relationships/image" Target="../media/image39.svg"/><Relationship Id="rId11" Type="http://schemas.openxmlformats.org/officeDocument/2006/relationships/image" Target="../media/image13.png"/><Relationship Id="rId5" Type="http://schemas.openxmlformats.org/officeDocument/2006/relationships/image" Target="../media/image27.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13.png"/><Relationship Id="rId3" Type="http://schemas.openxmlformats.org/officeDocument/2006/relationships/image" Target="../media/image42.jpeg"/><Relationship Id="rId7" Type="http://schemas.openxmlformats.org/officeDocument/2006/relationships/image" Target="../media/image27.png"/><Relationship Id="rId12"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slide" Target="slide4.xml"/><Relationship Id="rId11" Type="http://schemas.openxmlformats.org/officeDocument/2006/relationships/image" Target="../media/image5.svg"/><Relationship Id="rId5" Type="http://schemas.openxmlformats.org/officeDocument/2006/relationships/image" Target="../media/image44.svg"/><Relationship Id="rId10" Type="http://schemas.openxmlformats.org/officeDocument/2006/relationships/image" Target="../media/image4.png"/><Relationship Id="rId4" Type="http://schemas.openxmlformats.org/officeDocument/2006/relationships/image" Target="../media/image43.png"/><Relationship Id="rId9" Type="http://schemas.openxmlformats.org/officeDocument/2006/relationships/slide" Target="slide9.xml"/><Relationship Id="rId14" Type="http://schemas.openxmlformats.org/officeDocument/2006/relationships/image" Target="../media/image25.svg"/></Relationships>
</file>

<file path=ppt/slides/_rels/slide9.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image" Target="../media/image4.png"/><Relationship Id="rId12" Type="http://schemas.openxmlformats.org/officeDocument/2006/relationships/slide" Target="slide8.xml"/><Relationship Id="rId2" Type="http://schemas.openxmlformats.org/officeDocument/2006/relationships/slideLayout" Target="../slideLayouts/slideLayout20.xml"/><Relationship Id="rId1" Type="http://schemas.openxmlformats.org/officeDocument/2006/relationships/video" Target="https://www.youtube.com/embed/DWRcNpR6Kdc?feature=oembed" TargetMode="External"/><Relationship Id="rId6" Type="http://schemas.openxmlformats.org/officeDocument/2006/relationships/slide" Target="slide10.xml"/><Relationship Id="rId11" Type="http://schemas.openxmlformats.org/officeDocument/2006/relationships/image" Target="../media/image46.svg"/><Relationship Id="rId5" Type="http://schemas.openxmlformats.org/officeDocument/2006/relationships/image" Target="../media/image45.jpe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slide" Target="slide2.xml"/><Relationship Id="rId1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B4E65B-AD78-4F8E-AF3D-7759245651EE}"/>
              </a:ext>
            </a:extLst>
          </p:cNvPr>
          <p:cNvSpPr>
            <a:spLocks noGrp="1"/>
          </p:cNvSpPr>
          <p:nvPr>
            <p:ph type="ctrTitle"/>
          </p:nvPr>
        </p:nvSpPr>
        <p:spPr>
          <a:xfrm>
            <a:off x="1535185" y="5015475"/>
            <a:ext cx="9525618" cy="955555"/>
          </a:xfrm>
        </p:spPr>
        <p:txBody>
          <a:bodyPr rtlCol="0"/>
          <a:lstStyle/>
          <a:p>
            <a:pPr algn="ctr" rtl="0"/>
            <a:r>
              <a:rPr lang="es-ES" dirty="0"/>
              <a:t>DISPOSITIVOS MOVILES</a:t>
            </a:r>
          </a:p>
        </p:txBody>
      </p:sp>
      <p:grpSp>
        <p:nvGrpSpPr>
          <p:cNvPr id="9" name="Grupo 8" descr="Gráfico de título de portada (puede moverme)">
            <a:extLst>
              <a:ext uri="{FF2B5EF4-FFF2-40B4-BE49-F238E27FC236}">
                <a16:creationId xmlns:a16="http://schemas.microsoft.com/office/drawing/2014/main" id="{D013B526-9255-484A-8176-C9CA7C769E59}"/>
              </a:ext>
            </a:extLst>
          </p:cNvPr>
          <p:cNvGrpSpPr/>
          <p:nvPr/>
        </p:nvGrpSpPr>
        <p:grpSpPr>
          <a:xfrm>
            <a:off x="3752763" y="2652121"/>
            <a:ext cx="1022532" cy="1022532"/>
            <a:chOff x="3775686" y="2602347"/>
            <a:chExt cx="1022532" cy="1022532"/>
          </a:xfrm>
        </p:grpSpPr>
        <p:sp>
          <p:nvSpPr>
            <p:cNvPr id="10" name="Elipse 9">
              <a:extLst>
                <a:ext uri="{FF2B5EF4-FFF2-40B4-BE49-F238E27FC236}">
                  <a16:creationId xmlns:a16="http://schemas.microsoft.com/office/drawing/2014/main" id="{790A46A1-19F4-478F-A9B1-84AD72D6DFBF}"/>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sp>
          <p:nvSpPr>
            <p:cNvPr id="11" name="Elipse 10">
              <a:extLst>
                <a:ext uri="{FF2B5EF4-FFF2-40B4-BE49-F238E27FC236}">
                  <a16:creationId xmlns:a16="http://schemas.microsoft.com/office/drawing/2014/main" id="{90A209D6-847A-4FB1-95CC-EEC3EBCBDA55}"/>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pic>
        <p:nvPicPr>
          <p:cNvPr id="20" name="Gráfico 19" descr="Fin">
            <a:hlinkClick r:id="rId3" action="ppaction://hlinksldjump"/>
            <a:extLst>
              <a:ext uri="{FF2B5EF4-FFF2-40B4-BE49-F238E27FC236}">
                <a16:creationId xmlns:a16="http://schemas.microsoft.com/office/drawing/2014/main" id="{20CE9447-2942-4512-86DA-069CB63F06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54638" y="6007603"/>
            <a:ext cx="317384" cy="317384"/>
          </a:xfrm>
          <a:prstGeom prst="rect">
            <a:avLst/>
          </a:prstGeom>
        </p:spPr>
      </p:pic>
      <p:pic>
        <p:nvPicPr>
          <p:cNvPr id="18" name="Imagen 17">
            <a:extLst>
              <a:ext uri="{FF2B5EF4-FFF2-40B4-BE49-F238E27FC236}">
                <a16:creationId xmlns:a16="http://schemas.microsoft.com/office/drawing/2014/main" id="{1B2EB391-A0A5-4DDB-9E56-84018635EB26}"/>
              </a:ext>
            </a:extLst>
          </p:cNvPr>
          <p:cNvPicPr>
            <a:picLocks noChangeAspect="1"/>
          </p:cNvPicPr>
          <p:nvPr/>
        </p:nvPicPr>
        <p:blipFill>
          <a:blip r:embed="rId6"/>
          <a:srcRect/>
          <a:stretch/>
        </p:blipFill>
        <p:spPr>
          <a:xfrm>
            <a:off x="2551635" y="539406"/>
            <a:ext cx="7222954" cy="4225429"/>
          </a:xfrm>
          <a:prstGeom prst="rect">
            <a:avLst/>
          </a:prstGeom>
        </p:spPr>
      </p:pic>
    </p:spTree>
    <p:extLst>
      <p:ext uri="{BB962C8B-B14F-4D97-AF65-F5344CB8AC3E}">
        <p14:creationId xmlns:p14="http://schemas.microsoft.com/office/powerpoint/2010/main" val="3419518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Marcador de posición de imagen 40" descr="Periódico">
            <a:hlinkClick r:id="rId3" action="ppaction://hlinksldjump"/>
            <a:extLst>
              <a:ext uri="{FF2B5EF4-FFF2-40B4-BE49-F238E27FC236}">
                <a16:creationId xmlns:a16="http://schemas.microsoft.com/office/drawing/2014/main" id="{B811075A-E743-458A-83DD-C9C3924D79D2}"/>
              </a:ext>
            </a:extLst>
          </p:cNvPr>
          <p:cNvPicPr>
            <a:picLocks noGrp="1" noChangeAspect="1"/>
          </p:cNvPicPr>
          <p:nvPr>
            <p:ph type="pic" sz="quarter" idx="41"/>
          </p:nvPr>
        </p:nvPicPr>
        <p:blipFill>
          <a:blip r:embed="rId4">
            <a:extLst>
              <a:ext uri="{96DAC541-7B7A-43D3-8B79-37D633B846F1}">
                <asvg:svgBlip xmlns:asvg="http://schemas.microsoft.com/office/drawing/2016/SVG/main" r:embed="rId5"/>
              </a:ext>
            </a:extLst>
          </a:blip>
          <a:srcRect/>
          <a:stretch/>
        </p:blipFill>
        <p:spPr>
          <a:xfrm>
            <a:off x="1523875" y="2709492"/>
            <a:ext cx="621792" cy="621792"/>
          </a:xfrm>
        </p:spPr>
      </p:pic>
      <p:sp>
        <p:nvSpPr>
          <p:cNvPr id="5" name="Marcador de texto 4">
            <a:extLst>
              <a:ext uri="{FF2B5EF4-FFF2-40B4-BE49-F238E27FC236}">
                <a16:creationId xmlns:a16="http://schemas.microsoft.com/office/drawing/2014/main" id="{DB6638D4-E453-4BC4-A3A0-F3C51852BCF8}"/>
              </a:ext>
            </a:extLst>
          </p:cNvPr>
          <p:cNvSpPr>
            <a:spLocks noGrp="1"/>
          </p:cNvSpPr>
          <p:nvPr>
            <p:ph type="body" sz="quarter" idx="17"/>
          </p:nvPr>
        </p:nvSpPr>
        <p:spPr/>
        <p:txBody>
          <a:bodyPr rtlCol="0"/>
          <a:lstStyle/>
          <a:p>
            <a:pPr rtl="0"/>
            <a:r>
              <a:rPr lang="es-ES" dirty="0"/>
              <a:t>HISTORIA</a:t>
            </a:r>
          </a:p>
        </p:txBody>
      </p:sp>
      <p:pic>
        <p:nvPicPr>
          <p:cNvPr id="43" name="Marcador de posición de imagen 42" descr="Monitor">
            <a:hlinkClick r:id="rId6" action="ppaction://hlinksldjump"/>
            <a:extLst>
              <a:ext uri="{FF2B5EF4-FFF2-40B4-BE49-F238E27FC236}">
                <a16:creationId xmlns:a16="http://schemas.microsoft.com/office/drawing/2014/main" id="{869A15CA-3DF8-417D-B9D8-F994D15851BB}"/>
              </a:ext>
            </a:extLst>
          </p:cNvPr>
          <p:cNvPicPr>
            <a:picLocks noGrp="1" noChangeAspect="1"/>
          </p:cNvPicPr>
          <p:nvPr>
            <p:ph type="pic" sz="quarter" idx="47"/>
          </p:nvPr>
        </p:nvPicPr>
        <p:blipFill>
          <a:blip r:embed="rId7">
            <a:extLst>
              <a:ext uri="{96DAC541-7B7A-43D3-8B79-37D633B846F1}">
                <asvg:svgBlip xmlns:asvg="http://schemas.microsoft.com/office/drawing/2016/SVG/main" r:embed="rId8"/>
              </a:ext>
            </a:extLst>
          </a:blip>
          <a:srcRect/>
          <a:stretch/>
        </p:blipFill>
        <p:spPr>
          <a:xfrm>
            <a:off x="3654734" y="2709492"/>
            <a:ext cx="621792" cy="621792"/>
          </a:xfrm>
        </p:spPr>
      </p:pic>
      <p:sp>
        <p:nvSpPr>
          <p:cNvPr id="9" name="Marcador de texto 8">
            <a:extLst>
              <a:ext uri="{FF2B5EF4-FFF2-40B4-BE49-F238E27FC236}">
                <a16:creationId xmlns:a16="http://schemas.microsoft.com/office/drawing/2014/main" id="{CEFFF724-CE30-4C63-A086-DF05C2777EC1}"/>
              </a:ext>
            </a:extLst>
          </p:cNvPr>
          <p:cNvSpPr>
            <a:spLocks noGrp="1"/>
          </p:cNvSpPr>
          <p:nvPr>
            <p:ph type="body" sz="quarter" idx="33"/>
          </p:nvPr>
        </p:nvSpPr>
        <p:spPr>
          <a:xfrm>
            <a:off x="3155141" y="3971431"/>
            <a:ext cx="1620000" cy="1322021"/>
          </a:xfrm>
        </p:spPr>
        <p:txBody>
          <a:bodyPr rtlCol="0"/>
          <a:lstStyle/>
          <a:p>
            <a:pPr rtl="0"/>
            <a:r>
              <a:rPr lang="es-ES" dirty="0"/>
              <a:t>MATERIALES</a:t>
            </a:r>
            <a:br>
              <a:rPr lang="es-ES" dirty="0"/>
            </a:br>
            <a:r>
              <a:rPr lang="es-ES" dirty="0"/>
              <a:t>TAMAÑO</a:t>
            </a:r>
            <a:br>
              <a:rPr lang="es-ES" dirty="0"/>
            </a:br>
            <a:r>
              <a:rPr lang="es-ES" dirty="0"/>
              <a:t>PANTALLA</a:t>
            </a:r>
          </a:p>
        </p:txBody>
      </p:sp>
      <p:pic>
        <p:nvPicPr>
          <p:cNvPr id="45" name="Marcador de posición de imagen 44" descr="Conexiones">
            <a:hlinkClick r:id="rId9" action="ppaction://hlinksldjump"/>
            <a:extLst>
              <a:ext uri="{FF2B5EF4-FFF2-40B4-BE49-F238E27FC236}">
                <a16:creationId xmlns:a16="http://schemas.microsoft.com/office/drawing/2014/main" id="{D18F8380-4F68-4979-BEC0-C897519AD437}"/>
              </a:ext>
            </a:extLst>
          </p:cNvPr>
          <p:cNvPicPr>
            <a:picLocks noGrp="1" noChangeAspect="1"/>
          </p:cNvPicPr>
          <p:nvPr>
            <p:ph type="pic" sz="quarter" idx="48"/>
          </p:nvPr>
        </p:nvPicPr>
        <p:blipFill>
          <a:blip r:embed="rId10">
            <a:extLst>
              <a:ext uri="{96DAC541-7B7A-43D3-8B79-37D633B846F1}">
                <asvg:svgBlip xmlns:asvg="http://schemas.microsoft.com/office/drawing/2016/SVG/main" r:embed="rId11"/>
              </a:ext>
            </a:extLst>
          </a:blip>
          <a:srcRect/>
          <a:stretch/>
        </p:blipFill>
        <p:spPr>
          <a:xfrm>
            <a:off x="5785593" y="2709492"/>
            <a:ext cx="621792" cy="621792"/>
          </a:xfrm>
        </p:spPr>
      </p:pic>
      <p:sp>
        <p:nvSpPr>
          <p:cNvPr id="12" name="Marcador de texto 11">
            <a:extLst>
              <a:ext uri="{FF2B5EF4-FFF2-40B4-BE49-F238E27FC236}">
                <a16:creationId xmlns:a16="http://schemas.microsoft.com/office/drawing/2014/main" id="{F2739695-B49F-491F-9573-F501246A7F48}"/>
              </a:ext>
            </a:extLst>
          </p:cNvPr>
          <p:cNvSpPr>
            <a:spLocks noGrp="1"/>
          </p:cNvSpPr>
          <p:nvPr>
            <p:ph type="body" sz="quarter" idx="35"/>
          </p:nvPr>
        </p:nvSpPr>
        <p:spPr>
          <a:xfrm>
            <a:off x="5198846" y="3971431"/>
            <a:ext cx="1794308" cy="927740"/>
          </a:xfrm>
        </p:spPr>
        <p:txBody>
          <a:bodyPr rtlCol="0"/>
          <a:lstStyle/>
          <a:p>
            <a:pPr rtl="0"/>
            <a:r>
              <a:rPr lang="es-ES" dirty="0"/>
              <a:t>CONECTIVIDAD</a:t>
            </a:r>
            <a:br>
              <a:rPr lang="es-ES" dirty="0"/>
            </a:br>
            <a:r>
              <a:rPr lang="es-ES" dirty="0"/>
              <a:t>PROCESAMIENTOCAMARA</a:t>
            </a:r>
          </a:p>
        </p:txBody>
      </p:sp>
      <p:pic>
        <p:nvPicPr>
          <p:cNvPr id="47" name="Marcador de posición de imagen 46" descr="Candado">
            <a:hlinkClick r:id="rId12" action="ppaction://hlinksldjump"/>
            <a:extLst>
              <a:ext uri="{FF2B5EF4-FFF2-40B4-BE49-F238E27FC236}">
                <a16:creationId xmlns:a16="http://schemas.microsoft.com/office/drawing/2014/main" id="{3B1C03DA-0209-4A1A-96AE-B3FF2B5F7533}"/>
              </a:ext>
            </a:extLst>
          </p:cNvPr>
          <p:cNvPicPr>
            <a:picLocks noGrp="1" noChangeAspect="1"/>
          </p:cNvPicPr>
          <p:nvPr>
            <p:ph type="pic" sz="quarter" idx="49"/>
          </p:nvPr>
        </p:nvPicPr>
        <p:blipFill>
          <a:blip r:embed="rId13">
            <a:extLst>
              <a:ext uri="{96DAC541-7B7A-43D3-8B79-37D633B846F1}">
                <asvg:svgBlip xmlns:asvg="http://schemas.microsoft.com/office/drawing/2016/SVG/main" r:embed="rId14"/>
              </a:ext>
            </a:extLst>
          </a:blip>
          <a:srcRect/>
          <a:stretch/>
        </p:blipFill>
        <p:spPr>
          <a:xfrm>
            <a:off x="7916452" y="2709492"/>
            <a:ext cx="621792" cy="621792"/>
          </a:xfrm>
        </p:spPr>
      </p:pic>
      <p:sp>
        <p:nvSpPr>
          <p:cNvPr id="15" name="Marcador de texto 14">
            <a:extLst>
              <a:ext uri="{FF2B5EF4-FFF2-40B4-BE49-F238E27FC236}">
                <a16:creationId xmlns:a16="http://schemas.microsoft.com/office/drawing/2014/main" id="{4C4406D0-E93A-4D4A-882C-3D100622979A}"/>
              </a:ext>
            </a:extLst>
          </p:cNvPr>
          <p:cNvSpPr>
            <a:spLocks noGrp="1"/>
          </p:cNvSpPr>
          <p:nvPr>
            <p:ph type="body" sz="quarter" idx="37"/>
          </p:nvPr>
        </p:nvSpPr>
        <p:spPr>
          <a:xfrm>
            <a:off x="7416858" y="3955647"/>
            <a:ext cx="1707155" cy="751570"/>
          </a:xfrm>
        </p:spPr>
        <p:txBody>
          <a:bodyPr rtlCol="0"/>
          <a:lstStyle/>
          <a:p>
            <a:pPr rtl="0"/>
            <a:r>
              <a:rPr lang="es-ES" dirty="0"/>
              <a:t>ENERGIA</a:t>
            </a:r>
            <a:br>
              <a:rPr lang="es-ES" dirty="0"/>
            </a:br>
            <a:r>
              <a:rPr lang="es-ES" dirty="0"/>
              <a:t>SENSORES</a:t>
            </a:r>
            <a:br>
              <a:rPr lang="es-ES" dirty="0"/>
            </a:br>
            <a:r>
              <a:rPr lang="es-ES" dirty="0"/>
              <a:t>PROSYCONTRAS</a:t>
            </a:r>
          </a:p>
        </p:txBody>
      </p:sp>
      <p:pic>
        <p:nvPicPr>
          <p:cNvPr id="49" name="Marcador de posición de imagen 48" descr="Cabeza con engranajes">
            <a:hlinkClick r:id="rId15" action="ppaction://hlinksldjump"/>
            <a:extLst>
              <a:ext uri="{FF2B5EF4-FFF2-40B4-BE49-F238E27FC236}">
                <a16:creationId xmlns:a16="http://schemas.microsoft.com/office/drawing/2014/main" id="{B216FC82-4CDA-4982-85CF-C693A432A28E}"/>
              </a:ext>
            </a:extLst>
          </p:cNvPr>
          <p:cNvPicPr>
            <a:picLocks noGrp="1" noChangeAspect="1"/>
          </p:cNvPicPr>
          <p:nvPr>
            <p:ph type="pic" sz="quarter" idx="50"/>
          </p:nvPr>
        </p:nvPicPr>
        <p:blipFill>
          <a:blip r:embed="rId16">
            <a:extLst>
              <a:ext uri="{96DAC541-7B7A-43D3-8B79-37D633B846F1}">
                <asvg:svgBlip xmlns:asvg="http://schemas.microsoft.com/office/drawing/2016/SVG/main" r:embed="rId17"/>
              </a:ext>
            </a:extLst>
          </a:blip>
          <a:srcRect/>
          <a:stretch/>
        </p:blipFill>
        <p:spPr>
          <a:xfrm>
            <a:off x="10047310" y="2709492"/>
            <a:ext cx="621792" cy="621792"/>
          </a:xfrm>
        </p:spPr>
      </p:pic>
      <p:sp>
        <p:nvSpPr>
          <p:cNvPr id="18" name="Marcador de texto 17">
            <a:extLst>
              <a:ext uri="{FF2B5EF4-FFF2-40B4-BE49-F238E27FC236}">
                <a16:creationId xmlns:a16="http://schemas.microsoft.com/office/drawing/2014/main" id="{448350F0-9CCA-4F7C-98E8-BC7969FD399D}"/>
              </a:ext>
            </a:extLst>
          </p:cNvPr>
          <p:cNvSpPr>
            <a:spLocks noGrp="1"/>
          </p:cNvSpPr>
          <p:nvPr>
            <p:ph type="body" sz="quarter" idx="39"/>
          </p:nvPr>
        </p:nvSpPr>
        <p:spPr>
          <a:xfrm>
            <a:off x="9547716" y="3971431"/>
            <a:ext cx="1707155" cy="735785"/>
          </a:xfrm>
        </p:spPr>
        <p:txBody>
          <a:bodyPr rtlCol="0"/>
          <a:lstStyle/>
          <a:p>
            <a:pPr rtl="0"/>
            <a:r>
              <a:rPr lang="es-ES" dirty="0"/>
              <a:t>CONCLUSIONES</a:t>
            </a:r>
          </a:p>
        </p:txBody>
      </p:sp>
      <p:sp>
        <p:nvSpPr>
          <p:cNvPr id="2" name="Marcador de número de diapositiva 1">
            <a:extLst>
              <a:ext uri="{FF2B5EF4-FFF2-40B4-BE49-F238E27FC236}">
                <a16:creationId xmlns:a16="http://schemas.microsoft.com/office/drawing/2014/main" id="{4279E495-0BD4-426B-909E-18FDE27BDE66}"/>
              </a:ext>
            </a:extLst>
          </p:cNvPr>
          <p:cNvSpPr>
            <a:spLocks noGrp="1"/>
          </p:cNvSpPr>
          <p:nvPr>
            <p:ph type="sldNum" sz="quarter" idx="52"/>
          </p:nvPr>
        </p:nvSpPr>
        <p:spPr/>
        <p:txBody>
          <a:bodyPr rtlCol="0"/>
          <a:lstStyle/>
          <a:p>
            <a:pPr rtl="0"/>
            <a:r>
              <a:rPr lang="es-ES" dirty="0"/>
              <a:t>página </a:t>
            </a:r>
            <a:fld id="{19B51A1E-902D-48AF-9020-955120F399B6}" type="slidenum">
              <a:rPr lang="es-ES" smtClean="0"/>
              <a:pPr rtl="0"/>
              <a:t>10</a:t>
            </a:fld>
            <a:endParaRPr lang="es-ES" dirty="0"/>
          </a:p>
        </p:txBody>
      </p:sp>
      <p:sp>
        <p:nvSpPr>
          <p:cNvPr id="3" name="Título 2">
            <a:extLst>
              <a:ext uri="{FF2B5EF4-FFF2-40B4-BE49-F238E27FC236}">
                <a16:creationId xmlns:a16="http://schemas.microsoft.com/office/drawing/2014/main" id="{0DED61FF-98D7-468C-A710-A0E65FFCFDD7}"/>
              </a:ext>
            </a:extLst>
          </p:cNvPr>
          <p:cNvSpPr>
            <a:spLocks noGrp="1"/>
          </p:cNvSpPr>
          <p:nvPr>
            <p:ph type="title"/>
          </p:nvPr>
        </p:nvSpPr>
        <p:spPr>
          <a:xfrm>
            <a:off x="1109223" y="1207041"/>
            <a:ext cx="9973553" cy="432000"/>
          </a:xfrm>
        </p:spPr>
        <p:txBody>
          <a:bodyPr rtlCol="0"/>
          <a:lstStyle/>
          <a:p>
            <a:pPr algn="ctr"/>
            <a:r>
              <a:rPr lang="es-MX" dirty="0"/>
              <a:t>SAMSUNG NOTE</a:t>
            </a:r>
            <a:r>
              <a:rPr lang="es-MX" sz="4000" dirty="0"/>
              <a:t>20</a:t>
            </a:r>
            <a:br>
              <a:rPr lang="es-MX" dirty="0"/>
            </a:br>
            <a:endParaRPr lang="es-MX" dirty="0"/>
          </a:p>
        </p:txBody>
      </p:sp>
      <p:pic>
        <p:nvPicPr>
          <p:cNvPr id="16" name="Gráfico 15" descr="Fin">
            <a:hlinkClick r:id="rId3" action="ppaction://hlinksldjump"/>
            <a:extLst>
              <a:ext uri="{FF2B5EF4-FFF2-40B4-BE49-F238E27FC236}">
                <a16:creationId xmlns:a16="http://schemas.microsoft.com/office/drawing/2014/main" id="{448C9B7D-5FF8-43DE-9574-D6BE00843D0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669102" y="6066326"/>
            <a:ext cx="317384" cy="317384"/>
          </a:xfrm>
          <a:prstGeom prst="rect">
            <a:avLst/>
          </a:prstGeom>
        </p:spPr>
      </p:pic>
      <p:pic>
        <p:nvPicPr>
          <p:cNvPr id="17" name="Gráfico 16" descr="Principio">
            <a:hlinkClick r:id="rId20" action="ppaction://hlinksldjump"/>
            <a:extLst>
              <a:ext uri="{FF2B5EF4-FFF2-40B4-BE49-F238E27FC236}">
                <a16:creationId xmlns:a16="http://schemas.microsoft.com/office/drawing/2014/main" id="{E0092495-AFE5-4977-9AF0-A3D475CDA36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358206" y="6066326"/>
            <a:ext cx="335473" cy="335473"/>
          </a:xfrm>
          <a:prstGeom prst="rect">
            <a:avLst/>
          </a:prstGeom>
        </p:spPr>
      </p:pic>
    </p:spTree>
    <p:extLst>
      <p:ext uri="{BB962C8B-B14F-4D97-AF65-F5344CB8AC3E}">
        <p14:creationId xmlns:p14="http://schemas.microsoft.com/office/powerpoint/2010/main" val="1274578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lecha: Pentágono 30" title="Flecha de hito">
            <a:extLst>
              <a:ext uri="{FF2B5EF4-FFF2-40B4-BE49-F238E27FC236}">
                <a16:creationId xmlns:a16="http://schemas.microsoft.com/office/drawing/2014/main" id="{FA7A9A8B-6D8E-42E6-B030-A2DA0A5BE01A}"/>
              </a:ext>
            </a:extLst>
          </p:cNvPr>
          <p:cNvSpPr/>
          <p:nvPr/>
        </p:nvSpPr>
        <p:spPr>
          <a:xfrm rot="5400000">
            <a:off x="1396938" y="3106712"/>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0" name="Flecha: Pentágono 39" title="Flecha de hito">
            <a:extLst>
              <a:ext uri="{FF2B5EF4-FFF2-40B4-BE49-F238E27FC236}">
                <a16:creationId xmlns:a16="http://schemas.microsoft.com/office/drawing/2014/main" id="{95BF0B49-1279-413F-A38B-214D38C4165B}"/>
              </a:ext>
            </a:extLst>
          </p:cNvPr>
          <p:cNvSpPr/>
          <p:nvPr/>
        </p:nvSpPr>
        <p:spPr>
          <a:xfrm rot="5400000">
            <a:off x="7996981" y="2925956"/>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3" name="Flecha: Pentágono 42" title="Flecha de hito">
            <a:extLst>
              <a:ext uri="{FF2B5EF4-FFF2-40B4-BE49-F238E27FC236}">
                <a16:creationId xmlns:a16="http://schemas.microsoft.com/office/drawing/2014/main" id="{B9A5B1C3-7B8C-48F8-8CC2-7A657167BDD0}"/>
              </a:ext>
            </a:extLst>
          </p:cNvPr>
          <p:cNvSpPr/>
          <p:nvPr/>
        </p:nvSpPr>
        <p:spPr>
          <a:xfrm rot="16200000">
            <a:off x="6512557" y="4116380"/>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7" name="Flecha: Pentágono 36" title="Flecha de hito">
            <a:extLst>
              <a:ext uri="{FF2B5EF4-FFF2-40B4-BE49-F238E27FC236}">
                <a16:creationId xmlns:a16="http://schemas.microsoft.com/office/drawing/2014/main" id="{066E6187-C0CE-477B-BDCE-FF7E75C1778E}"/>
              </a:ext>
            </a:extLst>
          </p:cNvPr>
          <p:cNvSpPr/>
          <p:nvPr/>
        </p:nvSpPr>
        <p:spPr>
          <a:xfrm rot="16200000">
            <a:off x="9577363" y="4148930"/>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Marcador de texto 5">
            <a:extLst>
              <a:ext uri="{FF2B5EF4-FFF2-40B4-BE49-F238E27FC236}">
                <a16:creationId xmlns:a16="http://schemas.microsoft.com/office/drawing/2014/main" id="{DC0153D4-6BE1-4775-8DB0-AF6F6B6305EF}"/>
              </a:ext>
            </a:extLst>
          </p:cNvPr>
          <p:cNvSpPr>
            <a:spLocks noGrp="1"/>
          </p:cNvSpPr>
          <p:nvPr>
            <p:ph type="body" sz="quarter" idx="34"/>
          </p:nvPr>
        </p:nvSpPr>
        <p:spPr/>
        <p:txBody>
          <a:bodyPr rtlCol="0"/>
          <a:lstStyle/>
          <a:p>
            <a:pPr rtl="0"/>
            <a:r>
              <a:rPr lang="es-ES" dirty="0"/>
              <a:t>AGO</a:t>
            </a:r>
          </a:p>
        </p:txBody>
      </p:sp>
      <p:sp>
        <p:nvSpPr>
          <p:cNvPr id="7" name="Marcador de texto 6">
            <a:extLst>
              <a:ext uri="{FF2B5EF4-FFF2-40B4-BE49-F238E27FC236}">
                <a16:creationId xmlns:a16="http://schemas.microsoft.com/office/drawing/2014/main" id="{F592477C-106F-4ACF-9F87-CCEB47554D74}"/>
              </a:ext>
            </a:extLst>
          </p:cNvPr>
          <p:cNvSpPr>
            <a:spLocks noGrp="1"/>
          </p:cNvSpPr>
          <p:nvPr>
            <p:ph type="body" sz="quarter" idx="35"/>
          </p:nvPr>
        </p:nvSpPr>
        <p:spPr/>
        <p:txBody>
          <a:bodyPr rtlCol="0"/>
          <a:lstStyle/>
          <a:p>
            <a:pPr rtl="0"/>
            <a:r>
              <a:rPr lang="es-ES" dirty="0"/>
              <a:t>SEP</a:t>
            </a:r>
          </a:p>
        </p:txBody>
      </p:sp>
      <p:sp>
        <p:nvSpPr>
          <p:cNvPr id="8" name="Marcador de texto 7">
            <a:extLst>
              <a:ext uri="{FF2B5EF4-FFF2-40B4-BE49-F238E27FC236}">
                <a16:creationId xmlns:a16="http://schemas.microsoft.com/office/drawing/2014/main" id="{ECDD0026-6F51-4C7F-A56C-F65493E9FEAB}"/>
              </a:ext>
            </a:extLst>
          </p:cNvPr>
          <p:cNvSpPr>
            <a:spLocks noGrp="1"/>
          </p:cNvSpPr>
          <p:nvPr>
            <p:ph type="body" sz="quarter" idx="36"/>
          </p:nvPr>
        </p:nvSpPr>
        <p:spPr/>
        <p:txBody>
          <a:bodyPr rtlCol="0"/>
          <a:lstStyle/>
          <a:p>
            <a:pPr rtl="0"/>
            <a:r>
              <a:rPr lang="es-ES" dirty="0"/>
              <a:t>OCT</a:t>
            </a:r>
          </a:p>
        </p:txBody>
      </p:sp>
      <p:sp>
        <p:nvSpPr>
          <p:cNvPr id="9" name="Marcador de texto 8">
            <a:extLst>
              <a:ext uri="{FF2B5EF4-FFF2-40B4-BE49-F238E27FC236}">
                <a16:creationId xmlns:a16="http://schemas.microsoft.com/office/drawing/2014/main" id="{4F9CDDE1-0ECF-443E-A45E-D79B9EDB4FAC}"/>
              </a:ext>
            </a:extLst>
          </p:cNvPr>
          <p:cNvSpPr>
            <a:spLocks noGrp="1"/>
          </p:cNvSpPr>
          <p:nvPr>
            <p:ph type="body" sz="quarter" idx="37"/>
          </p:nvPr>
        </p:nvSpPr>
        <p:spPr/>
        <p:txBody>
          <a:bodyPr rtlCol="0"/>
          <a:lstStyle/>
          <a:p>
            <a:pPr rtl="0"/>
            <a:r>
              <a:rPr lang="es-ES" dirty="0"/>
              <a:t>NOV</a:t>
            </a:r>
          </a:p>
        </p:txBody>
      </p:sp>
      <p:sp>
        <p:nvSpPr>
          <p:cNvPr id="11" name="Marcador de texto 10">
            <a:extLst>
              <a:ext uri="{FF2B5EF4-FFF2-40B4-BE49-F238E27FC236}">
                <a16:creationId xmlns:a16="http://schemas.microsoft.com/office/drawing/2014/main" id="{2E1AF48A-4DD0-4ACA-BADE-96E2296C2A82}"/>
              </a:ext>
            </a:extLst>
          </p:cNvPr>
          <p:cNvSpPr>
            <a:spLocks noGrp="1"/>
          </p:cNvSpPr>
          <p:nvPr>
            <p:ph type="body" sz="quarter" idx="39"/>
          </p:nvPr>
        </p:nvSpPr>
        <p:spPr/>
        <p:txBody>
          <a:bodyPr rtlCol="0"/>
          <a:lstStyle/>
          <a:p>
            <a:pPr rtl="0"/>
            <a:r>
              <a:rPr lang="es-ES" dirty="0"/>
              <a:t>DIC</a:t>
            </a:r>
          </a:p>
        </p:txBody>
      </p:sp>
      <p:sp>
        <p:nvSpPr>
          <p:cNvPr id="12" name="Marcador de texto 11">
            <a:extLst>
              <a:ext uri="{FF2B5EF4-FFF2-40B4-BE49-F238E27FC236}">
                <a16:creationId xmlns:a16="http://schemas.microsoft.com/office/drawing/2014/main" id="{E9541D6D-5806-4579-B106-3AC7E947B81D}"/>
              </a:ext>
            </a:extLst>
          </p:cNvPr>
          <p:cNvSpPr>
            <a:spLocks noGrp="1"/>
          </p:cNvSpPr>
          <p:nvPr>
            <p:ph type="body" sz="quarter" idx="40"/>
          </p:nvPr>
        </p:nvSpPr>
        <p:spPr/>
        <p:txBody>
          <a:bodyPr rtlCol="0"/>
          <a:lstStyle/>
          <a:p>
            <a:pPr rtl="0"/>
            <a:r>
              <a:rPr lang="es-ES" dirty="0"/>
              <a:t>ENE</a:t>
            </a:r>
          </a:p>
        </p:txBody>
      </p:sp>
      <p:sp>
        <p:nvSpPr>
          <p:cNvPr id="13" name="Marcador de texto 12">
            <a:extLst>
              <a:ext uri="{FF2B5EF4-FFF2-40B4-BE49-F238E27FC236}">
                <a16:creationId xmlns:a16="http://schemas.microsoft.com/office/drawing/2014/main" id="{3FE5250A-E0C5-450F-B324-8B214D45C0CF}"/>
              </a:ext>
            </a:extLst>
          </p:cNvPr>
          <p:cNvSpPr>
            <a:spLocks noGrp="1"/>
          </p:cNvSpPr>
          <p:nvPr>
            <p:ph type="body" sz="quarter" idx="41"/>
          </p:nvPr>
        </p:nvSpPr>
        <p:spPr/>
        <p:txBody>
          <a:bodyPr rtlCol="0"/>
          <a:lstStyle/>
          <a:p>
            <a:pPr rtl="0"/>
            <a:r>
              <a:rPr lang="es-ES" dirty="0"/>
              <a:t>FEB</a:t>
            </a:r>
          </a:p>
        </p:txBody>
      </p:sp>
      <p:sp>
        <p:nvSpPr>
          <p:cNvPr id="14" name="Marcador de texto 13">
            <a:extLst>
              <a:ext uri="{FF2B5EF4-FFF2-40B4-BE49-F238E27FC236}">
                <a16:creationId xmlns:a16="http://schemas.microsoft.com/office/drawing/2014/main" id="{45F24C43-5229-4A8D-8830-3519775B4841}"/>
              </a:ext>
            </a:extLst>
          </p:cNvPr>
          <p:cNvSpPr>
            <a:spLocks noGrp="1"/>
          </p:cNvSpPr>
          <p:nvPr>
            <p:ph type="body" sz="quarter" idx="42"/>
          </p:nvPr>
        </p:nvSpPr>
        <p:spPr/>
        <p:txBody>
          <a:bodyPr rtlCol="0"/>
          <a:lstStyle/>
          <a:p>
            <a:pPr rtl="0"/>
            <a:r>
              <a:rPr lang="es-ES" dirty="0"/>
              <a:t>MAYO</a:t>
            </a:r>
          </a:p>
        </p:txBody>
      </p:sp>
      <p:sp>
        <p:nvSpPr>
          <p:cNvPr id="15" name="Marcador de texto 14">
            <a:extLst>
              <a:ext uri="{FF2B5EF4-FFF2-40B4-BE49-F238E27FC236}">
                <a16:creationId xmlns:a16="http://schemas.microsoft.com/office/drawing/2014/main" id="{3517CC3B-3BE8-4544-BD85-3D7E95006AE1}"/>
              </a:ext>
            </a:extLst>
          </p:cNvPr>
          <p:cNvSpPr>
            <a:spLocks noGrp="1"/>
          </p:cNvSpPr>
          <p:nvPr>
            <p:ph type="body" sz="quarter" idx="43"/>
          </p:nvPr>
        </p:nvSpPr>
        <p:spPr/>
        <p:txBody>
          <a:bodyPr rtlCol="0"/>
          <a:lstStyle/>
          <a:p>
            <a:pPr rtl="0"/>
            <a:r>
              <a:rPr lang="es-ES" dirty="0"/>
              <a:t>MAR</a:t>
            </a:r>
          </a:p>
        </p:txBody>
      </p:sp>
      <p:sp>
        <p:nvSpPr>
          <p:cNvPr id="16" name="Marcador de texto 15">
            <a:extLst>
              <a:ext uri="{FF2B5EF4-FFF2-40B4-BE49-F238E27FC236}">
                <a16:creationId xmlns:a16="http://schemas.microsoft.com/office/drawing/2014/main" id="{B449F2E1-6906-48B5-9833-C154025B4C10}"/>
              </a:ext>
            </a:extLst>
          </p:cNvPr>
          <p:cNvSpPr>
            <a:spLocks noGrp="1"/>
          </p:cNvSpPr>
          <p:nvPr>
            <p:ph type="body" sz="quarter" idx="44"/>
          </p:nvPr>
        </p:nvSpPr>
        <p:spPr/>
        <p:txBody>
          <a:bodyPr rtlCol="0"/>
          <a:lstStyle/>
          <a:p>
            <a:pPr rtl="0"/>
            <a:r>
              <a:rPr lang="es-ES" dirty="0"/>
              <a:t>ABR</a:t>
            </a:r>
          </a:p>
        </p:txBody>
      </p:sp>
      <p:sp>
        <p:nvSpPr>
          <p:cNvPr id="17" name="Marcador de texto 16">
            <a:extLst>
              <a:ext uri="{FF2B5EF4-FFF2-40B4-BE49-F238E27FC236}">
                <a16:creationId xmlns:a16="http://schemas.microsoft.com/office/drawing/2014/main" id="{7B64AE2D-234B-40D4-914E-50FF870E62B6}"/>
              </a:ext>
            </a:extLst>
          </p:cNvPr>
          <p:cNvSpPr>
            <a:spLocks noGrp="1"/>
          </p:cNvSpPr>
          <p:nvPr>
            <p:ph type="body" sz="quarter" idx="45"/>
          </p:nvPr>
        </p:nvSpPr>
        <p:spPr/>
        <p:txBody>
          <a:bodyPr rtlCol="0"/>
          <a:lstStyle/>
          <a:p>
            <a:pPr rtl="0"/>
            <a:r>
              <a:rPr lang="es-ES" dirty="0"/>
              <a:t>JUN</a:t>
            </a:r>
          </a:p>
        </p:txBody>
      </p:sp>
      <p:sp>
        <p:nvSpPr>
          <p:cNvPr id="18" name="Marcador de texto 17">
            <a:extLst>
              <a:ext uri="{FF2B5EF4-FFF2-40B4-BE49-F238E27FC236}">
                <a16:creationId xmlns:a16="http://schemas.microsoft.com/office/drawing/2014/main" id="{7BEB8C77-452E-457C-ABF0-8D888DA65F2A}"/>
              </a:ext>
            </a:extLst>
          </p:cNvPr>
          <p:cNvSpPr>
            <a:spLocks noGrp="1"/>
          </p:cNvSpPr>
          <p:nvPr>
            <p:ph type="body" sz="quarter" idx="46"/>
          </p:nvPr>
        </p:nvSpPr>
        <p:spPr/>
        <p:txBody>
          <a:bodyPr rtlCol="0"/>
          <a:lstStyle/>
          <a:p>
            <a:pPr rtl="0"/>
            <a:r>
              <a:rPr lang="es-ES" dirty="0"/>
              <a:t>JUL</a:t>
            </a:r>
          </a:p>
        </p:txBody>
      </p:sp>
      <p:sp>
        <p:nvSpPr>
          <p:cNvPr id="19" name="Marcador de texto 18">
            <a:extLst>
              <a:ext uri="{FF2B5EF4-FFF2-40B4-BE49-F238E27FC236}">
                <a16:creationId xmlns:a16="http://schemas.microsoft.com/office/drawing/2014/main" id="{5844EAEC-ACDF-4D36-8545-B2E0D64931BB}"/>
              </a:ext>
            </a:extLst>
          </p:cNvPr>
          <p:cNvSpPr>
            <a:spLocks noGrp="1"/>
          </p:cNvSpPr>
          <p:nvPr>
            <p:ph type="body" sz="quarter" idx="47"/>
          </p:nvPr>
        </p:nvSpPr>
        <p:spPr/>
        <p:txBody>
          <a:bodyPr rtlCol="0"/>
          <a:lstStyle/>
          <a:p>
            <a:pPr rtl="0"/>
            <a:r>
              <a:rPr lang="es-ES" dirty="0"/>
              <a:t>AGO</a:t>
            </a:r>
          </a:p>
        </p:txBody>
      </p:sp>
      <p:sp>
        <p:nvSpPr>
          <p:cNvPr id="20" name="Marcador de texto 19">
            <a:extLst>
              <a:ext uri="{FF2B5EF4-FFF2-40B4-BE49-F238E27FC236}">
                <a16:creationId xmlns:a16="http://schemas.microsoft.com/office/drawing/2014/main" id="{171378CA-A7A3-4FDB-9FB3-52E088925FB0}"/>
              </a:ext>
            </a:extLst>
          </p:cNvPr>
          <p:cNvSpPr>
            <a:spLocks noGrp="1"/>
          </p:cNvSpPr>
          <p:nvPr>
            <p:ph type="body" sz="quarter" idx="48"/>
          </p:nvPr>
        </p:nvSpPr>
        <p:spPr/>
        <p:txBody>
          <a:bodyPr rtlCol="0"/>
          <a:lstStyle/>
          <a:p>
            <a:pPr rtl="0"/>
            <a:r>
              <a:rPr lang="es-ES" dirty="0"/>
              <a:t>DIC</a:t>
            </a:r>
          </a:p>
        </p:txBody>
      </p:sp>
      <p:sp>
        <p:nvSpPr>
          <p:cNvPr id="21" name="Marcador de texto 20">
            <a:extLst>
              <a:ext uri="{FF2B5EF4-FFF2-40B4-BE49-F238E27FC236}">
                <a16:creationId xmlns:a16="http://schemas.microsoft.com/office/drawing/2014/main" id="{7215858D-C865-44F3-942E-150A95674327}"/>
              </a:ext>
            </a:extLst>
          </p:cNvPr>
          <p:cNvSpPr>
            <a:spLocks noGrp="1"/>
          </p:cNvSpPr>
          <p:nvPr>
            <p:ph type="body" sz="quarter" idx="49"/>
          </p:nvPr>
        </p:nvSpPr>
        <p:spPr/>
        <p:txBody>
          <a:bodyPr rtlCol="0"/>
          <a:lstStyle/>
          <a:p>
            <a:pPr rtl="0"/>
            <a:r>
              <a:rPr lang="es-ES" dirty="0"/>
              <a:t>ENE</a:t>
            </a:r>
          </a:p>
        </p:txBody>
      </p:sp>
      <p:sp>
        <p:nvSpPr>
          <p:cNvPr id="22" name="Marcador de texto 21">
            <a:extLst>
              <a:ext uri="{FF2B5EF4-FFF2-40B4-BE49-F238E27FC236}">
                <a16:creationId xmlns:a16="http://schemas.microsoft.com/office/drawing/2014/main" id="{54C23D78-11EE-4923-A0DE-F6835790A153}"/>
              </a:ext>
            </a:extLst>
          </p:cNvPr>
          <p:cNvSpPr>
            <a:spLocks noGrp="1"/>
          </p:cNvSpPr>
          <p:nvPr>
            <p:ph type="body" sz="quarter" idx="50"/>
          </p:nvPr>
        </p:nvSpPr>
        <p:spPr/>
        <p:txBody>
          <a:bodyPr rtlCol="0"/>
          <a:lstStyle/>
          <a:p>
            <a:pPr rtl="0"/>
            <a:r>
              <a:rPr lang="es-ES" dirty="0"/>
              <a:t>MAY</a:t>
            </a:r>
          </a:p>
        </p:txBody>
      </p:sp>
      <p:sp>
        <p:nvSpPr>
          <p:cNvPr id="23" name="Marcador de texto 22">
            <a:extLst>
              <a:ext uri="{FF2B5EF4-FFF2-40B4-BE49-F238E27FC236}">
                <a16:creationId xmlns:a16="http://schemas.microsoft.com/office/drawing/2014/main" id="{653DB2CA-F228-4CCA-8787-80CD1EABCF13}"/>
              </a:ext>
            </a:extLst>
          </p:cNvPr>
          <p:cNvSpPr>
            <a:spLocks noGrp="1"/>
          </p:cNvSpPr>
          <p:nvPr>
            <p:ph type="body" sz="quarter" idx="51"/>
          </p:nvPr>
        </p:nvSpPr>
        <p:spPr/>
        <p:txBody>
          <a:bodyPr rtlCol="0"/>
          <a:lstStyle/>
          <a:p>
            <a:pPr rtl="0"/>
            <a:r>
              <a:rPr lang="es-ES" dirty="0"/>
              <a:t>JUN</a:t>
            </a:r>
          </a:p>
        </p:txBody>
      </p:sp>
      <p:sp>
        <p:nvSpPr>
          <p:cNvPr id="24" name="Marcador de texto 23">
            <a:extLst>
              <a:ext uri="{FF2B5EF4-FFF2-40B4-BE49-F238E27FC236}">
                <a16:creationId xmlns:a16="http://schemas.microsoft.com/office/drawing/2014/main" id="{DAACD272-4496-43F6-B9E4-DFFBACDDC3CD}"/>
              </a:ext>
            </a:extLst>
          </p:cNvPr>
          <p:cNvSpPr>
            <a:spLocks noGrp="1"/>
          </p:cNvSpPr>
          <p:nvPr>
            <p:ph type="body" sz="quarter" idx="52"/>
          </p:nvPr>
        </p:nvSpPr>
        <p:spPr/>
        <p:txBody>
          <a:bodyPr rtlCol="0"/>
          <a:lstStyle/>
          <a:p>
            <a:pPr rtl="0"/>
            <a:r>
              <a:rPr lang="es-ES" dirty="0"/>
              <a:t>JUL</a:t>
            </a:r>
          </a:p>
        </p:txBody>
      </p:sp>
      <p:sp>
        <p:nvSpPr>
          <p:cNvPr id="25" name="Marcador de texto 24">
            <a:extLst>
              <a:ext uri="{FF2B5EF4-FFF2-40B4-BE49-F238E27FC236}">
                <a16:creationId xmlns:a16="http://schemas.microsoft.com/office/drawing/2014/main" id="{347CC1FC-4CFD-44F0-B8A0-3FBBA8549F97}"/>
              </a:ext>
            </a:extLst>
          </p:cNvPr>
          <p:cNvSpPr>
            <a:spLocks noGrp="1"/>
          </p:cNvSpPr>
          <p:nvPr>
            <p:ph type="body" sz="quarter" idx="53"/>
          </p:nvPr>
        </p:nvSpPr>
        <p:spPr/>
        <p:txBody>
          <a:bodyPr rtlCol="0"/>
          <a:lstStyle/>
          <a:p>
            <a:pPr rtl="0"/>
            <a:r>
              <a:rPr lang="es-ES" dirty="0"/>
              <a:t>AGO</a:t>
            </a:r>
          </a:p>
        </p:txBody>
      </p:sp>
      <p:sp>
        <p:nvSpPr>
          <p:cNvPr id="26" name="Marcador de texto 25">
            <a:extLst>
              <a:ext uri="{FF2B5EF4-FFF2-40B4-BE49-F238E27FC236}">
                <a16:creationId xmlns:a16="http://schemas.microsoft.com/office/drawing/2014/main" id="{9E41E4DD-E5EB-4682-9AA3-BA23502357CC}"/>
              </a:ext>
            </a:extLst>
          </p:cNvPr>
          <p:cNvSpPr>
            <a:spLocks noGrp="1"/>
          </p:cNvSpPr>
          <p:nvPr>
            <p:ph type="body" sz="quarter" idx="54"/>
          </p:nvPr>
        </p:nvSpPr>
        <p:spPr/>
        <p:txBody>
          <a:bodyPr rtlCol="0"/>
          <a:lstStyle/>
          <a:p>
            <a:pPr rtl="0"/>
            <a:r>
              <a:rPr lang="es-ES" dirty="0"/>
              <a:t>NOV</a:t>
            </a:r>
          </a:p>
        </p:txBody>
      </p:sp>
      <p:sp>
        <p:nvSpPr>
          <p:cNvPr id="27" name="Marcador de texto 26">
            <a:extLst>
              <a:ext uri="{FF2B5EF4-FFF2-40B4-BE49-F238E27FC236}">
                <a16:creationId xmlns:a16="http://schemas.microsoft.com/office/drawing/2014/main" id="{B49C0CB4-E352-430E-A9B3-2AC715BAA58A}"/>
              </a:ext>
            </a:extLst>
          </p:cNvPr>
          <p:cNvSpPr>
            <a:spLocks noGrp="1"/>
          </p:cNvSpPr>
          <p:nvPr>
            <p:ph type="body" sz="quarter" idx="55"/>
          </p:nvPr>
        </p:nvSpPr>
        <p:spPr/>
        <p:txBody>
          <a:bodyPr rtlCol="0"/>
          <a:lstStyle/>
          <a:p>
            <a:pPr rtl="0"/>
            <a:r>
              <a:rPr lang="es-ES" dirty="0"/>
              <a:t>SEP</a:t>
            </a:r>
          </a:p>
        </p:txBody>
      </p:sp>
      <p:sp>
        <p:nvSpPr>
          <p:cNvPr id="28" name="Marcador de texto 27">
            <a:extLst>
              <a:ext uri="{FF2B5EF4-FFF2-40B4-BE49-F238E27FC236}">
                <a16:creationId xmlns:a16="http://schemas.microsoft.com/office/drawing/2014/main" id="{EF3FC6DB-D8A8-4081-9B5F-E9289FF1DB12}"/>
              </a:ext>
            </a:extLst>
          </p:cNvPr>
          <p:cNvSpPr>
            <a:spLocks noGrp="1"/>
          </p:cNvSpPr>
          <p:nvPr>
            <p:ph type="body" sz="quarter" idx="56"/>
          </p:nvPr>
        </p:nvSpPr>
        <p:spPr/>
        <p:txBody>
          <a:bodyPr rtlCol="0"/>
          <a:lstStyle/>
          <a:p>
            <a:pPr rtl="0"/>
            <a:r>
              <a:rPr lang="es-ES" dirty="0"/>
              <a:t>OCT</a:t>
            </a:r>
          </a:p>
        </p:txBody>
      </p:sp>
      <p:sp>
        <p:nvSpPr>
          <p:cNvPr id="29" name="Marcador de texto 28">
            <a:extLst>
              <a:ext uri="{FF2B5EF4-FFF2-40B4-BE49-F238E27FC236}">
                <a16:creationId xmlns:a16="http://schemas.microsoft.com/office/drawing/2014/main" id="{1B01CDF5-5785-42A7-8FCF-499C2D0216D9}"/>
              </a:ext>
            </a:extLst>
          </p:cNvPr>
          <p:cNvSpPr>
            <a:spLocks noGrp="1"/>
          </p:cNvSpPr>
          <p:nvPr>
            <p:ph type="body" sz="quarter" idx="59"/>
          </p:nvPr>
        </p:nvSpPr>
        <p:spPr>
          <a:xfrm>
            <a:off x="714775" y="864961"/>
            <a:ext cx="2079763" cy="894058"/>
          </a:xfrm>
          <a:ln>
            <a:solidFill>
              <a:schemeClr val="tx1">
                <a:lumMod val="50000"/>
                <a:lumOff val="50000"/>
                <a:alpha val="52000"/>
              </a:schemeClr>
            </a:solidFill>
          </a:ln>
        </p:spPr>
        <p:txBody>
          <a:bodyPr rtlCol="0"/>
          <a:lstStyle/>
          <a:p>
            <a:pPr rtl="0"/>
            <a:r>
              <a:rPr lang="es-ES" dirty="0"/>
              <a:t>Primera Generación:</a:t>
            </a:r>
          </a:p>
          <a:p>
            <a:r>
              <a:rPr lang="es-MX" sz="1200" dirty="0"/>
              <a:t>Todo comenzó en 2011, época en la que el Galaxy SII dominaba en el terreno de la gama alta androide. Entonces, Samsung decidió sacarse de la manga un dispositivo como ningún otro que hubiéramos visto hasta ese momento: así nació el Galaxy Note original.</a:t>
            </a:r>
            <a:endParaRPr lang="es-ES" sz="1200" dirty="0"/>
          </a:p>
          <a:p>
            <a:r>
              <a:rPr lang="es-ES" sz="1400" dirty="0"/>
              <a:t>Samsung Galaxy Note</a:t>
            </a:r>
          </a:p>
        </p:txBody>
      </p:sp>
      <p:sp>
        <p:nvSpPr>
          <p:cNvPr id="30" name="Marcador de texto 29">
            <a:extLst>
              <a:ext uri="{FF2B5EF4-FFF2-40B4-BE49-F238E27FC236}">
                <a16:creationId xmlns:a16="http://schemas.microsoft.com/office/drawing/2014/main" id="{CEB6AD7A-70B7-44AF-A561-DFBE576D8361}"/>
              </a:ext>
            </a:extLst>
          </p:cNvPr>
          <p:cNvSpPr>
            <a:spLocks noGrp="1"/>
          </p:cNvSpPr>
          <p:nvPr>
            <p:ph type="body" sz="quarter" idx="60"/>
          </p:nvPr>
        </p:nvSpPr>
        <p:spPr>
          <a:xfrm>
            <a:off x="893366" y="3294492"/>
            <a:ext cx="1690417" cy="224670"/>
          </a:xfrm>
        </p:spPr>
        <p:txBody>
          <a:bodyPr rtlCol="0"/>
          <a:lstStyle/>
          <a:p>
            <a:pPr rtl="0"/>
            <a:r>
              <a:rPr lang="es-ES" dirty="0"/>
              <a:t>Oct-2011</a:t>
            </a:r>
          </a:p>
        </p:txBody>
      </p:sp>
      <p:sp>
        <p:nvSpPr>
          <p:cNvPr id="2" name="Título 1">
            <a:extLst>
              <a:ext uri="{FF2B5EF4-FFF2-40B4-BE49-F238E27FC236}">
                <a16:creationId xmlns:a16="http://schemas.microsoft.com/office/drawing/2014/main" id="{A9E82309-8DCF-411D-966B-C430D1472C6F}"/>
              </a:ext>
            </a:extLst>
          </p:cNvPr>
          <p:cNvSpPr>
            <a:spLocks noGrp="1"/>
          </p:cNvSpPr>
          <p:nvPr>
            <p:ph type="title"/>
          </p:nvPr>
        </p:nvSpPr>
        <p:spPr/>
        <p:txBody>
          <a:bodyPr rtlCol="0"/>
          <a:lstStyle/>
          <a:p>
            <a:pPr rtl="0"/>
            <a:r>
              <a:rPr lang="es-ES" dirty="0"/>
              <a:t>Historia</a:t>
            </a:r>
          </a:p>
        </p:txBody>
      </p:sp>
      <p:sp>
        <p:nvSpPr>
          <p:cNvPr id="3" name="Marcador de número de diapositiva 2">
            <a:extLst>
              <a:ext uri="{FF2B5EF4-FFF2-40B4-BE49-F238E27FC236}">
                <a16:creationId xmlns:a16="http://schemas.microsoft.com/office/drawing/2014/main" id="{616D2383-EFA4-46C9-8926-B33450EBF2AD}"/>
              </a:ext>
            </a:extLst>
          </p:cNvPr>
          <p:cNvSpPr>
            <a:spLocks noGrp="1"/>
          </p:cNvSpPr>
          <p:nvPr>
            <p:ph type="sldNum" sz="quarter" idx="62"/>
          </p:nvPr>
        </p:nvSpPr>
        <p:spPr/>
        <p:txBody>
          <a:bodyPr rtlCol="0"/>
          <a:lstStyle/>
          <a:p>
            <a:pPr rtl="0"/>
            <a:r>
              <a:rPr lang="es-ES" dirty="0"/>
              <a:t>página </a:t>
            </a:r>
            <a:fld id="{19B51A1E-902D-48AF-9020-955120F399B6}" type="slidenum">
              <a:rPr lang="es-ES" smtClean="0"/>
              <a:pPr rtl="0"/>
              <a:t>11</a:t>
            </a:fld>
            <a:endParaRPr lang="es-ES" dirty="0"/>
          </a:p>
        </p:txBody>
      </p:sp>
      <p:sp>
        <p:nvSpPr>
          <p:cNvPr id="38" name="Marcador de texto 28">
            <a:extLst>
              <a:ext uri="{FF2B5EF4-FFF2-40B4-BE49-F238E27FC236}">
                <a16:creationId xmlns:a16="http://schemas.microsoft.com/office/drawing/2014/main" id="{FC515413-F507-4A34-82ED-04E98A4CDD31}"/>
              </a:ext>
            </a:extLst>
          </p:cNvPr>
          <p:cNvSpPr txBox="1">
            <a:spLocks/>
          </p:cNvSpPr>
          <p:nvPr/>
        </p:nvSpPr>
        <p:spPr>
          <a:xfrm>
            <a:off x="7473156" y="2096040"/>
            <a:ext cx="1793875" cy="561975"/>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rtl="0"/>
            <a:r>
              <a:rPr lang="es-ES" dirty="0"/>
              <a:t>Marketing</a:t>
            </a:r>
          </a:p>
        </p:txBody>
      </p:sp>
      <p:sp>
        <p:nvSpPr>
          <p:cNvPr id="39" name="Marcador de texto 29">
            <a:extLst>
              <a:ext uri="{FF2B5EF4-FFF2-40B4-BE49-F238E27FC236}">
                <a16:creationId xmlns:a16="http://schemas.microsoft.com/office/drawing/2014/main" id="{D45EC93F-78C4-4289-8D2C-529081D4E330}"/>
              </a:ext>
            </a:extLst>
          </p:cNvPr>
          <p:cNvSpPr txBox="1">
            <a:spLocks/>
          </p:cNvSpPr>
          <p:nvPr/>
        </p:nvSpPr>
        <p:spPr>
          <a:xfrm>
            <a:off x="7439442" y="2419386"/>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s-ES" dirty="0"/>
              <a:t>May, 2020</a:t>
            </a:r>
          </a:p>
        </p:txBody>
      </p:sp>
      <p:sp>
        <p:nvSpPr>
          <p:cNvPr id="41" name="Marcador de texto 28">
            <a:extLst>
              <a:ext uri="{FF2B5EF4-FFF2-40B4-BE49-F238E27FC236}">
                <a16:creationId xmlns:a16="http://schemas.microsoft.com/office/drawing/2014/main" id="{541D2AF2-0475-41D2-B2F3-BD6A7CB6DDEA}"/>
              </a:ext>
            </a:extLst>
          </p:cNvPr>
          <p:cNvSpPr txBox="1">
            <a:spLocks/>
          </p:cNvSpPr>
          <p:nvPr/>
        </p:nvSpPr>
        <p:spPr>
          <a:xfrm>
            <a:off x="5957256" y="4579325"/>
            <a:ext cx="1793875" cy="1930532"/>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rtl="0"/>
            <a:r>
              <a:rPr lang="es-ES" dirty="0"/>
              <a:t>Antecesor:</a:t>
            </a:r>
          </a:p>
          <a:p>
            <a:r>
              <a:rPr lang="es-MX" sz="1200" dirty="0"/>
              <a:t>Aterrizamos en 2019, donde Samsung ya cuenta con verdaderos pesos pesados como los Samsung Galaxy S10 y el Galaxy Fold.</a:t>
            </a:r>
            <a:endParaRPr lang="es-ES" sz="1200" dirty="0"/>
          </a:p>
          <a:p>
            <a:r>
              <a:rPr lang="es-MX" sz="1400" dirty="0"/>
              <a:t>Samsung Galaxy Note10</a:t>
            </a:r>
          </a:p>
          <a:p>
            <a:pPr rtl="0"/>
            <a:endParaRPr lang="es-ES" dirty="0"/>
          </a:p>
        </p:txBody>
      </p:sp>
      <p:sp>
        <p:nvSpPr>
          <p:cNvPr id="42" name="Marcador de texto 29">
            <a:extLst>
              <a:ext uri="{FF2B5EF4-FFF2-40B4-BE49-F238E27FC236}">
                <a16:creationId xmlns:a16="http://schemas.microsoft.com/office/drawing/2014/main" id="{C99AE0E9-ABEE-4A45-85D0-7ED61137310B}"/>
              </a:ext>
            </a:extLst>
          </p:cNvPr>
          <p:cNvSpPr txBox="1">
            <a:spLocks/>
          </p:cNvSpPr>
          <p:nvPr/>
        </p:nvSpPr>
        <p:spPr>
          <a:xfrm>
            <a:off x="5972029" y="4129431"/>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s-ES" dirty="0"/>
              <a:t>Agosto, 2019</a:t>
            </a:r>
          </a:p>
        </p:txBody>
      </p:sp>
      <p:sp>
        <p:nvSpPr>
          <p:cNvPr id="35" name="Marcador de texto 28">
            <a:extLst>
              <a:ext uri="{FF2B5EF4-FFF2-40B4-BE49-F238E27FC236}">
                <a16:creationId xmlns:a16="http://schemas.microsoft.com/office/drawing/2014/main" id="{5DDAA146-7B54-4D5A-9D07-B5407105AE6E}"/>
              </a:ext>
            </a:extLst>
          </p:cNvPr>
          <p:cNvSpPr txBox="1">
            <a:spLocks/>
          </p:cNvSpPr>
          <p:nvPr/>
        </p:nvSpPr>
        <p:spPr>
          <a:xfrm>
            <a:off x="8559007" y="4650532"/>
            <a:ext cx="3042443" cy="894059"/>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ES" dirty="0"/>
              <a:t>Lanzamiento:</a:t>
            </a:r>
          </a:p>
          <a:p>
            <a:r>
              <a:rPr lang="es-MX" sz="1200" dirty="0"/>
              <a:t>Un salto al presente nos deja con dos modelos de la serie Note muy diferentes a lo que estamos acostumbrados, con móviles más avanzados en la historia de la compañía.</a:t>
            </a:r>
            <a:br>
              <a:rPr lang="es-ES" sz="1200" dirty="0"/>
            </a:br>
            <a:r>
              <a:rPr lang="es-MX" sz="1200" dirty="0"/>
              <a:t>Samsung Galaxy Note20</a:t>
            </a:r>
          </a:p>
          <a:p>
            <a:pPr rtl="0"/>
            <a:endParaRPr lang="es-ES" dirty="0"/>
          </a:p>
        </p:txBody>
      </p:sp>
      <p:sp>
        <p:nvSpPr>
          <p:cNvPr id="36" name="Marcador de texto 29">
            <a:extLst>
              <a:ext uri="{FF2B5EF4-FFF2-40B4-BE49-F238E27FC236}">
                <a16:creationId xmlns:a16="http://schemas.microsoft.com/office/drawing/2014/main" id="{3259EAFB-C623-4255-9B5C-A06E8132A64F}"/>
              </a:ext>
            </a:extLst>
          </p:cNvPr>
          <p:cNvSpPr txBox="1">
            <a:spLocks/>
          </p:cNvSpPr>
          <p:nvPr/>
        </p:nvSpPr>
        <p:spPr>
          <a:xfrm>
            <a:off x="9129859" y="4274930"/>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s-ES" dirty="0"/>
              <a:t>Agosto, 2020</a:t>
            </a:r>
          </a:p>
        </p:txBody>
      </p:sp>
      <p:sp>
        <p:nvSpPr>
          <p:cNvPr id="53" name="Marcador de texto 29">
            <a:extLst>
              <a:ext uri="{FF2B5EF4-FFF2-40B4-BE49-F238E27FC236}">
                <a16:creationId xmlns:a16="http://schemas.microsoft.com/office/drawing/2014/main" id="{B6EDDD87-9E93-4330-9187-10B2AB5AE4A3}"/>
              </a:ext>
            </a:extLst>
          </p:cNvPr>
          <p:cNvSpPr txBox="1">
            <a:spLocks/>
          </p:cNvSpPr>
          <p:nvPr/>
        </p:nvSpPr>
        <p:spPr>
          <a:xfrm>
            <a:off x="6774202" y="3958919"/>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s-ES" dirty="0"/>
              <a:t>2020</a:t>
            </a:r>
          </a:p>
        </p:txBody>
      </p:sp>
      <p:sp>
        <p:nvSpPr>
          <p:cNvPr id="54" name="Marcador de texto 29">
            <a:extLst>
              <a:ext uri="{FF2B5EF4-FFF2-40B4-BE49-F238E27FC236}">
                <a16:creationId xmlns:a16="http://schemas.microsoft.com/office/drawing/2014/main" id="{2C2D1263-9553-4677-9B2F-30EF69376FDC}"/>
              </a:ext>
            </a:extLst>
          </p:cNvPr>
          <p:cNvSpPr txBox="1">
            <a:spLocks/>
          </p:cNvSpPr>
          <p:nvPr/>
        </p:nvSpPr>
        <p:spPr>
          <a:xfrm>
            <a:off x="2257978" y="3921778"/>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s-ES" dirty="0"/>
              <a:t>2019</a:t>
            </a:r>
          </a:p>
        </p:txBody>
      </p:sp>
      <p:sp>
        <p:nvSpPr>
          <p:cNvPr id="55" name="Marcador de texto 29">
            <a:extLst>
              <a:ext uri="{FF2B5EF4-FFF2-40B4-BE49-F238E27FC236}">
                <a16:creationId xmlns:a16="http://schemas.microsoft.com/office/drawing/2014/main" id="{9C0D19C8-C251-4BA3-B1C4-9C18DFF00EF9}"/>
              </a:ext>
            </a:extLst>
          </p:cNvPr>
          <p:cNvSpPr txBox="1">
            <a:spLocks/>
          </p:cNvSpPr>
          <p:nvPr/>
        </p:nvSpPr>
        <p:spPr>
          <a:xfrm>
            <a:off x="-359098" y="3934425"/>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s-ES" dirty="0"/>
              <a:t>2011</a:t>
            </a:r>
          </a:p>
        </p:txBody>
      </p:sp>
      <p:pic>
        <p:nvPicPr>
          <p:cNvPr id="56" name="Gráfico 55" descr="Diagrama de ramificación">
            <a:hlinkClick r:id="rId3" action="ppaction://hlinksldjump"/>
            <a:extLst>
              <a:ext uri="{FF2B5EF4-FFF2-40B4-BE49-F238E27FC236}">
                <a16:creationId xmlns:a16="http://schemas.microsoft.com/office/drawing/2014/main" id="{C5382F88-883D-4553-BE46-20E94A1113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85507" y="6058940"/>
            <a:ext cx="450917" cy="450917"/>
          </a:xfrm>
          <a:prstGeom prst="rect">
            <a:avLst/>
          </a:prstGeom>
        </p:spPr>
      </p:pic>
      <p:pic>
        <p:nvPicPr>
          <p:cNvPr id="57" name="Gráfico 56" descr="Fin">
            <a:hlinkClick r:id="rId6" action="ppaction://hlinksldjump"/>
            <a:extLst>
              <a:ext uri="{FF2B5EF4-FFF2-40B4-BE49-F238E27FC236}">
                <a16:creationId xmlns:a16="http://schemas.microsoft.com/office/drawing/2014/main" id="{9BAB4553-AC15-4B7B-99F0-43D0A878E5C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79210" y="6058940"/>
            <a:ext cx="317384" cy="317384"/>
          </a:xfrm>
          <a:prstGeom prst="rect">
            <a:avLst/>
          </a:prstGeom>
        </p:spPr>
      </p:pic>
      <p:pic>
        <p:nvPicPr>
          <p:cNvPr id="58" name="Gráfico 57" descr="Principio">
            <a:hlinkClick r:id="rId3" action="ppaction://hlinksldjump"/>
            <a:extLst>
              <a:ext uri="{FF2B5EF4-FFF2-40B4-BE49-F238E27FC236}">
                <a16:creationId xmlns:a16="http://schemas.microsoft.com/office/drawing/2014/main" id="{D7B7218B-F52A-47D1-8244-52752F2F44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22560" y="6049895"/>
            <a:ext cx="335473" cy="335473"/>
          </a:xfrm>
          <a:prstGeom prst="rect">
            <a:avLst/>
          </a:prstGeom>
        </p:spPr>
      </p:pic>
    </p:spTree>
    <p:extLst>
      <p:ext uri="{BB962C8B-B14F-4D97-AF65-F5344CB8AC3E}">
        <p14:creationId xmlns:p14="http://schemas.microsoft.com/office/powerpoint/2010/main" val="2533932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4E70AE6-D9C2-4E1B-A376-A7A7DEE1E8A3}"/>
              </a:ext>
            </a:extLst>
          </p:cNvPr>
          <p:cNvSpPr>
            <a:spLocks noGrp="1"/>
          </p:cNvSpPr>
          <p:nvPr>
            <p:ph type="sldNum" sz="quarter" idx="11"/>
          </p:nvPr>
        </p:nvSpPr>
        <p:spPr/>
        <p:txBody>
          <a:bodyPr rtlCol="0"/>
          <a:lstStyle/>
          <a:p>
            <a:pPr rtl="0"/>
            <a:r>
              <a:rPr lang="es-ES" dirty="0"/>
              <a:t>página </a:t>
            </a:r>
            <a:fld id="{19B51A1E-902D-48AF-9020-955120F399B6}" type="slidenum">
              <a:rPr lang="es-ES" smtClean="0"/>
              <a:pPr rtl="0"/>
              <a:t>12</a:t>
            </a:fld>
            <a:endParaRPr lang="es-ES" dirty="0"/>
          </a:p>
        </p:txBody>
      </p:sp>
      <p:sp>
        <p:nvSpPr>
          <p:cNvPr id="2" name="Título 1">
            <a:extLst>
              <a:ext uri="{FF2B5EF4-FFF2-40B4-BE49-F238E27FC236}">
                <a16:creationId xmlns:a16="http://schemas.microsoft.com/office/drawing/2014/main" id="{5225BC95-9A61-42D6-889E-D19E72BED8CC}"/>
              </a:ext>
            </a:extLst>
          </p:cNvPr>
          <p:cNvSpPr>
            <a:spLocks noGrp="1"/>
          </p:cNvSpPr>
          <p:nvPr>
            <p:ph type="title"/>
          </p:nvPr>
        </p:nvSpPr>
        <p:spPr/>
        <p:txBody>
          <a:bodyPr rtlCol="0"/>
          <a:lstStyle/>
          <a:p>
            <a:pPr rtl="0"/>
            <a:r>
              <a:rPr lang="es-ES" dirty="0"/>
              <a:t>Materiales-Tamaño-Pantalla</a:t>
            </a:r>
          </a:p>
        </p:txBody>
      </p:sp>
      <p:grpSp>
        <p:nvGrpSpPr>
          <p:cNvPr id="10" name="Grupo 9" title="Categoría del fondo (agrupada)">
            <a:extLst>
              <a:ext uri="{FF2B5EF4-FFF2-40B4-BE49-F238E27FC236}">
                <a16:creationId xmlns:a16="http://schemas.microsoft.com/office/drawing/2014/main" id="{78FA785D-9264-466B-AEAA-8E2A8AC23BFF}"/>
              </a:ext>
            </a:extLst>
          </p:cNvPr>
          <p:cNvGrpSpPr/>
          <p:nvPr/>
        </p:nvGrpSpPr>
        <p:grpSpPr>
          <a:xfrm>
            <a:off x="1418286" y="1158373"/>
            <a:ext cx="2456706" cy="1634164"/>
            <a:chOff x="635303" y="993330"/>
            <a:chExt cx="2456706" cy="1634164"/>
          </a:xfrm>
        </p:grpSpPr>
        <p:sp>
          <p:nvSpPr>
            <p:cNvPr id="11" name="Marcador de texto 80">
              <a:extLst>
                <a:ext uri="{FF2B5EF4-FFF2-40B4-BE49-F238E27FC236}">
                  <a16:creationId xmlns:a16="http://schemas.microsoft.com/office/drawing/2014/main" id="{9C4D3443-BA55-4194-A10B-882214472236}"/>
                </a:ext>
              </a:extLst>
            </p:cNvPr>
            <p:cNvSpPr txBox="1">
              <a:spLocks/>
            </p:cNvSpPr>
            <p:nvPr/>
          </p:nvSpPr>
          <p:spPr>
            <a:xfrm>
              <a:off x="635303" y="1910839"/>
              <a:ext cx="2391394" cy="716655"/>
            </a:xfrm>
            <a:prstGeom prst="rect">
              <a:avLst/>
            </a:prstGeom>
          </p:spPr>
          <p:txBody>
            <a:bodyPr lIns="0" tIns="0" rIns="0" bIns="0" rtlCol="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sz="1400" noProof="1">
                  <a:solidFill>
                    <a:schemeClr val="bg1"/>
                  </a:solidFill>
                </a:rPr>
                <a:t>El diseño minimalista se destaca por su cuerpo metálico elevado con detalles exquisitos y colores trascendentes, más el duradero Corning® Gorilla® Glass Victus™, El Gorilla Glass más resistente jamás visto en un teléfono inteligente.</a:t>
              </a:r>
              <a:endParaRPr lang="es-ES" sz="1400" noProof="1">
                <a:solidFill>
                  <a:schemeClr val="bg1"/>
                </a:solidFill>
              </a:endParaRPr>
            </a:p>
          </p:txBody>
        </p:sp>
        <p:sp>
          <p:nvSpPr>
            <p:cNvPr id="12" name="Marcador de texto 80">
              <a:extLst>
                <a:ext uri="{FF2B5EF4-FFF2-40B4-BE49-F238E27FC236}">
                  <a16:creationId xmlns:a16="http://schemas.microsoft.com/office/drawing/2014/main" id="{4715C3E6-4EE7-4EA6-87A1-B6B0BA92431F}"/>
                </a:ext>
              </a:extLst>
            </p:cNvPr>
            <p:cNvSpPr txBox="1">
              <a:spLocks/>
            </p:cNvSpPr>
            <p:nvPr/>
          </p:nvSpPr>
          <p:spPr>
            <a:xfrm>
              <a:off x="635303" y="1504110"/>
              <a:ext cx="2391394" cy="272762"/>
            </a:xfrm>
            <a:prstGeom prst="rect">
              <a:avLst/>
            </a:prstGeom>
          </p:spPr>
          <p:txBody>
            <a:bodyPr lIns="0" tIns="0" rIns="0" bIns="0" rtlCol="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0">
                <a:buNone/>
              </a:pPr>
              <a:r>
                <a:rPr lang="es-ES" dirty="0">
                  <a:solidFill>
                    <a:schemeClr val="bg1"/>
                  </a:solidFill>
                </a:rPr>
                <a:t>Materiales</a:t>
              </a:r>
            </a:p>
          </p:txBody>
        </p:sp>
        <p:pic>
          <p:nvPicPr>
            <p:cNvPr id="13" name="Gráfico 12" descr="Robot">
              <a:extLst>
                <a:ext uri="{FF2B5EF4-FFF2-40B4-BE49-F238E27FC236}">
                  <a16:creationId xmlns:a16="http://schemas.microsoft.com/office/drawing/2014/main" id="{118AC668-E5B7-477C-BBB6-9FB87CCCBAA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575854" y="993330"/>
              <a:ext cx="516155" cy="516155"/>
            </a:xfrm>
            <a:prstGeom prst="rect">
              <a:avLst/>
            </a:prstGeom>
          </p:spPr>
        </p:pic>
      </p:grpSp>
      <p:grpSp>
        <p:nvGrpSpPr>
          <p:cNvPr id="18" name="Grupo 17" title="Categoría del fondo (agrupada)">
            <a:extLst>
              <a:ext uri="{FF2B5EF4-FFF2-40B4-BE49-F238E27FC236}">
                <a16:creationId xmlns:a16="http://schemas.microsoft.com/office/drawing/2014/main" id="{990D619C-FBD3-434E-BFD3-36EFCE176C70}"/>
              </a:ext>
            </a:extLst>
          </p:cNvPr>
          <p:cNvGrpSpPr/>
          <p:nvPr/>
        </p:nvGrpSpPr>
        <p:grpSpPr>
          <a:xfrm>
            <a:off x="4655018" y="4839689"/>
            <a:ext cx="2646247" cy="1669940"/>
            <a:chOff x="428369" y="2759296"/>
            <a:chExt cx="2646247" cy="1669940"/>
          </a:xfrm>
        </p:grpSpPr>
        <p:sp>
          <p:nvSpPr>
            <p:cNvPr id="19" name="Marcador de texto 80">
              <a:extLst>
                <a:ext uri="{FF2B5EF4-FFF2-40B4-BE49-F238E27FC236}">
                  <a16:creationId xmlns:a16="http://schemas.microsoft.com/office/drawing/2014/main" id="{A6878129-A39E-41EB-9E23-2A32984D7CAC}"/>
                </a:ext>
              </a:extLst>
            </p:cNvPr>
            <p:cNvSpPr txBox="1">
              <a:spLocks/>
            </p:cNvSpPr>
            <p:nvPr/>
          </p:nvSpPr>
          <p:spPr>
            <a:xfrm>
              <a:off x="428369" y="3712581"/>
              <a:ext cx="2598328" cy="716655"/>
            </a:xfrm>
            <a:prstGeom prst="rect">
              <a:avLst/>
            </a:prstGeom>
          </p:spPr>
          <p:txBody>
            <a:bodyPr lIns="0" tIns="0" rIns="0" bIns="0" rtlCol="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1400" noProof="1">
                  <a:solidFill>
                    <a:schemeClr val="bg1"/>
                  </a:solidFill>
                </a:rPr>
                <a:t>164.8 x 77.2 x 8.1 mm</a:t>
              </a:r>
            </a:p>
          </p:txBody>
        </p:sp>
        <p:sp>
          <p:nvSpPr>
            <p:cNvPr id="20" name="Marcador de texto 80">
              <a:extLst>
                <a:ext uri="{FF2B5EF4-FFF2-40B4-BE49-F238E27FC236}">
                  <a16:creationId xmlns:a16="http://schemas.microsoft.com/office/drawing/2014/main" id="{26769ACA-7442-4E40-A854-8DF89988D616}"/>
                </a:ext>
              </a:extLst>
            </p:cNvPr>
            <p:cNvSpPr txBox="1">
              <a:spLocks/>
            </p:cNvSpPr>
            <p:nvPr/>
          </p:nvSpPr>
          <p:spPr>
            <a:xfrm>
              <a:off x="635303" y="3305852"/>
              <a:ext cx="2391394" cy="272762"/>
            </a:xfrm>
            <a:prstGeom prst="rect">
              <a:avLst/>
            </a:prstGeom>
          </p:spPr>
          <p:txBody>
            <a:bodyPr lIns="0" tIns="0" rIns="0" bIns="0" rtlCol="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0">
                <a:buNone/>
              </a:pPr>
              <a:r>
                <a:rPr lang="es-ES" dirty="0">
                  <a:solidFill>
                    <a:schemeClr val="bg1"/>
                  </a:solidFill>
                </a:rPr>
                <a:t>Tamaño</a:t>
              </a:r>
            </a:p>
          </p:txBody>
        </p:sp>
        <p:pic>
          <p:nvPicPr>
            <p:cNvPr id="21" name="Gráfico 20" descr="Regla">
              <a:extLst>
                <a:ext uri="{FF2B5EF4-FFF2-40B4-BE49-F238E27FC236}">
                  <a16:creationId xmlns:a16="http://schemas.microsoft.com/office/drawing/2014/main" id="{08C706D0-602E-4E70-8D49-B7A3F84636F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558461" y="2759296"/>
              <a:ext cx="516155" cy="516155"/>
            </a:xfrm>
            <a:prstGeom prst="rect">
              <a:avLst/>
            </a:prstGeom>
          </p:spPr>
        </p:pic>
      </p:grpSp>
      <p:grpSp>
        <p:nvGrpSpPr>
          <p:cNvPr id="14" name="Grupo 13" title="Categoría del fondo (agrupada)">
            <a:extLst>
              <a:ext uri="{FF2B5EF4-FFF2-40B4-BE49-F238E27FC236}">
                <a16:creationId xmlns:a16="http://schemas.microsoft.com/office/drawing/2014/main" id="{B1EA58AE-DF29-4AFB-8B2D-5941C37C8B1C}"/>
              </a:ext>
            </a:extLst>
          </p:cNvPr>
          <p:cNvGrpSpPr/>
          <p:nvPr/>
        </p:nvGrpSpPr>
        <p:grpSpPr>
          <a:xfrm>
            <a:off x="8183841" y="1025022"/>
            <a:ext cx="2440162" cy="1997499"/>
            <a:chOff x="635303" y="4653927"/>
            <a:chExt cx="2440162" cy="1997499"/>
          </a:xfrm>
        </p:grpSpPr>
        <p:sp>
          <p:nvSpPr>
            <p:cNvPr id="15" name="Marcador de texto 80">
              <a:extLst>
                <a:ext uri="{FF2B5EF4-FFF2-40B4-BE49-F238E27FC236}">
                  <a16:creationId xmlns:a16="http://schemas.microsoft.com/office/drawing/2014/main" id="{5CC120CE-241B-46BF-81A1-D0E5864C86E8}"/>
                </a:ext>
              </a:extLst>
            </p:cNvPr>
            <p:cNvSpPr txBox="1">
              <a:spLocks/>
            </p:cNvSpPr>
            <p:nvPr/>
          </p:nvSpPr>
          <p:spPr>
            <a:xfrm>
              <a:off x="684071" y="5595161"/>
              <a:ext cx="2391394" cy="1056265"/>
            </a:xfrm>
            <a:prstGeom prst="rect">
              <a:avLst/>
            </a:prstGeom>
          </p:spPr>
          <p:txBody>
            <a:bodyPr lIns="0" tIns="0" rIns="0" bIns="0" rtlCol="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1400" noProof="1">
                  <a:solidFill>
                    <a:schemeClr val="bg1"/>
                  </a:solidFill>
                </a:rPr>
                <a:t>Pantalla táctil capacitiva Super AMOLED Plus de 6.7 pulgadas con resolución 2400 x 1080p a 60Hz tipo Gorilla Glass 5</a:t>
              </a:r>
              <a:endParaRPr lang="es-ES" sz="1400" noProof="1">
                <a:solidFill>
                  <a:schemeClr val="bg1"/>
                </a:solidFill>
              </a:endParaRPr>
            </a:p>
          </p:txBody>
        </p:sp>
        <p:sp>
          <p:nvSpPr>
            <p:cNvPr id="16" name="Marcador de texto 80">
              <a:extLst>
                <a:ext uri="{FF2B5EF4-FFF2-40B4-BE49-F238E27FC236}">
                  <a16:creationId xmlns:a16="http://schemas.microsoft.com/office/drawing/2014/main" id="{2967B6E6-8BEF-4CB1-8225-6569B5BC6BEC}"/>
                </a:ext>
              </a:extLst>
            </p:cNvPr>
            <p:cNvSpPr txBox="1">
              <a:spLocks/>
            </p:cNvSpPr>
            <p:nvPr/>
          </p:nvSpPr>
          <p:spPr>
            <a:xfrm>
              <a:off x="684071" y="5188432"/>
              <a:ext cx="2391394" cy="272762"/>
            </a:xfrm>
            <a:prstGeom prst="rect">
              <a:avLst/>
            </a:prstGeom>
          </p:spPr>
          <p:txBody>
            <a:bodyPr lIns="0" tIns="0" rIns="0" bIns="0" rtlCol="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s-ES" dirty="0">
                  <a:solidFill>
                    <a:schemeClr val="bg1"/>
                  </a:solidFill>
                </a:rPr>
                <a:t>Pantalla</a:t>
              </a:r>
            </a:p>
          </p:txBody>
        </p:sp>
        <p:pic>
          <p:nvPicPr>
            <p:cNvPr id="17" name="Gráfico 16" descr="Smartphone">
              <a:extLst>
                <a:ext uri="{FF2B5EF4-FFF2-40B4-BE49-F238E27FC236}">
                  <a16:creationId xmlns:a16="http://schemas.microsoft.com/office/drawing/2014/main" id="{07C77A0A-D269-44E9-A32D-6A9CEC704D77}"/>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35303" y="4653927"/>
              <a:ext cx="516155" cy="516155"/>
            </a:xfrm>
            <a:prstGeom prst="rect">
              <a:avLst/>
            </a:prstGeom>
          </p:spPr>
        </p:pic>
      </p:grpSp>
      <p:sp>
        <p:nvSpPr>
          <p:cNvPr id="36" name="Elipse 35" descr="elemento decorativo">
            <a:extLst>
              <a:ext uri="{FF2B5EF4-FFF2-40B4-BE49-F238E27FC236}">
                <a16:creationId xmlns:a16="http://schemas.microsoft.com/office/drawing/2014/main" id="{55CD0478-9252-47FB-9703-B19F43291869}"/>
              </a:ext>
              <a:ext uri="{C183D7F6-B498-43B3-948B-1728B52AA6E4}">
                <adec:decorative xmlns:adec="http://schemas.microsoft.com/office/drawing/2017/decorative" val="1"/>
              </a:ext>
            </a:extLst>
          </p:cNvPr>
          <p:cNvSpPr/>
          <p:nvPr/>
        </p:nvSpPr>
        <p:spPr>
          <a:xfrm>
            <a:off x="4756673" y="2252973"/>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aphicFrame>
        <p:nvGraphicFramePr>
          <p:cNvPr id="5" name="Gráfico 4" title="Gráfico de la financiación">
            <a:extLst>
              <a:ext uri="{FF2B5EF4-FFF2-40B4-BE49-F238E27FC236}">
                <a16:creationId xmlns:a16="http://schemas.microsoft.com/office/drawing/2014/main" id="{6B5B5567-9EC0-4D32-9FDA-A396C361FC5A}"/>
              </a:ext>
            </a:extLst>
          </p:cNvPr>
          <p:cNvGraphicFramePr/>
          <p:nvPr/>
        </p:nvGraphicFramePr>
        <p:xfrm>
          <a:off x="4708857" y="2244534"/>
          <a:ext cx="2774286" cy="2737622"/>
        </p:xfrm>
        <a:graphic>
          <a:graphicData uri="http://schemas.openxmlformats.org/drawingml/2006/chart">
            <c:chart xmlns:c="http://schemas.openxmlformats.org/drawingml/2006/chart" xmlns:r="http://schemas.openxmlformats.org/officeDocument/2006/relationships" r:id="rId9"/>
          </a:graphicData>
        </a:graphic>
      </p:graphicFrame>
      <p:grpSp>
        <p:nvGrpSpPr>
          <p:cNvPr id="39" name="Grupo 38" descr="Flecha de globo">
            <a:extLst>
              <a:ext uri="{FF2B5EF4-FFF2-40B4-BE49-F238E27FC236}">
                <a16:creationId xmlns:a16="http://schemas.microsoft.com/office/drawing/2014/main" id="{9DAC4825-9A54-42A2-962A-529509E88C7A}"/>
              </a:ext>
            </a:extLst>
          </p:cNvPr>
          <p:cNvGrpSpPr/>
          <p:nvPr/>
        </p:nvGrpSpPr>
        <p:grpSpPr>
          <a:xfrm>
            <a:off x="7082870" y="1827903"/>
            <a:ext cx="959302" cy="369173"/>
            <a:chOff x="7082870" y="1827903"/>
            <a:chExt cx="959302" cy="369173"/>
          </a:xfrm>
        </p:grpSpPr>
        <p:grpSp>
          <p:nvGrpSpPr>
            <p:cNvPr id="22" name="Grupo 21" descr="Flechas de globo&#10;">
              <a:extLst>
                <a:ext uri="{FF2B5EF4-FFF2-40B4-BE49-F238E27FC236}">
                  <a16:creationId xmlns:a16="http://schemas.microsoft.com/office/drawing/2014/main" id="{286F7A2F-659A-4006-8D19-8ED4E02D58D6}"/>
                </a:ext>
              </a:extLst>
            </p:cNvPr>
            <p:cNvGrpSpPr/>
            <p:nvPr/>
          </p:nvGrpSpPr>
          <p:grpSpPr>
            <a:xfrm>
              <a:off x="7206959" y="1827903"/>
              <a:ext cx="835213" cy="340983"/>
              <a:chOff x="10085433" y="2368574"/>
              <a:chExt cx="1470538" cy="648934"/>
            </a:xfrm>
          </p:grpSpPr>
          <p:cxnSp>
            <p:nvCxnSpPr>
              <p:cNvPr id="23" name="Conector recto 22">
                <a:extLst>
                  <a:ext uri="{FF2B5EF4-FFF2-40B4-BE49-F238E27FC236}">
                    <a16:creationId xmlns:a16="http://schemas.microsoft.com/office/drawing/2014/main" id="{D84E44BF-58C4-4DA8-B6B1-C9E9A39EB246}"/>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13AFC16D-113E-464A-BC6B-A0684D4FEE9D}"/>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7" name="Elipse 36">
              <a:extLst>
                <a:ext uri="{FF2B5EF4-FFF2-40B4-BE49-F238E27FC236}">
                  <a16:creationId xmlns:a16="http://schemas.microsoft.com/office/drawing/2014/main" id="{952D9B15-BAD5-4589-9448-485063A71209}"/>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grpSp>
        <p:nvGrpSpPr>
          <p:cNvPr id="45" name="Grupo 44" descr="Flecha de globo">
            <a:extLst>
              <a:ext uri="{FF2B5EF4-FFF2-40B4-BE49-F238E27FC236}">
                <a16:creationId xmlns:a16="http://schemas.microsoft.com/office/drawing/2014/main" id="{86C9F581-3561-4AF1-B390-F754274458A3}"/>
              </a:ext>
            </a:extLst>
          </p:cNvPr>
          <p:cNvGrpSpPr/>
          <p:nvPr/>
        </p:nvGrpSpPr>
        <p:grpSpPr>
          <a:xfrm flipH="1">
            <a:off x="4178480" y="1827903"/>
            <a:ext cx="959302" cy="369173"/>
            <a:chOff x="7082870" y="1827903"/>
            <a:chExt cx="959302" cy="369173"/>
          </a:xfrm>
        </p:grpSpPr>
        <p:grpSp>
          <p:nvGrpSpPr>
            <p:cNvPr id="46" name="Grupo 45" descr="Flechas de globo&#10;">
              <a:extLst>
                <a:ext uri="{FF2B5EF4-FFF2-40B4-BE49-F238E27FC236}">
                  <a16:creationId xmlns:a16="http://schemas.microsoft.com/office/drawing/2014/main" id="{492B50D1-B419-43E7-A92D-38271989B5C0}"/>
                </a:ext>
              </a:extLst>
            </p:cNvPr>
            <p:cNvGrpSpPr/>
            <p:nvPr/>
          </p:nvGrpSpPr>
          <p:grpSpPr>
            <a:xfrm>
              <a:off x="7206959" y="1827903"/>
              <a:ext cx="835213" cy="340983"/>
              <a:chOff x="10085433" y="2368574"/>
              <a:chExt cx="1470538" cy="648934"/>
            </a:xfrm>
          </p:grpSpPr>
          <p:cxnSp>
            <p:nvCxnSpPr>
              <p:cNvPr id="48" name="Conector recto 47">
                <a:extLst>
                  <a:ext uri="{FF2B5EF4-FFF2-40B4-BE49-F238E27FC236}">
                    <a16:creationId xmlns:a16="http://schemas.microsoft.com/office/drawing/2014/main" id="{166DF3B1-4CA4-46BB-993E-ADBC3C43BF64}"/>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FC70BFDC-AC34-4AD2-9960-C2A33D486C39}"/>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7" name="Elipse 46">
              <a:extLst>
                <a:ext uri="{FF2B5EF4-FFF2-40B4-BE49-F238E27FC236}">
                  <a16:creationId xmlns:a16="http://schemas.microsoft.com/office/drawing/2014/main" id="{6C04D7A7-0079-418A-AC4E-6DFCC53AFA9E}"/>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grpSp>
        <p:nvGrpSpPr>
          <p:cNvPr id="50" name="Grupo 49" descr="Flecha de globo">
            <a:extLst>
              <a:ext uri="{FF2B5EF4-FFF2-40B4-BE49-F238E27FC236}">
                <a16:creationId xmlns:a16="http://schemas.microsoft.com/office/drawing/2014/main" id="{955A3937-3310-466D-B857-84EEB74A8DA4}"/>
              </a:ext>
            </a:extLst>
          </p:cNvPr>
          <p:cNvGrpSpPr/>
          <p:nvPr/>
        </p:nvGrpSpPr>
        <p:grpSpPr>
          <a:xfrm flipH="1" flipV="1">
            <a:off x="5411662" y="5006771"/>
            <a:ext cx="959302" cy="369173"/>
            <a:chOff x="7082870" y="1827903"/>
            <a:chExt cx="959302" cy="369173"/>
          </a:xfrm>
        </p:grpSpPr>
        <p:grpSp>
          <p:nvGrpSpPr>
            <p:cNvPr id="51" name="Grupo 50" descr="Flechas de globo&#10;">
              <a:extLst>
                <a:ext uri="{FF2B5EF4-FFF2-40B4-BE49-F238E27FC236}">
                  <a16:creationId xmlns:a16="http://schemas.microsoft.com/office/drawing/2014/main" id="{220B0A39-BA1C-4DFE-9E39-CCBDD1A596C4}"/>
                </a:ext>
              </a:extLst>
            </p:cNvPr>
            <p:cNvGrpSpPr/>
            <p:nvPr/>
          </p:nvGrpSpPr>
          <p:grpSpPr>
            <a:xfrm>
              <a:off x="7206959" y="1827903"/>
              <a:ext cx="835213" cy="340983"/>
              <a:chOff x="10085433" y="2368574"/>
              <a:chExt cx="1470538" cy="648934"/>
            </a:xfrm>
          </p:grpSpPr>
          <p:cxnSp>
            <p:nvCxnSpPr>
              <p:cNvPr id="53" name="Conector recto 52">
                <a:extLst>
                  <a:ext uri="{FF2B5EF4-FFF2-40B4-BE49-F238E27FC236}">
                    <a16:creationId xmlns:a16="http://schemas.microsoft.com/office/drawing/2014/main" id="{B85D25C6-382E-4A5F-8399-A22D1C63889B}"/>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id="{6860122E-3990-48D0-86B2-3056DC0DADE5}"/>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2" name="Elipse 51">
              <a:extLst>
                <a:ext uri="{FF2B5EF4-FFF2-40B4-BE49-F238E27FC236}">
                  <a16:creationId xmlns:a16="http://schemas.microsoft.com/office/drawing/2014/main" id="{3CDB5B86-E839-4BE9-B171-006C5C5A04C6}"/>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pic>
        <p:nvPicPr>
          <p:cNvPr id="6" name="Imagen 5" descr="Interfaz de usuario gráfica, Aplicación&#10;&#10;Descripción generada automáticamente">
            <a:extLst>
              <a:ext uri="{FF2B5EF4-FFF2-40B4-BE49-F238E27FC236}">
                <a16:creationId xmlns:a16="http://schemas.microsoft.com/office/drawing/2014/main" id="{45204011-263B-4E9D-92CE-8F13CFAB5E01}"/>
              </a:ext>
            </a:extLst>
          </p:cNvPr>
          <p:cNvPicPr>
            <a:picLocks noChangeAspect="1"/>
          </p:cNvPicPr>
          <p:nvPr/>
        </p:nvPicPr>
        <p:blipFill>
          <a:blip r:embed="rId10"/>
          <a:stretch>
            <a:fillRect/>
          </a:stretch>
        </p:blipFill>
        <p:spPr>
          <a:xfrm>
            <a:off x="1483597" y="4303125"/>
            <a:ext cx="2391395" cy="15892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Imagen 7" descr="Interfaz de usuario gráfica, Texto, Aplicación, Chat o mensaje de texto&#10;&#10;Descripción generada automáticamente">
            <a:extLst>
              <a:ext uri="{FF2B5EF4-FFF2-40B4-BE49-F238E27FC236}">
                <a16:creationId xmlns:a16="http://schemas.microsoft.com/office/drawing/2014/main" id="{8824637C-2B7C-4556-8FF3-F36BC0BDF62D}"/>
              </a:ext>
            </a:extLst>
          </p:cNvPr>
          <p:cNvPicPr>
            <a:picLocks noChangeAspect="1"/>
          </p:cNvPicPr>
          <p:nvPr/>
        </p:nvPicPr>
        <p:blipFill>
          <a:blip r:embed="rId11"/>
          <a:stretch>
            <a:fillRect/>
          </a:stretch>
        </p:blipFill>
        <p:spPr>
          <a:xfrm>
            <a:off x="8544117" y="3313633"/>
            <a:ext cx="2714625" cy="1685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 name="Gráfico 39" descr="Herramientas de minería">
            <a:extLst>
              <a:ext uri="{FF2B5EF4-FFF2-40B4-BE49-F238E27FC236}">
                <a16:creationId xmlns:a16="http://schemas.microsoft.com/office/drawing/2014/main" id="{42C44F60-E46C-4ADD-886B-72CAA56F3AA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638800" y="3115356"/>
            <a:ext cx="914400" cy="914400"/>
          </a:xfrm>
          <a:prstGeom prst="rect">
            <a:avLst/>
          </a:prstGeom>
        </p:spPr>
      </p:pic>
      <p:pic>
        <p:nvPicPr>
          <p:cNvPr id="41" name="Gráfico 40" descr="Diagrama de ramificación">
            <a:hlinkClick r:id="rId14" action="ppaction://hlinksldjump"/>
            <a:extLst>
              <a:ext uri="{FF2B5EF4-FFF2-40B4-BE49-F238E27FC236}">
                <a16:creationId xmlns:a16="http://schemas.microsoft.com/office/drawing/2014/main" id="{3138D0D4-3FB6-4121-9A44-52073368C24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085507" y="6058940"/>
            <a:ext cx="450917" cy="450917"/>
          </a:xfrm>
          <a:prstGeom prst="rect">
            <a:avLst/>
          </a:prstGeom>
        </p:spPr>
      </p:pic>
      <p:pic>
        <p:nvPicPr>
          <p:cNvPr id="42" name="Gráfico 41" descr="Fin">
            <a:hlinkClick r:id="rId17" action="ppaction://hlinksldjump"/>
            <a:extLst>
              <a:ext uri="{FF2B5EF4-FFF2-40B4-BE49-F238E27FC236}">
                <a16:creationId xmlns:a16="http://schemas.microsoft.com/office/drawing/2014/main" id="{53AC7684-99EB-4970-8BCA-0AD3FB32296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624003" y="6058940"/>
            <a:ext cx="317384" cy="317384"/>
          </a:xfrm>
          <a:prstGeom prst="rect">
            <a:avLst/>
          </a:prstGeom>
        </p:spPr>
      </p:pic>
      <p:pic>
        <p:nvPicPr>
          <p:cNvPr id="43" name="Gráfico 42" descr="Principio">
            <a:hlinkClick r:id="rId20" action="ppaction://hlinksldjump"/>
            <a:extLst>
              <a:ext uri="{FF2B5EF4-FFF2-40B4-BE49-F238E27FC236}">
                <a16:creationId xmlns:a16="http://schemas.microsoft.com/office/drawing/2014/main" id="{32E56A33-63D7-40BA-9664-A833458B11A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222560" y="6049895"/>
            <a:ext cx="335473" cy="335473"/>
          </a:xfrm>
          <a:prstGeom prst="rect">
            <a:avLst/>
          </a:prstGeom>
        </p:spPr>
      </p:pic>
    </p:spTree>
    <p:extLst>
      <p:ext uri="{BB962C8B-B14F-4D97-AF65-F5344CB8AC3E}">
        <p14:creationId xmlns:p14="http://schemas.microsoft.com/office/powerpoint/2010/main" val="571729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Marcador de contenido 25" descr="Imagen que contiene tabla, computadora, escritorio, computer&#10;&#10;Descripción generada automáticamente">
            <a:extLst>
              <a:ext uri="{FF2B5EF4-FFF2-40B4-BE49-F238E27FC236}">
                <a16:creationId xmlns:a16="http://schemas.microsoft.com/office/drawing/2014/main" id="{8D78A86C-7DAB-4D7B-9082-FAB53631753B}"/>
              </a:ext>
            </a:extLst>
          </p:cNvPr>
          <p:cNvPicPr>
            <a:picLocks noGrp="1" noChangeAspect="1"/>
          </p:cNvPicPr>
          <p:nvPr>
            <p:ph sz="half" idx="2"/>
          </p:nvPr>
        </p:nvPicPr>
        <p:blipFill>
          <a:blip r:embed="rId2"/>
          <a:stretch>
            <a:fillRect/>
          </a:stretch>
        </p:blipFill>
        <p:spPr>
          <a:xfrm>
            <a:off x="790392" y="2827090"/>
            <a:ext cx="3263117" cy="2001997"/>
          </a:xfrm>
        </p:spPr>
      </p:pic>
      <p:pic>
        <p:nvPicPr>
          <p:cNvPr id="22" name="Imagen 21">
            <a:extLst>
              <a:ext uri="{FF2B5EF4-FFF2-40B4-BE49-F238E27FC236}">
                <a16:creationId xmlns:a16="http://schemas.microsoft.com/office/drawing/2014/main" id="{4D33E7B5-E270-4FDA-B2DB-766271DA6322}"/>
              </a:ext>
            </a:extLst>
          </p:cNvPr>
          <p:cNvPicPr>
            <a:picLocks noChangeAspect="1"/>
          </p:cNvPicPr>
          <p:nvPr/>
        </p:nvPicPr>
        <p:blipFill rotWithShape="1">
          <a:blip r:embed="rId3"/>
          <a:srcRect l="29710" t="29941" r="31098" b="39347"/>
          <a:stretch/>
        </p:blipFill>
        <p:spPr>
          <a:xfrm>
            <a:off x="7454531" y="4694863"/>
            <a:ext cx="3120704" cy="1375554"/>
          </a:xfrm>
          <a:prstGeom prst="rect">
            <a:avLst/>
          </a:prstGeom>
          <a:ln>
            <a:noFill/>
          </a:ln>
          <a:effectLst>
            <a:outerShdw blurRad="292100" dist="139700" dir="2700000" algn="tl" rotWithShape="0">
              <a:srgbClr val="333333">
                <a:alpha val="65000"/>
              </a:srgbClr>
            </a:outerShdw>
          </a:effectLst>
        </p:spPr>
      </p:pic>
      <p:sp>
        <p:nvSpPr>
          <p:cNvPr id="2" name="Marcador de texto 1">
            <a:extLst>
              <a:ext uri="{FF2B5EF4-FFF2-40B4-BE49-F238E27FC236}">
                <a16:creationId xmlns:a16="http://schemas.microsoft.com/office/drawing/2014/main" id="{83E4A7E7-8D79-41BF-8AD3-852C31DC59F8}"/>
              </a:ext>
            </a:extLst>
          </p:cNvPr>
          <p:cNvSpPr>
            <a:spLocks noGrp="1"/>
          </p:cNvSpPr>
          <p:nvPr>
            <p:ph type="body" sz="quarter" idx="29"/>
          </p:nvPr>
        </p:nvSpPr>
        <p:spPr>
          <a:xfrm>
            <a:off x="7067470" y="1135771"/>
            <a:ext cx="4158316" cy="4288584"/>
          </a:xfrm>
        </p:spPr>
        <p:txBody>
          <a:bodyPr/>
          <a:lstStyle/>
          <a:p>
            <a:r>
              <a:rPr lang="es-MX" sz="1600" dirty="0"/>
              <a:t> Contiene cámaras de distinta resolución:</a:t>
            </a:r>
            <a:br>
              <a:rPr lang="es-MX" sz="1600" dirty="0"/>
            </a:br>
            <a:r>
              <a:rPr lang="es-MX" sz="1600" dirty="0"/>
              <a:t>-Cámara Ultra Wide 12MP</a:t>
            </a:r>
            <a:br>
              <a:rPr lang="es-MX" sz="1600" dirty="0"/>
            </a:br>
            <a:r>
              <a:rPr lang="es-MX" sz="1600" dirty="0"/>
              <a:t>-Cámara de gran angular 108MP</a:t>
            </a:r>
            <a:br>
              <a:rPr lang="es-MX" sz="1600" dirty="0"/>
            </a:br>
            <a:r>
              <a:rPr lang="es-MX" sz="1600" dirty="0"/>
              <a:t>-Carama del teléfono 12MP</a:t>
            </a:r>
            <a:br>
              <a:rPr lang="es-MX" sz="1600" dirty="0"/>
            </a:br>
            <a:r>
              <a:rPr lang="es-MX" sz="1600" dirty="0"/>
              <a:t>-Cámara de selfie(frontal) 10MP</a:t>
            </a:r>
            <a:br>
              <a:rPr lang="es-MX" sz="1600" dirty="0"/>
            </a:br>
            <a:r>
              <a:rPr lang="es-MX" sz="1600" dirty="0"/>
              <a:t>-Grabación hasta 8k</a:t>
            </a:r>
          </a:p>
        </p:txBody>
      </p:sp>
      <p:sp>
        <p:nvSpPr>
          <p:cNvPr id="3" name="Marcador de texto 2">
            <a:extLst>
              <a:ext uri="{FF2B5EF4-FFF2-40B4-BE49-F238E27FC236}">
                <a16:creationId xmlns:a16="http://schemas.microsoft.com/office/drawing/2014/main" id="{06CE535C-8B68-40CD-8CD5-E2A633FC19CA}"/>
              </a:ext>
            </a:extLst>
          </p:cNvPr>
          <p:cNvSpPr>
            <a:spLocks noGrp="1"/>
          </p:cNvSpPr>
          <p:nvPr>
            <p:ph type="body" sz="quarter" idx="27"/>
          </p:nvPr>
        </p:nvSpPr>
        <p:spPr>
          <a:xfrm>
            <a:off x="297750" y="1766217"/>
            <a:ext cx="4348065" cy="4348065"/>
          </a:xfrm>
        </p:spPr>
        <p:txBody>
          <a:bodyPr/>
          <a:lstStyle/>
          <a:p>
            <a:pPr algn="ctr"/>
            <a:r>
              <a:rPr lang="es-MX" dirty="0"/>
              <a:t>El dispositivo viene con conectividad 5G, aunque algunas regiones pueden tener variantes 4G LTE. El jack de audífonos ha sido eliminado.</a:t>
            </a:r>
            <a:br>
              <a:rPr lang="es-MX" dirty="0"/>
            </a:br>
            <a:r>
              <a:rPr lang="en-US" dirty="0"/>
              <a:t>Wi Fi</a:t>
            </a:r>
            <a:br>
              <a:rPr lang="en-US" dirty="0"/>
            </a:br>
            <a:r>
              <a:rPr lang="en-US" dirty="0"/>
              <a:t>Bluetooth V 5.0</a:t>
            </a:r>
            <a:br>
              <a:rPr lang="en-US" dirty="0"/>
            </a:br>
            <a:r>
              <a:rPr lang="en-US" dirty="0"/>
              <a:t>USB</a:t>
            </a:r>
            <a:endParaRPr lang="es-MX" dirty="0"/>
          </a:p>
        </p:txBody>
      </p:sp>
      <p:sp>
        <p:nvSpPr>
          <p:cNvPr id="4" name="Marcador de texto 3">
            <a:extLst>
              <a:ext uri="{FF2B5EF4-FFF2-40B4-BE49-F238E27FC236}">
                <a16:creationId xmlns:a16="http://schemas.microsoft.com/office/drawing/2014/main" id="{842D4A06-7BB0-46B6-8C80-89E8539D38E6}"/>
              </a:ext>
            </a:extLst>
          </p:cNvPr>
          <p:cNvSpPr>
            <a:spLocks noGrp="1"/>
          </p:cNvSpPr>
          <p:nvPr>
            <p:ph type="body" sz="quarter" idx="28"/>
          </p:nvPr>
        </p:nvSpPr>
        <p:spPr/>
        <p:txBody>
          <a:bodyPr/>
          <a:lstStyle/>
          <a:p>
            <a:r>
              <a:rPr lang="es-MX" sz="1600" dirty="0"/>
              <a:t>La serie Galaxy Note 20 comprende dos modelos con varias especificaciones de hardware: Los modelos internacionales utilizan el procesador Samsung Exynos 990, en cambio la versión estadounidense utiliza el procesador Qualcomm Snapdragon 865+. Ambos procesadores están basados en un nodo de tecnología de 7 nm+.</a:t>
            </a:r>
          </a:p>
        </p:txBody>
      </p:sp>
      <p:sp>
        <p:nvSpPr>
          <p:cNvPr id="5" name="Marcador de texto 4">
            <a:extLst>
              <a:ext uri="{FF2B5EF4-FFF2-40B4-BE49-F238E27FC236}">
                <a16:creationId xmlns:a16="http://schemas.microsoft.com/office/drawing/2014/main" id="{6B24C864-C938-4B93-9DAC-1E5A383899D3}"/>
              </a:ext>
            </a:extLst>
          </p:cNvPr>
          <p:cNvSpPr>
            <a:spLocks noGrp="1"/>
          </p:cNvSpPr>
          <p:nvPr>
            <p:ph type="body" sz="quarter" idx="30"/>
          </p:nvPr>
        </p:nvSpPr>
        <p:spPr>
          <a:xfrm>
            <a:off x="1066123" y="1204873"/>
            <a:ext cx="2811618" cy="1440000"/>
          </a:xfrm>
        </p:spPr>
        <p:txBody>
          <a:bodyPr/>
          <a:lstStyle/>
          <a:p>
            <a:r>
              <a:rPr lang="es-MX" sz="3200" dirty="0"/>
              <a:t>Conectividad</a:t>
            </a:r>
          </a:p>
        </p:txBody>
      </p:sp>
      <p:sp>
        <p:nvSpPr>
          <p:cNvPr id="7" name="Marcador de texto 6">
            <a:extLst>
              <a:ext uri="{FF2B5EF4-FFF2-40B4-BE49-F238E27FC236}">
                <a16:creationId xmlns:a16="http://schemas.microsoft.com/office/drawing/2014/main" id="{3E9DC2B5-151F-4239-9826-69AF2B3B2113}"/>
              </a:ext>
            </a:extLst>
          </p:cNvPr>
          <p:cNvSpPr>
            <a:spLocks noGrp="1"/>
          </p:cNvSpPr>
          <p:nvPr>
            <p:ph type="body" sz="quarter" idx="31"/>
          </p:nvPr>
        </p:nvSpPr>
        <p:spPr>
          <a:xfrm>
            <a:off x="4620011" y="844679"/>
            <a:ext cx="2811618" cy="1440000"/>
          </a:xfrm>
        </p:spPr>
        <p:txBody>
          <a:bodyPr/>
          <a:lstStyle/>
          <a:p>
            <a:r>
              <a:rPr lang="es-MX" sz="3200" dirty="0"/>
              <a:t>Procesamiento</a:t>
            </a:r>
          </a:p>
        </p:txBody>
      </p:sp>
      <p:sp>
        <p:nvSpPr>
          <p:cNvPr id="9" name="Marcador de texto 8">
            <a:extLst>
              <a:ext uri="{FF2B5EF4-FFF2-40B4-BE49-F238E27FC236}">
                <a16:creationId xmlns:a16="http://schemas.microsoft.com/office/drawing/2014/main" id="{EDE9B3E6-4C81-4391-9DC8-BF76AE00E20C}"/>
              </a:ext>
            </a:extLst>
          </p:cNvPr>
          <p:cNvSpPr>
            <a:spLocks noGrp="1"/>
          </p:cNvSpPr>
          <p:nvPr>
            <p:ph type="body" sz="quarter" idx="32"/>
          </p:nvPr>
        </p:nvSpPr>
        <p:spPr>
          <a:xfrm>
            <a:off x="7777835" y="780346"/>
            <a:ext cx="2597043" cy="1440000"/>
          </a:xfrm>
        </p:spPr>
        <p:txBody>
          <a:bodyPr/>
          <a:lstStyle/>
          <a:p>
            <a:r>
              <a:rPr lang="es-MX" sz="3200" dirty="0"/>
              <a:t>Cámara</a:t>
            </a:r>
          </a:p>
        </p:txBody>
      </p:sp>
      <p:sp>
        <p:nvSpPr>
          <p:cNvPr id="11" name="Título 10">
            <a:extLst>
              <a:ext uri="{FF2B5EF4-FFF2-40B4-BE49-F238E27FC236}">
                <a16:creationId xmlns:a16="http://schemas.microsoft.com/office/drawing/2014/main" id="{6BAE94AC-0D08-4955-A2D5-39B7830D4D42}"/>
              </a:ext>
            </a:extLst>
          </p:cNvPr>
          <p:cNvSpPr>
            <a:spLocks noGrp="1"/>
          </p:cNvSpPr>
          <p:nvPr>
            <p:ph type="title"/>
          </p:nvPr>
        </p:nvSpPr>
        <p:spPr/>
        <p:txBody>
          <a:bodyPr/>
          <a:lstStyle/>
          <a:p>
            <a:r>
              <a:rPr lang="es-MX" dirty="0"/>
              <a:t>Conectividad-Procesamiento-Cámara</a:t>
            </a:r>
          </a:p>
        </p:txBody>
      </p:sp>
      <p:sp>
        <p:nvSpPr>
          <p:cNvPr id="12" name="Marcador de número de diapositiva 11">
            <a:extLst>
              <a:ext uri="{FF2B5EF4-FFF2-40B4-BE49-F238E27FC236}">
                <a16:creationId xmlns:a16="http://schemas.microsoft.com/office/drawing/2014/main" id="{DD13B153-9B10-4185-9CA0-400A364508B0}"/>
              </a:ext>
            </a:extLst>
          </p:cNvPr>
          <p:cNvSpPr>
            <a:spLocks noGrp="1"/>
          </p:cNvSpPr>
          <p:nvPr>
            <p:ph type="sldNum" sz="quarter" idx="36"/>
          </p:nvPr>
        </p:nvSpPr>
        <p:spPr/>
        <p:txBody>
          <a:bodyPr/>
          <a:lstStyle/>
          <a:p>
            <a:pPr rtl="0"/>
            <a:r>
              <a:rPr lang="es-ES" noProof="0" dirty="0"/>
              <a:t>página </a:t>
            </a:r>
            <a:fld id="{19B51A1E-902D-48AF-9020-955120F399B6}" type="slidenum">
              <a:rPr lang="es-ES" b="1" i="1" noProof="0" smtClean="0"/>
              <a:pPr rtl="0"/>
              <a:t>13</a:t>
            </a:fld>
            <a:endParaRPr lang="es-ES" b="1" i="1" noProof="0" dirty="0"/>
          </a:p>
        </p:txBody>
      </p:sp>
      <p:pic>
        <p:nvPicPr>
          <p:cNvPr id="27" name="Gráfico 26" descr="Diagrama de ramificación">
            <a:hlinkClick r:id="rId4" action="ppaction://hlinksldjump"/>
            <a:extLst>
              <a:ext uri="{FF2B5EF4-FFF2-40B4-BE49-F238E27FC236}">
                <a16:creationId xmlns:a16="http://schemas.microsoft.com/office/drawing/2014/main" id="{9B53B2A1-C880-422B-B613-6C26ECEC0E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85507" y="6058940"/>
            <a:ext cx="450917" cy="450917"/>
          </a:xfrm>
          <a:prstGeom prst="rect">
            <a:avLst/>
          </a:prstGeom>
        </p:spPr>
      </p:pic>
      <p:pic>
        <p:nvPicPr>
          <p:cNvPr id="28" name="Gráfico 27" descr="Fin">
            <a:hlinkClick r:id="rId7" action="ppaction://hlinksldjump"/>
            <a:extLst>
              <a:ext uri="{FF2B5EF4-FFF2-40B4-BE49-F238E27FC236}">
                <a16:creationId xmlns:a16="http://schemas.microsoft.com/office/drawing/2014/main" id="{4CAA534D-1A15-40F8-BBD1-5C3E5E407F0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43230" y="6114282"/>
            <a:ext cx="317384" cy="317384"/>
          </a:xfrm>
          <a:prstGeom prst="rect">
            <a:avLst/>
          </a:prstGeom>
        </p:spPr>
      </p:pic>
      <p:pic>
        <p:nvPicPr>
          <p:cNvPr id="29" name="Gráfico 28" descr="Principio">
            <a:hlinkClick r:id="rId10" action="ppaction://hlinksldjump"/>
            <a:extLst>
              <a:ext uri="{FF2B5EF4-FFF2-40B4-BE49-F238E27FC236}">
                <a16:creationId xmlns:a16="http://schemas.microsoft.com/office/drawing/2014/main" id="{DA01222B-5208-432A-B44C-9F36C772C68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07757" y="6116661"/>
            <a:ext cx="335473" cy="335473"/>
          </a:xfrm>
          <a:prstGeom prst="rect">
            <a:avLst/>
          </a:prstGeom>
        </p:spPr>
      </p:pic>
    </p:spTree>
    <p:extLst>
      <p:ext uri="{BB962C8B-B14F-4D97-AF65-F5344CB8AC3E}">
        <p14:creationId xmlns:p14="http://schemas.microsoft.com/office/powerpoint/2010/main" val="1425391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439DE620-05A2-4CC0-8917-60AF1853DA6F}"/>
              </a:ext>
            </a:extLst>
          </p:cNvPr>
          <p:cNvPicPr>
            <a:picLocks noChangeAspect="1"/>
          </p:cNvPicPr>
          <p:nvPr/>
        </p:nvPicPr>
        <p:blipFill rotWithShape="1">
          <a:blip r:embed="rId3"/>
          <a:srcRect l="50000" t="41166" r="27271" b="32356"/>
          <a:stretch/>
        </p:blipFill>
        <p:spPr>
          <a:xfrm>
            <a:off x="7820329" y="4485000"/>
            <a:ext cx="2771163" cy="1815883"/>
          </a:xfrm>
          <a:prstGeom prst="rect">
            <a:avLst/>
          </a:prstGeom>
        </p:spPr>
      </p:pic>
      <p:pic>
        <p:nvPicPr>
          <p:cNvPr id="6" name="Imagen 5">
            <a:extLst>
              <a:ext uri="{FF2B5EF4-FFF2-40B4-BE49-F238E27FC236}">
                <a16:creationId xmlns:a16="http://schemas.microsoft.com/office/drawing/2014/main" id="{585CB6CD-9E92-4C40-8246-4D492D355562}"/>
              </a:ext>
            </a:extLst>
          </p:cNvPr>
          <p:cNvPicPr>
            <a:picLocks noChangeAspect="1"/>
          </p:cNvPicPr>
          <p:nvPr/>
        </p:nvPicPr>
        <p:blipFill rotWithShape="1">
          <a:blip r:embed="rId4">
            <a:alphaModFix amt="35000"/>
          </a:blip>
          <a:srcRect l="33303" t="34072" r="36562" b="39450"/>
          <a:stretch/>
        </p:blipFill>
        <p:spPr>
          <a:xfrm>
            <a:off x="836561" y="4287591"/>
            <a:ext cx="3674072" cy="1815882"/>
          </a:xfrm>
          <a:prstGeom prst="rect">
            <a:avLst/>
          </a:prstGeom>
        </p:spPr>
      </p:pic>
      <p:sp>
        <p:nvSpPr>
          <p:cNvPr id="7" name="Marcador de texto 6">
            <a:extLst>
              <a:ext uri="{FF2B5EF4-FFF2-40B4-BE49-F238E27FC236}">
                <a16:creationId xmlns:a16="http://schemas.microsoft.com/office/drawing/2014/main" id="{E9C0C8B1-2DBC-40B1-BBA7-7B3D396478A1}"/>
              </a:ext>
            </a:extLst>
          </p:cNvPr>
          <p:cNvSpPr>
            <a:spLocks noGrp="1"/>
          </p:cNvSpPr>
          <p:nvPr>
            <p:ph type="body" sz="quarter" idx="14"/>
          </p:nvPr>
        </p:nvSpPr>
        <p:spPr>
          <a:xfrm>
            <a:off x="4543641" y="864000"/>
            <a:ext cx="3276688" cy="252000"/>
          </a:xfrm>
        </p:spPr>
        <p:txBody>
          <a:bodyPr rtlCol="0"/>
          <a:lstStyle/>
          <a:p>
            <a:pPr rtl="0"/>
            <a:r>
              <a:rPr lang="es-ES" sz="3200" b="1" dirty="0"/>
              <a:t>PROS Y CONTRAS</a:t>
            </a:r>
          </a:p>
        </p:txBody>
      </p:sp>
      <p:sp>
        <p:nvSpPr>
          <p:cNvPr id="2" name="Título 1">
            <a:extLst>
              <a:ext uri="{FF2B5EF4-FFF2-40B4-BE49-F238E27FC236}">
                <a16:creationId xmlns:a16="http://schemas.microsoft.com/office/drawing/2014/main" id="{935C0770-A36E-4500-AA2E-F3DE8416AD1E}"/>
              </a:ext>
            </a:extLst>
          </p:cNvPr>
          <p:cNvSpPr>
            <a:spLocks noGrp="1"/>
          </p:cNvSpPr>
          <p:nvPr>
            <p:ph type="title"/>
          </p:nvPr>
        </p:nvSpPr>
        <p:spPr/>
        <p:txBody>
          <a:bodyPr rtlCol="0"/>
          <a:lstStyle/>
          <a:p>
            <a:pPr rtl="0"/>
            <a:r>
              <a:rPr lang="es-ES" dirty="0"/>
              <a:t>Energía-Sensores-Pros y Contras</a:t>
            </a:r>
          </a:p>
        </p:txBody>
      </p:sp>
      <p:sp>
        <p:nvSpPr>
          <p:cNvPr id="4" name="Marcador de número de diapositiva 3">
            <a:extLst>
              <a:ext uri="{FF2B5EF4-FFF2-40B4-BE49-F238E27FC236}">
                <a16:creationId xmlns:a16="http://schemas.microsoft.com/office/drawing/2014/main" id="{5CE495FC-7E0A-4342-A40D-3B65DCA780C6}"/>
              </a:ext>
            </a:extLst>
          </p:cNvPr>
          <p:cNvSpPr>
            <a:spLocks noGrp="1"/>
          </p:cNvSpPr>
          <p:nvPr>
            <p:ph type="sldNum" sz="quarter" idx="19"/>
          </p:nvPr>
        </p:nvSpPr>
        <p:spPr/>
        <p:txBody>
          <a:bodyPr rtlCol="0"/>
          <a:lstStyle/>
          <a:p>
            <a:pPr rtl="0"/>
            <a:r>
              <a:rPr lang="es-ES" dirty="0"/>
              <a:t>página </a:t>
            </a:r>
            <a:fld id="{19B51A1E-902D-48AF-9020-955120F399B6}" type="slidenum">
              <a:rPr lang="es-ES" smtClean="0"/>
              <a:pPr rtl="0"/>
              <a:t>14</a:t>
            </a:fld>
            <a:endParaRPr lang="es-ES" dirty="0"/>
          </a:p>
        </p:txBody>
      </p:sp>
      <p:sp>
        <p:nvSpPr>
          <p:cNvPr id="18" name="Marcador de texto 17">
            <a:extLst>
              <a:ext uri="{FF2B5EF4-FFF2-40B4-BE49-F238E27FC236}">
                <a16:creationId xmlns:a16="http://schemas.microsoft.com/office/drawing/2014/main" id="{55E004D6-1B69-4227-8A54-BC5CA90DD074}"/>
              </a:ext>
            </a:extLst>
          </p:cNvPr>
          <p:cNvSpPr>
            <a:spLocks noGrp="1"/>
          </p:cNvSpPr>
          <p:nvPr>
            <p:ph type="body" sz="quarter" idx="15"/>
          </p:nvPr>
        </p:nvSpPr>
        <p:spPr>
          <a:xfrm>
            <a:off x="1665803" y="3837696"/>
            <a:ext cx="1980000" cy="252000"/>
          </a:xfrm>
        </p:spPr>
        <p:txBody>
          <a:bodyPr/>
          <a:lstStyle/>
          <a:p>
            <a:r>
              <a:rPr lang="es-MX" sz="3200" b="1" dirty="0"/>
              <a:t>ENERGIA</a:t>
            </a:r>
          </a:p>
        </p:txBody>
      </p:sp>
      <p:sp>
        <p:nvSpPr>
          <p:cNvPr id="21" name="Marcador de texto 17">
            <a:extLst>
              <a:ext uri="{FF2B5EF4-FFF2-40B4-BE49-F238E27FC236}">
                <a16:creationId xmlns:a16="http://schemas.microsoft.com/office/drawing/2014/main" id="{238D11B3-2574-4828-B44F-59770582D1EB}"/>
              </a:ext>
            </a:extLst>
          </p:cNvPr>
          <p:cNvSpPr txBox="1">
            <a:spLocks/>
          </p:cNvSpPr>
          <p:nvPr/>
        </p:nvSpPr>
        <p:spPr>
          <a:xfrm>
            <a:off x="8070209" y="3837696"/>
            <a:ext cx="2271407" cy="25200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3200" b="1" dirty="0"/>
              <a:t>SENSORES</a:t>
            </a:r>
          </a:p>
        </p:txBody>
      </p:sp>
      <p:sp>
        <p:nvSpPr>
          <p:cNvPr id="19" name="CuadroTexto 18">
            <a:extLst>
              <a:ext uri="{FF2B5EF4-FFF2-40B4-BE49-F238E27FC236}">
                <a16:creationId xmlns:a16="http://schemas.microsoft.com/office/drawing/2014/main" id="{2C4C8846-9F32-47AB-871D-ADF0D6EE6946}"/>
              </a:ext>
            </a:extLst>
          </p:cNvPr>
          <p:cNvSpPr txBox="1"/>
          <p:nvPr/>
        </p:nvSpPr>
        <p:spPr>
          <a:xfrm>
            <a:off x="6865383" y="4388749"/>
            <a:ext cx="4681057" cy="1569660"/>
          </a:xfrm>
          <a:prstGeom prst="rect">
            <a:avLst/>
          </a:prstGeom>
          <a:noFill/>
        </p:spPr>
        <p:txBody>
          <a:bodyPr wrap="square" rtlCol="0">
            <a:spAutoFit/>
          </a:bodyPr>
          <a:lstStyle/>
          <a:p>
            <a:pPr algn="just"/>
            <a:r>
              <a:rPr lang="es-MX" sz="1200" dirty="0">
                <a:solidFill>
                  <a:schemeClr val="bg1"/>
                </a:solidFill>
              </a:rPr>
              <a:t>Sensor de huellas digitales (debajo de la pantalla, ultrasónico)</a:t>
            </a:r>
          </a:p>
          <a:p>
            <a:pPr algn="just"/>
            <a:r>
              <a:rPr lang="es-MX" sz="1200" dirty="0">
                <a:solidFill>
                  <a:schemeClr val="bg1"/>
                </a:solidFill>
              </a:rPr>
              <a:t>Acelerómetro</a:t>
            </a:r>
          </a:p>
          <a:p>
            <a:pPr algn="just"/>
            <a:r>
              <a:rPr lang="es-MX" sz="1200" dirty="0">
                <a:solidFill>
                  <a:schemeClr val="bg1"/>
                </a:solidFill>
              </a:rPr>
              <a:t>Giroscopio</a:t>
            </a:r>
          </a:p>
          <a:p>
            <a:pPr algn="just"/>
            <a:r>
              <a:rPr lang="es-MX" sz="1200" dirty="0">
                <a:solidFill>
                  <a:schemeClr val="bg1"/>
                </a:solidFill>
              </a:rPr>
              <a:t>Sensor de proximidad</a:t>
            </a:r>
          </a:p>
          <a:p>
            <a:pPr algn="just"/>
            <a:r>
              <a:rPr lang="es-MX" sz="1200" dirty="0">
                <a:solidFill>
                  <a:schemeClr val="bg1"/>
                </a:solidFill>
              </a:rPr>
              <a:t>Brújula</a:t>
            </a:r>
          </a:p>
          <a:p>
            <a:pPr algn="just"/>
            <a:r>
              <a:rPr lang="es-MX" sz="1200" dirty="0">
                <a:solidFill>
                  <a:schemeClr val="bg1"/>
                </a:solidFill>
              </a:rPr>
              <a:t>Barómetro</a:t>
            </a:r>
          </a:p>
          <a:p>
            <a:pPr algn="just"/>
            <a:r>
              <a:rPr lang="es-MX" sz="1200" dirty="0">
                <a:solidFill>
                  <a:schemeClr val="bg1"/>
                </a:solidFill>
              </a:rPr>
              <a:t>Contiene un sensor Bluetooth útil para “S Pen” una pluma que la convierte en un control inalámbrico para tu teléfono.</a:t>
            </a:r>
          </a:p>
        </p:txBody>
      </p:sp>
      <p:sp>
        <p:nvSpPr>
          <p:cNvPr id="22" name="CuadroTexto 21">
            <a:extLst>
              <a:ext uri="{FF2B5EF4-FFF2-40B4-BE49-F238E27FC236}">
                <a16:creationId xmlns:a16="http://schemas.microsoft.com/office/drawing/2014/main" id="{D57EF4A8-042A-4602-9920-3F3BA656EFE7}"/>
              </a:ext>
            </a:extLst>
          </p:cNvPr>
          <p:cNvSpPr txBox="1"/>
          <p:nvPr/>
        </p:nvSpPr>
        <p:spPr>
          <a:xfrm>
            <a:off x="315274" y="4485000"/>
            <a:ext cx="4681057" cy="1384995"/>
          </a:xfrm>
          <a:prstGeom prst="rect">
            <a:avLst/>
          </a:prstGeom>
          <a:noFill/>
        </p:spPr>
        <p:txBody>
          <a:bodyPr wrap="square" rtlCol="0">
            <a:spAutoFit/>
          </a:bodyPr>
          <a:lstStyle/>
          <a:p>
            <a:pPr algn="just"/>
            <a:r>
              <a:rPr lang="es-MX" sz="1200" dirty="0">
                <a:solidFill>
                  <a:schemeClr val="bg1"/>
                </a:solidFill>
              </a:rPr>
              <a:t>El Note 20 coniene baterías de polímero de litio no extraíbles, con capacidades de 4300mAh, con soporte para carga inalámbrica Qi, así como la capacidad de cargar otros dispositivos que sean compatibles con la misma tecnología, denominada "Samsung PowerShare". La carga rápida con cable es compatible con USB-C hasta 25 W.</a:t>
            </a:r>
          </a:p>
          <a:p>
            <a:pPr algn="just"/>
            <a:r>
              <a:rPr lang="es-MX" sz="1200" dirty="0">
                <a:solidFill>
                  <a:schemeClr val="bg1"/>
                </a:solidFill>
              </a:rPr>
              <a:t>Resistente al agua.</a:t>
            </a:r>
          </a:p>
          <a:p>
            <a:pPr algn="just"/>
            <a:r>
              <a:rPr lang="es-MX" sz="1200" dirty="0">
                <a:solidFill>
                  <a:schemeClr val="bg1"/>
                </a:solidFill>
              </a:rPr>
              <a:t>La duración de la batería contiene un promedio de 10 a 24 horas</a:t>
            </a:r>
          </a:p>
        </p:txBody>
      </p:sp>
      <p:pic>
        <p:nvPicPr>
          <p:cNvPr id="14" name="Gráfico 13" descr="Gráfico de barras">
            <a:extLst>
              <a:ext uri="{FF2B5EF4-FFF2-40B4-BE49-F238E27FC236}">
                <a16:creationId xmlns:a16="http://schemas.microsoft.com/office/drawing/2014/main" id="{20DCB0C1-6040-4727-AB0B-52A35A8B47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2971800"/>
            <a:ext cx="914400" cy="914400"/>
          </a:xfrm>
          <a:prstGeom prst="rect">
            <a:avLst/>
          </a:prstGeom>
        </p:spPr>
      </p:pic>
      <p:sp>
        <p:nvSpPr>
          <p:cNvPr id="9" name="CuadroTexto 8">
            <a:extLst>
              <a:ext uri="{FF2B5EF4-FFF2-40B4-BE49-F238E27FC236}">
                <a16:creationId xmlns:a16="http://schemas.microsoft.com/office/drawing/2014/main" id="{F5CEE182-0FE8-474F-BDB9-766E6D426B97}"/>
              </a:ext>
            </a:extLst>
          </p:cNvPr>
          <p:cNvSpPr txBox="1"/>
          <p:nvPr/>
        </p:nvSpPr>
        <p:spPr>
          <a:xfrm>
            <a:off x="278234" y="1313409"/>
            <a:ext cx="5360566" cy="2585323"/>
          </a:xfrm>
          <a:prstGeom prst="rect">
            <a:avLst/>
          </a:prstGeom>
          <a:noFill/>
        </p:spPr>
        <p:txBody>
          <a:bodyPr wrap="square" rtlCol="0">
            <a:spAutoFit/>
          </a:bodyPr>
          <a:lstStyle/>
          <a:p>
            <a:pPr algn="just"/>
            <a:r>
              <a:rPr lang="es-MX" sz="1200" b="1" dirty="0">
                <a:solidFill>
                  <a:schemeClr val="bg1"/>
                </a:solidFill>
              </a:rPr>
              <a:t>Diseño:</a:t>
            </a:r>
            <a:r>
              <a:rPr lang="es-MX" sz="1200" dirty="0">
                <a:solidFill>
                  <a:schemeClr val="bg1"/>
                </a:solidFill>
              </a:rPr>
              <a:t> El diseño del </a:t>
            </a:r>
            <a:r>
              <a:rPr lang="es-MX" sz="1200" b="1" dirty="0">
                <a:solidFill>
                  <a:schemeClr val="bg1"/>
                </a:solidFill>
              </a:rPr>
              <a:t>Samsung Galaxy Note 20 </a:t>
            </a:r>
            <a:r>
              <a:rPr lang="es-MX" sz="1200" dirty="0">
                <a:solidFill>
                  <a:schemeClr val="bg1"/>
                </a:solidFill>
              </a:rPr>
              <a:t>será ideal si te gustan los teléfonos grandes. Además, es el más completo que encontrarás con estas dimensiones ¡por mucho!. Es un equipo con gran personalidad y estilo.</a:t>
            </a:r>
            <a:br>
              <a:rPr lang="es-MX" sz="1200" dirty="0">
                <a:solidFill>
                  <a:schemeClr val="bg1"/>
                </a:solidFill>
              </a:rPr>
            </a:br>
            <a:r>
              <a:rPr lang="es-MX" sz="1200" b="1" dirty="0">
                <a:solidFill>
                  <a:schemeClr val="bg1"/>
                </a:solidFill>
              </a:rPr>
              <a:t>Pantalla: </a:t>
            </a:r>
            <a:r>
              <a:rPr lang="es-MX" sz="1200" dirty="0">
                <a:solidFill>
                  <a:schemeClr val="bg1"/>
                </a:solidFill>
              </a:rPr>
              <a:t>Su pantalla es una de las mejores del mercado.</a:t>
            </a:r>
          </a:p>
          <a:p>
            <a:pPr algn="just"/>
            <a:r>
              <a:rPr lang="es-MX" sz="1200" b="1" dirty="0">
                <a:solidFill>
                  <a:schemeClr val="bg1"/>
                </a:solidFill>
              </a:rPr>
              <a:t>Rendimiento: </a:t>
            </a:r>
            <a:r>
              <a:rPr lang="es-MX" sz="1200" dirty="0">
                <a:solidFill>
                  <a:schemeClr val="bg1"/>
                </a:solidFill>
              </a:rPr>
              <a:t>Es una bestia que no tiene problemas para enfrentarse a la tarea que le pongas delante.</a:t>
            </a:r>
          </a:p>
          <a:p>
            <a:pPr algn="just"/>
            <a:r>
              <a:rPr lang="es-MX" sz="1200" b="1" dirty="0">
                <a:solidFill>
                  <a:schemeClr val="bg1"/>
                </a:solidFill>
              </a:rPr>
              <a:t>Fotografía: </a:t>
            </a:r>
            <a:r>
              <a:rPr lang="es-MX" sz="1200" dirty="0">
                <a:solidFill>
                  <a:schemeClr val="bg1"/>
                </a:solidFill>
              </a:rPr>
              <a:t>Es un teléfono gama alta y se comporta como tal, ofreciendo gran versatilidad para la fotografía en diversos escenarios y con diferentes condiciones de luminosidad.</a:t>
            </a:r>
            <a:endParaRPr lang="es-MX" dirty="0">
              <a:solidFill>
                <a:schemeClr val="bg1"/>
              </a:solidFill>
            </a:endParaRPr>
          </a:p>
          <a:p>
            <a:r>
              <a:rPr lang="es-MX" sz="1200" b="1" dirty="0">
                <a:solidFill>
                  <a:schemeClr val="bg1"/>
                </a:solidFill>
              </a:rPr>
              <a:t>Gamers: </a:t>
            </a:r>
            <a:r>
              <a:rPr lang="es-MX" sz="1200" dirty="0">
                <a:solidFill>
                  <a:schemeClr val="bg1"/>
                </a:solidFill>
              </a:rPr>
              <a:t>Samsung se asoció con Xbox para ofrecer videojuegos de la consola Xbox en el Galaxy Note 20. Los juegos de Xbox se podrán jugar desde el teléfono. Se pueden jugar más de 90 juegos de Xbox en el Galaxy Note 20. </a:t>
            </a:r>
          </a:p>
          <a:p>
            <a:endParaRPr lang="es-MX" dirty="0"/>
          </a:p>
        </p:txBody>
      </p:sp>
      <p:sp>
        <p:nvSpPr>
          <p:cNvPr id="16" name="CuadroTexto 15">
            <a:extLst>
              <a:ext uri="{FF2B5EF4-FFF2-40B4-BE49-F238E27FC236}">
                <a16:creationId xmlns:a16="http://schemas.microsoft.com/office/drawing/2014/main" id="{BF2190D2-C4FD-4285-854D-19E73322FF91}"/>
              </a:ext>
            </a:extLst>
          </p:cNvPr>
          <p:cNvSpPr txBox="1"/>
          <p:nvPr/>
        </p:nvSpPr>
        <p:spPr>
          <a:xfrm>
            <a:off x="6240884" y="1312154"/>
            <a:ext cx="5360566" cy="1200329"/>
          </a:xfrm>
          <a:prstGeom prst="rect">
            <a:avLst/>
          </a:prstGeom>
          <a:noFill/>
        </p:spPr>
        <p:txBody>
          <a:bodyPr wrap="square" rtlCol="0">
            <a:spAutoFit/>
          </a:bodyPr>
          <a:lstStyle/>
          <a:p>
            <a:pPr algn="just"/>
            <a:r>
              <a:rPr lang="es-MX" sz="1200" b="1" dirty="0">
                <a:solidFill>
                  <a:schemeClr val="bg1"/>
                </a:solidFill>
              </a:rPr>
              <a:t>Diseño: </a:t>
            </a:r>
            <a:r>
              <a:rPr lang="es-MX" sz="1200" dirty="0">
                <a:solidFill>
                  <a:schemeClr val="bg1"/>
                </a:solidFill>
              </a:rPr>
              <a:t>De igualmente para algunos usuarios que les gusta las pantallas o equipos con dimensiones grandes pueden ser un gran equipo pero en lo personal no soy fan de pantallas tan grandes.</a:t>
            </a:r>
          </a:p>
          <a:p>
            <a:pPr algn="just"/>
            <a:r>
              <a:rPr lang="es-MX" sz="1200" b="1" dirty="0">
                <a:solidFill>
                  <a:schemeClr val="bg1"/>
                </a:solidFill>
              </a:rPr>
              <a:t>Precio: </a:t>
            </a:r>
            <a:r>
              <a:rPr lang="es-MX" sz="1200" dirty="0">
                <a:solidFill>
                  <a:schemeClr val="bg1"/>
                </a:solidFill>
              </a:rPr>
              <a:t>El otro problema que vemos es el precio. Es un buen equipo, lo entiendo, pero escalar hasta por encima de los 25,000 pesos mexicanos se me hace algo exagerado. </a:t>
            </a:r>
          </a:p>
        </p:txBody>
      </p:sp>
      <p:pic>
        <p:nvPicPr>
          <p:cNvPr id="17" name="Gráfico 16" descr="Diagrama de ramificación">
            <a:hlinkClick r:id="rId7" action="ppaction://hlinksldjump"/>
            <a:extLst>
              <a:ext uri="{FF2B5EF4-FFF2-40B4-BE49-F238E27FC236}">
                <a16:creationId xmlns:a16="http://schemas.microsoft.com/office/drawing/2014/main" id="{C8E24AB8-D5F5-4CB4-B298-62EB513E14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085507" y="6058940"/>
            <a:ext cx="450917" cy="450917"/>
          </a:xfrm>
          <a:prstGeom prst="rect">
            <a:avLst/>
          </a:prstGeom>
        </p:spPr>
      </p:pic>
      <p:pic>
        <p:nvPicPr>
          <p:cNvPr id="20" name="Gráfico 19" descr="Fin">
            <a:hlinkClick r:id="rId10" action="ppaction://hlinksldjump"/>
            <a:extLst>
              <a:ext uri="{FF2B5EF4-FFF2-40B4-BE49-F238E27FC236}">
                <a16:creationId xmlns:a16="http://schemas.microsoft.com/office/drawing/2014/main" id="{C28BFDB7-5DC0-4F5A-AE5B-D56E46954D3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710081" y="6098770"/>
            <a:ext cx="317384" cy="317384"/>
          </a:xfrm>
          <a:prstGeom prst="rect">
            <a:avLst/>
          </a:prstGeom>
        </p:spPr>
      </p:pic>
      <p:pic>
        <p:nvPicPr>
          <p:cNvPr id="23" name="Gráfico 22" descr="Principio">
            <a:hlinkClick r:id="rId13" action="ppaction://hlinksldjump"/>
            <a:extLst>
              <a:ext uri="{FF2B5EF4-FFF2-40B4-BE49-F238E27FC236}">
                <a16:creationId xmlns:a16="http://schemas.microsoft.com/office/drawing/2014/main" id="{946D6F33-488E-4356-B649-6463FF60EB0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374608" y="6098770"/>
            <a:ext cx="335473" cy="335473"/>
          </a:xfrm>
          <a:prstGeom prst="rect">
            <a:avLst/>
          </a:prstGeom>
        </p:spPr>
      </p:pic>
    </p:spTree>
    <p:extLst>
      <p:ext uri="{BB962C8B-B14F-4D97-AF65-F5344CB8AC3E}">
        <p14:creationId xmlns:p14="http://schemas.microsoft.com/office/powerpoint/2010/main" val="2865151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2841219B-F616-43EB-ABA4-6F713B399216}"/>
              </a:ext>
            </a:extLst>
          </p:cNvPr>
          <p:cNvSpPr>
            <a:spLocks noGrp="1"/>
          </p:cNvSpPr>
          <p:nvPr>
            <p:ph type="body" idx="1"/>
          </p:nvPr>
        </p:nvSpPr>
        <p:spPr>
          <a:xfrm>
            <a:off x="1631968" y="1145956"/>
            <a:ext cx="3069500" cy="997168"/>
          </a:xfrm>
        </p:spPr>
        <p:txBody>
          <a:bodyPr/>
          <a:lstStyle/>
          <a:p>
            <a:pPr algn="ctr"/>
            <a:r>
              <a:rPr lang="es-MX" sz="2800" dirty="0"/>
              <a:t>SAMSUNG BILLIE</a:t>
            </a:r>
          </a:p>
        </p:txBody>
      </p:sp>
      <p:sp>
        <p:nvSpPr>
          <p:cNvPr id="3" name="Marcador de contenido 2">
            <a:extLst>
              <a:ext uri="{FF2B5EF4-FFF2-40B4-BE49-F238E27FC236}">
                <a16:creationId xmlns:a16="http://schemas.microsoft.com/office/drawing/2014/main" id="{B7EF5588-2946-4341-BDCD-5B6716477C2E}"/>
              </a:ext>
            </a:extLst>
          </p:cNvPr>
          <p:cNvSpPr>
            <a:spLocks noGrp="1"/>
          </p:cNvSpPr>
          <p:nvPr>
            <p:ph sz="half" idx="2"/>
          </p:nvPr>
        </p:nvSpPr>
        <p:spPr>
          <a:xfrm>
            <a:off x="1631968" y="2306700"/>
            <a:ext cx="3069500" cy="3051905"/>
          </a:xfrm>
        </p:spPr>
        <p:txBody>
          <a:bodyPr/>
          <a:lstStyle/>
          <a:p>
            <a:pPr algn="just"/>
            <a:r>
              <a:rPr lang="es-MX" sz="1400" dirty="0"/>
              <a:t>Es un proyecto que aun no se ve en el mercado pero que se espera que tenga un gran impacto en la sociedad y en la tecnología, para mi la idea e bastante buena pero todo debe ir a pasos cortos, no dejarnos llevar por los avances en la tecnología, facilitara mucho para personas con discapacidades y ya se vera su eficiencia en cuanto salga al mercado porque no sabemos si las cosas las realizara al gusto del usuario.</a:t>
            </a:r>
          </a:p>
        </p:txBody>
      </p:sp>
      <p:sp>
        <p:nvSpPr>
          <p:cNvPr id="4" name="Marcador de texto 3">
            <a:extLst>
              <a:ext uri="{FF2B5EF4-FFF2-40B4-BE49-F238E27FC236}">
                <a16:creationId xmlns:a16="http://schemas.microsoft.com/office/drawing/2014/main" id="{3F31694E-6F35-4685-B87A-0B962B04EBB0}"/>
              </a:ext>
            </a:extLst>
          </p:cNvPr>
          <p:cNvSpPr>
            <a:spLocks noGrp="1"/>
          </p:cNvSpPr>
          <p:nvPr>
            <p:ph type="body" sz="quarter" idx="13"/>
          </p:nvPr>
        </p:nvSpPr>
        <p:spPr>
          <a:xfrm>
            <a:off x="6828861" y="1081350"/>
            <a:ext cx="3069500" cy="1008000"/>
          </a:xfrm>
        </p:spPr>
        <p:txBody>
          <a:bodyPr/>
          <a:lstStyle/>
          <a:p>
            <a:pPr algn="ctr"/>
            <a:r>
              <a:rPr lang="es-MX" sz="2800" dirty="0"/>
              <a:t>SAMSUN NOTE </a:t>
            </a:r>
            <a:r>
              <a:rPr lang="es-MX" sz="3600" dirty="0"/>
              <a:t>20</a:t>
            </a:r>
            <a:endParaRPr lang="es-MX" sz="2800" dirty="0"/>
          </a:p>
        </p:txBody>
      </p:sp>
      <p:sp>
        <p:nvSpPr>
          <p:cNvPr id="5" name="Marcador de texto 4">
            <a:extLst>
              <a:ext uri="{FF2B5EF4-FFF2-40B4-BE49-F238E27FC236}">
                <a16:creationId xmlns:a16="http://schemas.microsoft.com/office/drawing/2014/main" id="{6A164046-D5E0-4F39-AD74-3E21D4A66626}"/>
              </a:ext>
            </a:extLst>
          </p:cNvPr>
          <p:cNvSpPr>
            <a:spLocks noGrp="1"/>
          </p:cNvSpPr>
          <p:nvPr>
            <p:ph type="body" sz="quarter" idx="12"/>
          </p:nvPr>
        </p:nvSpPr>
        <p:spPr>
          <a:xfrm>
            <a:off x="6828861" y="2306700"/>
            <a:ext cx="3069500" cy="3051192"/>
          </a:xfrm>
        </p:spPr>
        <p:txBody>
          <a:bodyPr/>
          <a:lstStyle/>
          <a:p>
            <a:pPr algn="just"/>
            <a:r>
              <a:rPr lang="es-MX" sz="1400" dirty="0"/>
              <a:t>El </a:t>
            </a:r>
            <a:r>
              <a:rPr lang="es-MX" sz="1400" b="1" dirty="0"/>
              <a:t>Samsung Galaxy Note 20 </a:t>
            </a:r>
            <a:r>
              <a:rPr lang="es-MX" sz="1400" dirty="0"/>
              <a:t>es el móvil perfecto para quienes gustan de los diseños tipo phablet, elegantes y más cercanos a un auténtico todo pantalla. Asimismo, el S-Pen es una herramienta que te invita a ser creativo, al igual que su poderoso sistema fotográfico. Excelente compañero para las tareas multimedia, ya sea editando material para tus redes sociales, la reproducción de videos o para actividades del trabajo. La desventaja creo yo que pude ser un teléfono costoso para mis intereses, pero que está muy cercano a la perfección bajo los estándares actuales.</a:t>
            </a:r>
          </a:p>
          <a:p>
            <a:endParaRPr lang="es-MX" sz="1400" dirty="0"/>
          </a:p>
        </p:txBody>
      </p:sp>
      <p:sp>
        <p:nvSpPr>
          <p:cNvPr id="6" name="Título 5">
            <a:extLst>
              <a:ext uri="{FF2B5EF4-FFF2-40B4-BE49-F238E27FC236}">
                <a16:creationId xmlns:a16="http://schemas.microsoft.com/office/drawing/2014/main" id="{AE3133F3-2392-43D2-9134-1CEE58E42319}"/>
              </a:ext>
            </a:extLst>
          </p:cNvPr>
          <p:cNvSpPr>
            <a:spLocks noGrp="1"/>
          </p:cNvSpPr>
          <p:nvPr>
            <p:ph type="title"/>
          </p:nvPr>
        </p:nvSpPr>
        <p:spPr/>
        <p:txBody>
          <a:bodyPr/>
          <a:lstStyle/>
          <a:p>
            <a:r>
              <a:rPr lang="es-MX" dirty="0"/>
              <a:t>Conclusiones</a:t>
            </a:r>
          </a:p>
        </p:txBody>
      </p:sp>
      <p:sp>
        <p:nvSpPr>
          <p:cNvPr id="7" name="Marcador de número de diapositiva 6">
            <a:extLst>
              <a:ext uri="{FF2B5EF4-FFF2-40B4-BE49-F238E27FC236}">
                <a16:creationId xmlns:a16="http://schemas.microsoft.com/office/drawing/2014/main" id="{D61467DA-8E8F-47DA-B3CF-D2FEA8220E1C}"/>
              </a:ext>
            </a:extLst>
          </p:cNvPr>
          <p:cNvSpPr>
            <a:spLocks noGrp="1"/>
          </p:cNvSpPr>
          <p:nvPr>
            <p:ph type="sldNum" sz="quarter" idx="19"/>
          </p:nvPr>
        </p:nvSpPr>
        <p:spPr/>
        <p:txBody>
          <a:bodyPr/>
          <a:lstStyle/>
          <a:p>
            <a:pPr rtl="0"/>
            <a:r>
              <a:rPr lang="es-ES" noProof="0"/>
              <a:t>página </a:t>
            </a:r>
            <a:fld id="{19B51A1E-902D-48AF-9020-955120F399B6}" type="slidenum">
              <a:rPr lang="es-ES" b="1" i="1" noProof="0" smtClean="0"/>
              <a:pPr rtl="0"/>
              <a:t>15</a:t>
            </a:fld>
            <a:endParaRPr lang="es-ES" b="1" i="1" noProof="0" dirty="0"/>
          </a:p>
        </p:txBody>
      </p:sp>
      <p:pic>
        <p:nvPicPr>
          <p:cNvPr id="9" name="Gráfico 8" descr="Fin">
            <a:hlinkClick r:id="rId2" action="ppaction://hlinksldjump"/>
            <a:extLst>
              <a:ext uri="{FF2B5EF4-FFF2-40B4-BE49-F238E27FC236}">
                <a16:creationId xmlns:a16="http://schemas.microsoft.com/office/drawing/2014/main" id="{18741EE6-373D-4A1A-8426-D02CA0B1D5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54638" y="6007603"/>
            <a:ext cx="317384" cy="317384"/>
          </a:xfrm>
          <a:prstGeom prst="rect">
            <a:avLst/>
          </a:prstGeom>
        </p:spPr>
      </p:pic>
      <p:pic>
        <p:nvPicPr>
          <p:cNvPr id="10" name="Gráfico 9" descr="Principio">
            <a:hlinkClick r:id="rId5" action="ppaction://hlinksldjump"/>
            <a:extLst>
              <a:ext uri="{FF2B5EF4-FFF2-40B4-BE49-F238E27FC236}">
                <a16:creationId xmlns:a16="http://schemas.microsoft.com/office/drawing/2014/main" id="{40E9DC55-3E53-4152-ADF0-66B40F8B02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60355" y="5998558"/>
            <a:ext cx="335473" cy="335473"/>
          </a:xfrm>
          <a:prstGeom prst="rect">
            <a:avLst/>
          </a:prstGeom>
        </p:spPr>
      </p:pic>
      <p:pic>
        <p:nvPicPr>
          <p:cNvPr id="11" name="Gráfico 10" descr="Ventana del explorador">
            <a:hlinkClick r:id="rId8" action="ppaction://hlinksldjump"/>
            <a:extLst>
              <a:ext uri="{FF2B5EF4-FFF2-40B4-BE49-F238E27FC236}">
                <a16:creationId xmlns:a16="http://schemas.microsoft.com/office/drawing/2014/main" id="{2967055D-37FF-4663-A11B-D6FFA055DFF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89642" y="5998558"/>
            <a:ext cx="317384" cy="317384"/>
          </a:xfrm>
          <a:prstGeom prst="rect">
            <a:avLst/>
          </a:prstGeom>
        </p:spPr>
      </p:pic>
    </p:spTree>
    <p:extLst>
      <p:ext uri="{BB962C8B-B14F-4D97-AF65-F5344CB8AC3E}">
        <p14:creationId xmlns:p14="http://schemas.microsoft.com/office/powerpoint/2010/main" val="955203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ángulo 29" title="Gráfico de superposición">
            <a:extLst>
              <a:ext uri="{FF2B5EF4-FFF2-40B4-BE49-F238E27FC236}">
                <a16:creationId xmlns:a16="http://schemas.microsoft.com/office/drawing/2014/main" id="{B3AA8824-BE92-4856-86D2-FAB3C18306B5}"/>
              </a:ext>
            </a:extLst>
          </p:cNvPr>
          <p:cNvSpPr/>
          <p:nvPr/>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1" name="Rectángulo 30" title="Gráfico de superposición">
            <a:extLst>
              <a:ext uri="{FF2B5EF4-FFF2-40B4-BE49-F238E27FC236}">
                <a16:creationId xmlns:a16="http://schemas.microsoft.com/office/drawing/2014/main" id="{BE32A17F-2099-4D5E-A4EC-AADCA9D7E68D}"/>
              </a:ext>
            </a:extLst>
          </p:cNvPr>
          <p:cNvSpPr/>
          <p:nvPr/>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 name="Título 2">
            <a:extLst>
              <a:ext uri="{FF2B5EF4-FFF2-40B4-BE49-F238E27FC236}">
                <a16:creationId xmlns:a16="http://schemas.microsoft.com/office/drawing/2014/main" id="{D2DDABB1-5E6B-4365-AD9E-DDCE7E972742}"/>
              </a:ext>
            </a:extLst>
          </p:cNvPr>
          <p:cNvSpPr>
            <a:spLocks noGrp="1"/>
          </p:cNvSpPr>
          <p:nvPr>
            <p:ph type="ctrTitle"/>
          </p:nvPr>
        </p:nvSpPr>
        <p:spPr/>
        <p:txBody>
          <a:bodyPr rtlCol="0"/>
          <a:lstStyle/>
          <a:p>
            <a:pPr rtl="0"/>
            <a:r>
              <a:rPr lang="es-ES" dirty="0"/>
              <a:t>Gracias</a:t>
            </a:r>
          </a:p>
        </p:txBody>
      </p:sp>
      <p:sp>
        <p:nvSpPr>
          <p:cNvPr id="4" name="Subtítulo 3">
            <a:extLst>
              <a:ext uri="{FF2B5EF4-FFF2-40B4-BE49-F238E27FC236}">
                <a16:creationId xmlns:a16="http://schemas.microsoft.com/office/drawing/2014/main" id="{37530160-A714-49C8-85A0-932553905B40}"/>
              </a:ext>
            </a:extLst>
          </p:cNvPr>
          <p:cNvSpPr>
            <a:spLocks noGrp="1"/>
          </p:cNvSpPr>
          <p:nvPr>
            <p:ph type="subTitle" idx="1"/>
          </p:nvPr>
        </p:nvSpPr>
        <p:spPr/>
        <p:txBody>
          <a:bodyPr rtlCol="0"/>
          <a:lstStyle/>
          <a:p>
            <a:pPr rtl="0"/>
            <a:r>
              <a:rPr lang="es-ES" noProof="1"/>
              <a:t>EDGAR HERNANDEZ HERNANDEZ</a:t>
            </a:r>
          </a:p>
        </p:txBody>
      </p:sp>
      <p:sp>
        <p:nvSpPr>
          <p:cNvPr id="6" name="Marcador de texto 5">
            <a:extLst>
              <a:ext uri="{FF2B5EF4-FFF2-40B4-BE49-F238E27FC236}">
                <a16:creationId xmlns:a16="http://schemas.microsoft.com/office/drawing/2014/main" id="{282CA365-4170-41B8-B4B3-7A2FA6DBD751}"/>
              </a:ext>
            </a:extLst>
          </p:cNvPr>
          <p:cNvSpPr>
            <a:spLocks noGrp="1"/>
          </p:cNvSpPr>
          <p:nvPr>
            <p:ph type="body" sz="quarter" idx="15"/>
          </p:nvPr>
        </p:nvSpPr>
        <p:spPr/>
        <p:txBody>
          <a:bodyPr rtlCol="0"/>
          <a:lstStyle/>
          <a:p>
            <a:pPr rtl="0"/>
            <a:r>
              <a:rPr lang="es-ES" dirty="0"/>
              <a:t>COMPUTO MOVIL</a:t>
            </a:r>
          </a:p>
        </p:txBody>
      </p:sp>
      <p:sp>
        <p:nvSpPr>
          <p:cNvPr id="7" name="Marcador de texto 6">
            <a:extLst>
              <a:ext uri="{FF2B5EF4-FFF2-40B4-BE49-F238E27FC236}">
                <a16:creationId xmlns:a16="http://schemas.microsoft.com/office/drawing/2014/main" id="{75739431-ADAD-416E-818C-4B616D2870E5}"/>
              </a:ext>
            </a:extLst>
          </p:cNvPr>
          <p:cNvSpPr>
            <a:spLocks noGrp="1"/>
          </p:cNvSpPr>
          <p:nvPr>
            <p:ph type="body" sz="quarter" idx="16"/>
          </p:nvPr>
        </p:nvSpPr>
        <p:spPr/>
        <p:txBody>
          <a:bodyPr rtlCol="0"/>
          <a:lstStyle/>
          <a:p>
            <a:r>
              <a:rPr lang="pt-BR" dirty="0"/>
              <a:t>ING. MARDUK PÉREZ DE LARA DOMÍNGUEZ</a:t>
            </a:r>
            <a:endParaRPr lang="es-ES" dirty="0"/>
          </a:p>
          <a:p>
            <a:pPr rtl="0"/>
            <a:endParaRPr lang="es-ES" dirty="0"/>
          </a:p>
        </p:txBody>
      </p:sp>
      <p:sp>
        <p:nvSpPr>
          <p:cNvPr id="8" name="Marcador de texto 7">
            <a:extLst>
              <a:ext uri="{FF2B5EF4-FFF2-40B4-BE49-F238E27FC236}">
                <a16:creationId xmlns:a16="http://schemas.microsoft.com/office/drawing/2014/main" id="{2258B848-99A6-4681-9D22-50069C0BDE97}"/>
              </a:ext>
            </a:extLst>
          </p:cNvPr>
          <p:cNvSpPr>
            <a:spLocks noGrp="1"/>
          </p:cNvSpPr>
          <p:nvPr>
            <p:ph type="body" sz="quarter" idx="17"/>
          </p:nvPr>
        </p:nvSpPr>
        <p:spPr/>
        <p:txBody>
          <a:bodyPr rtlCol="0"/>
          <a:lstStyle/>
          <a:p>
            <a:pPr rtl="0"/>
            <a:r>
              <a:rPr lang="es-ES" dirty="0"/>
              <a:t>TAREA 2</a:t>
            </a:r>
          </a:p>
        </p:txBody>
      </p:sp>
      <p:cxnSp>
        <p:nvCxnSpPr>
          <p:cNvPr id="20" name="Conector recto 19" descr="elemento decorativo">
            <a:extLst>
              <a:ext uri="{FF2B5EF4-FFF2-40B4-BE49-F238E27FC236}">
                <a16:creationId xmlns:a16="http://schemas.microsoft.com/office/drawing/2014/main" id="{C1E98117-0D60-4216-A28C-2B50485615DF}"/>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cto 20" descr="elemento decorativo">
            <a:extLst>
              <a:ext uri="{FF2B5EF4-FFF2-40B4-BE49-F238E27FC236}">
                <a16:creationId xmlns:a16="http://schemas.microsoft.com/office/drawing/2014/main" id="{F0695CC3-3918-4156-8025-B08D8AF2466C}"/>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22" name="Imagen 21" descr="Logotipo de Contoso">
            <a:extLst>
              <a:ext uri="{FF2B5EF4-FFF2-40B4-BE49-F238E27FC236}">
                <a16:creationId xmlns:a16="http://schemas.microsoft.com/office/drawing/2014/main" id="{5655EA27-FEF8-4A94-AC8E-99976366AEA5}"/>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3" name="Conector recto 22" descr="elemento decorativo">
            <a:extLst>
              <a:ext uri="{FF2B5EF4-FFF2-40B4-BE49-F238E27FC236}">
                <a16:creationId xmlns:a16="http://schemas.microsoft.com/office/drawing/2014/main" id="{C6132D90-BDAC-4073-B0E5-07A7BE48577E}"/>
              </a:ext>
              <a:ext uri="{C183D7F6-B498-43B3-948B-1728B52AA6E4}">
                <adec:decorative xmlns:adec="http://schemas.microsoft.com/office/drawing/2017/decorative" val="1"/>
              </a:ext>
            </a:extLst>
          </p:cNvPr>
          <p:cNvCxnSpPr>
            <a:cxnSpLocks/>
          </p:cNvCxnSpPr>
          <p:nvPr/>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12" name="Gráfico 11" descr="Usuario" title="Icono: nombre del moderador">
            <a:extLst>
              <a:ext uri="{FF2B5EF4-FFF2-40B4-BE49-F238E27FC236}">
                <a16:creationId xmlns:a16="http://schemas.microsoft.com/office/drawing/2014/main" id="{3FD34FCD-807B-4BBC-8AFE-2162CCE29BE9}"/>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bwMode="black">
          <a:xfrm>
            <a:off x="11400284" y="5059754"/>
            <a:ext cx="218900" cy="218900"/>
          </a:xfrm>
          <a:prstGeom prst="rect">
            <a:avLst/>
          </a:prstGeom>
        </p:spPr>
      </p:pic>
      <p:pic>
        <p:nvPicPr>
          <p:cNvPr id="14" name="Gráfico 13" descr="Libros en estantería">
            <a:extLst>
              <a:ext uri="{FF2B5EF4-FFF2-40B4-BE49-F238E27FC236}">
                <a16:creationId xmlns:a16="http://schemas.microsoft.com/office/drawing/2014/main" id="{E51263B5-564A-401A-810D-0896F97EF0CB}"/>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bwMode="black">
          <a:xfrm>
            <a:off x="11400284" y="5468514"/>
            <a:ext cx="218900" cy="218900"/>
          </a:xfrm>
          <a:prstGeom prst="rect">
            <a:avLst/>
          </a:prstGeom>
        </p:spPr>
      </p:pic>
      <p:pic>
        <p:nvPicPr>
          <p:cNvPr id="13" name="Gráfico 12" descr="Aula">
            <a:extLst>
              <a:ext uri="{FF2B5EF4-FFF2-40B4-BE49-F238E27FC236}">
                <a16:creationId xmlns:a16="http://schemas.microsoft.com/office/drawing/2014/main" id="{A24A1417-AE3F-44AE-98EB-3E6ADA1E2017}"/>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bwMode="black">
          <a:xfrm>
            <a:off x="11400284" y="5836232"/>
            <a:ext cx="218900" cy="218900"/>
          </a:xfrm>
          <a:prstGeom prst="rect">
            <a:avLst/>
          </a:prstGeom>
        </p:spPr>
      </p:pic>
      <p:pic>
        <p:nvPicPr>
          <p:cNvPr id="15" name="Gráfico 14" descr="Libro cerrado">
            <a:extLst>
              <a:ext uri="{FF2B5EF4-FFF2-40B4-BE49-F238E27FC236}">
                <a16:creationId xmlns:a16="http://schemas.microsoft.com/office/drawing/2014/main" id="{0161B5EF-405A-4DEA-8E00-0A6A7B71F7BA}"/>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bwMode="black">
          <a:xfrm>
            <a:off x="11383425" y="6203950"/>
            <a:ext cx="244786" cy="244786"/>
          </a:xfrm>
          <a:prstGeom prst="rect">
            <a:avLst/>
          </a:prstGeom>
        </p:spPr>
      </p:pic>
      <p:sp>
        <p:nvSpPr>
          <p:cNvPr id="9" name="CuadroTexto 8">
            <a:extLst>
              <a:ext uri="{FF2B5EF4-FFF2-40B4-BE49-F238E27FC236}">
                <a16:creationId xmlns:a16="http://schemas.microsoft.com/office/drawing/2014/main" id="{39D14E1D-004D-4D9F-A22D-4EA24130EF99}"/>
              </a:ext>
            </a:extLst>
          </p:cNvPr>
          <p:cNvSpPr txBox="1"/>
          <p:nvPr/>
        </p:nvSpPr>
        <p:spPr>
          <a:xfrm>
            <a:off x="288891" y="4148039"/>
            <a:ext cx="3783435" cy="2308324"/>
          </a:xfrm>
          <a:prstGeom prst="rect">
            <a:avLst/>
          </a:prstGeom>
          <a:noFill/>
        </p:spPr>
        <p:txBody>
          <a:bodyPr wrap="square" rtlCol="0">
            <a:spAutoFit/>
          </a:bodyPr>
          <a:lstStyle/>
          <a:p>
            <a:r>
              <a:rPr lang="es-MX" dirty="0">
                <a:solidFill>
                  <a:schemeClr val="bg1"/>
                </a:solidFill>
              </a:rPr>
              <a:t>Mesografia:</a:t>
            </a:r>
          </a:p>
          <a:p>
            <a:r>
              <a:rPr lang="es-MX" sz="1200" dirty="0">
                <a:solidFill>
                  <a:schemeClr val="bg1"/>
                </a:solidFill>
              </a:rPr>
              <a:t>Samsung U.S. Newsroom. (2020, 15 mayo). Samsung Ballie at CES... Recuperado 25 de octubre de 2020, de </a:t>
            </a:r>
            <a:r>
              <a:rPr lang="es-MX" sz="1200" dirty="0">
                <a:solidFill>
                  <a:schemeClr val="bg1"/>
                </a:solidFill>
                <a:hlinkClick r:id="rId13"/>
              </a:rPr>
              <a:t>https://news.samsung.com/us/samsung-ballie-ces-2020/</a:t>
            </a:r>
            <a:endParaRPr lang="es-MX" sz="1200" dirty="0">
              <a:solidFill>
                <a:schemeClr val="bg1"/>
              </a:solidFill>
            </a:endParaRPr>
          </a:p>
          <a:p>
            <a:endParaRPr lang="es-MX" sz="1200" dirty="0">
              <a:solidFill>
                <a:schemeClr val="bg1"/>
              </a:solidFill>
            </a:endParaRPr>
          </a:p>
          <a:p>
            <a:r>
              <a:rPr lang="es-MX" sz="1200" dirty="0">
                <a:solidFill>
                  <a:schemeClr val="bg1"/>
                </a:solidFill>
              </a:rPr>
              <a:t>Samsung Galaxy Note 20 y Note 20 Ultra | Samsung México. (2020, 8 septiembre). Recuperado 25 de octubre de 2020, de </a:t>
            </a:r>
            <a:r>
              <a:rPr lang="es-MX" sz="1200" dirty="0">
                <a:solidFill>
                  <a:schemeClr val="bg1"/>
                </a:solidFill>
                <a:hlinkClick r:id="rId14"/>
              </a:rPr>
              <a:t>https://www.samsung.com/mx/smartphones/galaxy-note20/</a:t>
            </a:r>
            <a:endParaRPr lang="es-MX" sz="1200" dirty="0">
              <a:solidFill>
                <a:schemeClr val="bg1"/>
              </a:solidFill>
            </a:endParaRPr>
          </a:p>
          <a:p>
            <a:endParaRPr lang="es-MX" dirty="0">
              <a:solidFill>
                <a:schemeClr val="bg1"/>
              </a:solidFill>
            </a:endParaRPr>
          </a:p>
        </p:txBody>
      </p:sp>
    </p:spTree>
    <p:extLst>
      <p:ext uri="{BB962C8B-B14F-4D97-AF65-F5344CB8AC3E}">
        <p14:creationId xmlns:p14="http://schemas.microsoft.com/office/powerpoint/2010/main" val="3113318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Imagen 35" descr="Logotipo&#10;&#10;Descripción generada automáticamente">
            <a:hlinkClick r:id="rId3" action="ppaction://hlinksldjump"/>
            <a:extLst>
              <a:ext uri="{FF2B5EF4-FFF2-40B4-BE49-F238E27FC236}">
                <a16:creationId xmlns:a16="http://schemas.microsoft.com/office/drawing/2014/main" id="{E22D6F15-D855-4BC1-AD05-6B860BC15F3D}"/>
              </a:ext>
            </a:extLst>
          </p:cNvPr>
          <p:cNvPicPr>
            <a:picLocks noChangeAspect="1"/>
          </p:cNvPicPr>
          <p:nvPr/>
        </p:nvPicPr>
        <p:blipFill>
          <a:blip r:embed="rId4"/>
          <a:stretch>
            <a:fillRect/>
          </a:stretch>
        </p:blipFill>
        <p:spPr>
          <a:xfrm>
            <a:off x="6449641" y="2885988"/>
            <a:ext cx="4764618" cy="25500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Marcador de número de diapositiva 4">
            <a:extLst>
              <a:ext uri="{FF2B5EF4-FFF2-40B4-BE49-F238E27FC236}">
                <a16:creationId xmlns:a16="http://schemas.microsoft.com/office/drawing/2014/main" id="{185B41C8-4B55-458F-878B-550AD24B15E9}"/>
              </a:ext>
            </a:extLst>
          </p:cNvPr>
          <p:cNvSpPr>
            <a:spLocks noGrp="1"/>
          </p:cNvSpPr>
          <p:nvPr>
            <p:ph type="sldNum" sz="quarter" idx="14"/>
          </p:nvPr>
        </p:nvSpPr>
        <p:spPr>
          <a:xfrm>
            <a:off x="11601450" y="6687111"/>
            <a:ext cx="548755" cy="153841"/>
          </a:xfrm>
        </p:spPr>
        <p:txBody>
          <a:bodyPr rtlCol="0" anchor="ctr">
            <a:normAutofit/>
          </a:bodyPr>
          <a:lstStyle/>
          <a:p>
            <a:pPr rtl="0">
              <a:spcAft>
                <a:spcPts val="600"/>
              </a:spcAft>
            </a:pPr>
            <a:r>
              <a:rPr lang="es-ES" dirty="0"/>
              <a:t>página </a:t>
            </a:r>
            <a:fld id="{19B51A1E-902D-48AF-9020-955120F399B6}" type="slidenum">
              <a:rPr lang="es-ES" smtClean="0"/>
              <a:pPr rtl="0">
                <a:spcAft>
                  <a:spcPts val="600"/>
                </a:spcAft>
              </a:pPr>
              <a:t>2</a:t>
            </a:fld>
            <a:endParaRPr lang="es-ES" dirty="0"/>
          </a:p>
        </p:txBody>
      </p:sp>
      <p:pic>
        <p:nvPicPr>
          <p:cNvPr id="26" name="Imagen 25" descr="Imagen que contiene Diagrama&#10;&#10;Descripción generada automáticamente">
            <a:hlinkClick r:id="rId5" action="ppaction://hlinksldjump"/>
            <a:extLst>
              <a:ext uri="{FF2B5EF4-FFF2-40B4-BE49-F238E27FC236}">
                <a16:creationId xmlns:a16="http://schemas.microsoft.com/office/drawing/2014/main" id="{9348B9D5-9E98-4C78-AE8D-7A435FF7EE63}"/>
              </a:ext>
            </a:extLst>
          </p:cNvPr>
          <p:cNvPicPr>
            <a:picLocks noChangeAspect="1"/>
          </p:cNvPicPr>
          <p:nvPr/>
        </p:nvPicPr>
        <p:blipFill>
          <a:blip r:embed="rId6"/>
          <a:stretch>
            <a:fillRect/>
          </a:stretch>
        </p:blipFill>
        <p:spPr>
          <a:xfrm>
            <a:off x="329792" y="565034"/>
            <a:ext cx="3848100" cy="3009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4" name="CuadroTexto 33">
            <a:extLst>
              <a:ext uri="{FF2B5EF4-FFF2-40B4-BE49-F238E27FC236}">
                <a16:creationId xmlns:a16="http://schemas.microsoft.com/office/drawing/2014/main" id="{B46CCA58-9A17-48C6-BC12-49A4A1C5B687}"/>
              </a:ext>
            </a:extLst>
          </p:cNvPr>
          <p:cNvSpPr txBox="1"/>
          <p:nvPr/>
        </p:nvSpPr>
        <p:spPr>
          <a:xfrm>
            <a:off x="680906" y="4932726"/>
            <a:ext cx="3145871" cy="369332"/>
          </a:xfrm>
          <a:prstGeom prst="rect">
            <a:avLst/>
          </a:prstGeom>
          <a:noFill/>
        </p:spPr>
        <p:txBody>
          <a:bodyPr wrap="square" rtlCol="0">
            <a:spAutoFit/>
          </a:bodyPr>
          <a:lstStyle/>
          <a:p>
            <a:pPr algn="ctr"/>
            <a:r>
              <a:rPr lang="es-MX" dirty="0">
                <a:solidFill>
                  <a:schemeClr val="bg1"/>
                </a:solidFill>
              </a:rPr>
              <a:t>SAMSUNG BALLIE</a:t>
            </a:r>
          </a:p>
        </p:txBody>
      </p:sp>
      <p:sp>
        <p:nvSpPr>
          <p:cNvPr id="40" name="CuadroTexto 39">
            <a:extLst>
              <a:ext uri="{FF2B5EF4-FFF2-40B4-BE49-F238E27FC236}">
                <a16:creationId xmlns:a16="http://schemas.microsoft.com/office/drawing/2014/main" id="{EB05B32A-3518-448F-B2C6-128B202BB91E}"/>
              </a:ext>
            </a:extLst>
          </p:cNvPr>
          <p:cNvSpPr txBox="1"/>
          <p:nvPr/>
        </p:nvSpPr>
        <p:spPr>
          <a:xfrm>
            <a:off x="7576657" y="1935489"/>
            <a:ext cx="3145871" cy="461665"/>
          </a:xfrm>
          <a:prstGeom prst="rect">
            <a:avLst/>
          </a:prstGeom>
          <a:noFill/>
        </p:spPr>
        <p:txBody>
          <a:bodyPr wrap="square" rtlCol="0">
            <a:spAutoFit/>
          </a:bodyPr>
          <a:lstStyle/>
          <a:p>
            <a:pPr algn="ctr"/>
            <a:r>
              <a:rPr lang="es-MX" dirty="0">
                <a:solidFill>
                  <a:schemeClr val="bg1"/>
                </a:solidFill>
              </a:rPr>
              <a:t>SAMSUNG NOTE</a:t>
            </a:r>
            <a:r>
              <a:rPr lang="es-MX" sz="2400" dirty="0">
                <a:solidFill>
                  <a:schemeClr val="bg1"/>
                </a:solidFill>
              </a:rPr>
              <a:t>20</a:t>
            </a:r>
            <a:endParaRPr lang="es-MX" dirty="0">
              <a:solidFill>
                <a:schemeClr val="bg1"/>
              </a:solidFill>
            </a:endParaRPr>
          </a:p>
        </p:txBody>
      </p:sp>
    </p:spTree>
    <p:extLst>
      <p:ext uri="{BB962C8B-B14F-4D97-AF65-F5344CB8AC3E}">
        <p14:creationId xmlns:p14="http://schemas.microsoft.com/office/powerpoint/2010/main" val="2122728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185B41C8-4B55-458F-878B-550AD24B15E9}"/>
              </a:ext>
            </a:extLst>
          </p:cNvPr>
          <p:cNvSpPr>
            <a:spLocks noGrp="1"/>
          </p:cNvSpPr>
          <p:nvPr>
            <p:ph type="sldNum" sz="quarter" idx="14"/>
          </p:nvPr>
        </p:nvSpPr>
        <p:spPr>
          <a:xfrm>
            <a:off x="11601450" y="6687111"/>
            <a:ext cx="548755" cy="153841"/>
          </a:xfrm>
        </p:spPr>
        <p:txBody>
          <a:bodyPr rtlCol="0" anchor="ctr">
            <a:normAutofit/>
          </a:bodyPr>
          <a:lstStyle/>
          <a:p>
            <a:pPr rtl="0">
              <a:spcAft>
                <a:spcPts val="600"/>
              </a:spcAft>
            </a:pPr>
            <a:r>
              <a:rPr lang="es-ES" dirty="0"/>
              <a:t>página </a:t>
            </a:r>
            <a:fld id="{19B51A1E-902D-48AF-9020-955120F399B6}" type="slidenum">
              <a:rPr lang="es-ES" smtClean="0"/>
              <a:pPr rtl="0">
                <a:spcAft>
                  <a:spcPts val="600"/>
                </a:spcAft>
              </a:pPr>
              <a:t>3</a:t>
            </a:fld>
            <a:endParaRPr lang="es-ES" dirty="0"/>
          </a:p>
        </p:txBody>
      </p:sp>
      <p:pic>
        <p:nvPicPr>
          <p:cNvPr id="26" name="Imagen 25" descr="Imagen que contiene Diagrama&#10;&#10;Descripción generada automáticamente">
            <a:extLst>
              <a:ext uri="{FF2B5EF4-FFF2-40B4-BE49-F238E27FC236}">
                <a16:creationId xmlns:a16="http://schemas.microsoft.com/office/drawing/2014/main" id="{9348B9D5-9E98-4C78-AE8D-7A435FF7EE63}"/>
              </a:ext>
            </a:extLst>
          </p:cNvPr>
          <p:cNvPicPr>
            <a:picLocks noChangeAspect="1"/>
          </p:cNvPicPr>
          <p:nvPr/>
        </p:nvPicPr>
        <p:blipFill>
          <a:blip r:embed="rId4"/>
          <a:stretch>
            <a:fillRect/>
          </a:stretch>
        </p:blipFill>
        <p:spPr>
          <a:xfrm>
            <a:off x="329792" y="565034"/>
            <a:ext cx="3848100" cy="3009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4" name="CuadroTexto 33">
            <a:extLst>
              <a:ext uri="{FF2B5EF4-FFF2-40B4-BE49-F238E27FC236}">
                <a16:creationId xmlns:a16="http://schemas.microsoft.com/office/drawing/2014/main" id="{B46CCA58-9A17-48C6-BC12-49A4A1C5B687}"/>
              </a:ext>
            </a:extLst>
          </p:cNvPr>
          <p:cNvSpPr txBox="1"/>
          <p:nvPr/>
        </p:nvSpPr>
        <p:spPr>
          <a:xfrm>
            <a:off x="680906" y="4932726"/>
            <a:ext cx="3145871" cy="369332"/>
          </a:xfrm>
          <a:prstGeom prst="rect">
            <a:avLst/>
          </a:prstGeom>
          <a:noFill/>
        </p:spPr>
        <p:txBody>
          <a:bodyPr wrap="square" rtlCol="0">
            <a:spAutoFit/>
          </a:bodyPr>
          <a:lstStyle/>
          <a:p>
            <a:pPr algn="ctr"/>
            <a:r>
              <a:rPr lang="es-MX" dirty="0">
                <a:solidFill>
                  <a:schemeClr val="bg1"/>
                </a:solidFill>
              </a:rPr>
              <a:t>SAMSUNG BALLIE</a:t>
            </a:r>
          </a:p>
        </p:txBody>
      </p:sp>
      <p:sp>
        <p:nvSpPr>
          <p:cNvPr id="2" name="CuadroTexto 1">
            <a:extLst>
              <a:ext uri="{FF2B5EF4-FFF2-40B4-BE49-F238E27FC236}">
                <a16:creationId xmlns:a16="http://schemas.microsoft.com/office/drawing/2014/main" id="{D775C6E6-0623-482A-B82D-5990A0BD1951}"/>
              </a:ext>
            </a:extLst>
          </p:cNvPr>
          <p:cNvSpPr txBox="1"/>
          <p:nvPr/>
        </p:nvSpPr>
        <p:spPr>
          <a:xfrm>
            <a:off x="5673581" y="763398"/>
            <a:ext cx="4681057" cy="2585323"/>
          </a:xfrm>
          <a:prstGeom prst="rect">
            <a:avLst/>
          </a:prstGeom>
          <a:noFill/>
        </p:spPr>
        <p:txBody>
          <a:bodyPr wrap="square" rtlCol="0">
            <a:spAutoFit/>
          </a:bodyPr>
          <a:lstStyle/>
          <a:p>
            <a:pPr algn="just"/>
            <a:r>
              <a:rPr lang="es-MX" dirty="0">
                <a:solidFill>
                  <a:schemeClr val="bg1"/>
                </a:solidFill>
              </a:rPr>
              <a:t>Es una... ¿pelota? ¿un balón? ¿un robot? ¿un robot asistente?</a:t>
            </a:r>
          </a:p>
          <a:p>
            <a:pPr algn="just"/>
            <a:r>
              <a:rPr lang="es-MX" dirty="0">
                <a:solidFill>
                  <a:schemeClr val="bg1"/>
                </a:solidFill>
              </a:rPr>
              <a:t>Es Ballie, un robot que integra la inteligencia artificial de Samsung para ayudarte a hacer un montón de cosas, aunque a primera vista parece una pequeña pelota o un balón y tiene entre manos para facilitar nuestra vida cotidiana.</a:t>
            </a:r>
          </a:p>
          <a:p>
            <a:endParaRPr lang="es-MX" dirty="0">
              <a:solidFill>
                <a:schemeClr val="bg1"/>
              </a:solidFill>
            </a:endParaRPr>
          </a:p>
        </p:txBody>
      </p:sp>
      <p:pic>
        <p:nvPicPr>
          <p:cNvPr id="3" name="Elementos multimedia en línea 2" title="[CES 2020] El vals de Ballie  | Samsung">
            <a:hlinkClick r:id="" action="ppaction://media"/>
            <a:extLst>
              <a:ext uri="{FF2B5EF4-FFF2-40B4-BE49-F238E27FC236}">
                <a16:creationId xmlns:a16="http://schemas.microsoft.com/office/drawing/2014/main" id="{58AC166B-3541-48B6-B8B1-41D707B320C7}"/>
              </a:ext>
            </a:extLst>
          </p:cNvPr>
          <p:cNvPicPr>
            <a:picLocks noRot="1" noChangeAspect="1"/>
          </p:cNvPicPr>
          <p:nvPr>
            <a:videoFile r:link="rId1"/>
          </p:nvPr>
        </p:nvPicPr>
        <p:blipFill>
          <a:blip r:embed="rId5"/>
          <a:stretch>
            <a:fillRect/>
          </a:stretch>
        </p:blipFill>
        <p:spPr>
          <a:xfrm>
            <a:off x="6279452" y="3574934"/>
            <a:ext cx="3469314" cy="1951489"/>
          </a:xfrm>
          <a:prstGeom prst="rect">
            <a:avLst/>
          </a:prstGeom>
        </p:spPr>
      </p:pic>
      <p:pic>
        <p:nvPicPr>
          <p:cNvPr id="6" name="Gráfico 5" descr="Fin">
            <a:hlinkClick r:id="rId6" action="ppaction://hlinksldjump"/>
            <a:extLst>
              <a:ext uri="{FF2B5EF4-FFF2-40B4-BE49-F238E27FC236}">
                <a16:creationId xmlns:a16="http://schemas.microsoft.com/office/drawing/2014/main" id="{C168A7B9-8794-423B-913F-0F20D95612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54638" y="6007603"/>
            <a:ext cx="317384" cy="317384"/>
          </a:xfrm>
          <a:prstGeom prst="rect">
            <a:avLst/>
          </a:prstGeom>
        </p:spPr>
      </p:pic>
      <p:pic>
        <p:nvPicPr>
          <p:cNvPr id="8" name="Gráfico 7" descr="Ventana del explorador">
            <a:hlinkClick r:id="rId9" action="ppaction://hlinksldjump"/>
            <a:extLst>
              <a:ext uri="{FF2B5EF4-FFF2-40B4-BE49-F238E27FC236}">
                <a16:creationId xmlns:a16="http://schemas.microsoft.com/office/drawing/2014/main" id="{98FE1048-DFB6-4B71-BA1C-32C698542FD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041312" y="6007603"/>
            <a:ext cx="317384" cy="317384"/>
          </a:xfrm>
          <a:prstGeom prst="rect">
            <a:avLst/>
          </a:prstGeom>
        </p:spPr>
      </p:pic>
      <p:pic>
        <p:nvPicPr>
          <p:cNvPr id="10" name="Gráfico 9" descr="Principio">
            <a:hlinkClick r:id="rId9" action="ppaction://hlinksldjump"/>
            <a:extLst>
              <a:ext uri="{FF2B5EF4-FFF2-40B4-BE49-F238E27FC236}">
                <a16:creationId xmlns:a16="http://schemas.microsoft.com/office/drawing/2014/main" id="{3B1AB2CD-FC4C-41A9-AB87-014949D2366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34520" y="6002098"/>
            <a:ext cx="335473" cy="335473"/>
          </a:xfrm>
          <a:prstGeom prst="rect">
            <a:avLst/>
          </a:prstGeom>
        </p:spPr>
      </p:pic>
    </p:spTree>
    <p:extLst>
      <p:ext uri="{BB962C8B-B14F-4D97-AF65-F5344CB8AC3E}">
        <p14:creationId xmlns:p14="http://schemas.microsoft.com/office/powerpoint/2010/main" val="279049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Marcador de posición de imagen 40" descr="Periódico">
            <a:hlinkClick r:id="rId3" action="ppaction://hlinksldjump"/>
            <a:extLst>
              <a:ext uri="{FF2B5EF4-FFF2-40B4-BE49-F238E27FC236}">
                <a16:creationId xmlns:a16="http://schemas.microsoft.com/office/drawing/2014/main" id="{B811075A-E743-458A-83DD-C9C3924D79D2}"/>
              </a:ext>
            </a:extLst>
          </p:cNvPr>
          <p:cNvPicPr>
            <a:picLocks noGrp="1" noChangeAspect="1"/>
          </p:cNvPicPr>
          <p:nvPr>
            <p:ph type="pic" sz="quarter" idx="41"/>
          </p:nvPr>
        </p:nvPicPr>
        <p:blipFill>
          <a:blip r:embed="rId4">
            <a:extLst>
              <a:ext uri="{96DAC541-7B7A-43D3-8B79-37D633B846F1}">
                <asvg:svgBlip xmlns:asvg="http://schemas.microsoft.com/office/drawing/2016/SVG/main" r:embed="rId5"/>
              </a:ext>
            </a:extLst>
          </a:blip>
          <a:srcRect/>
          <a:stretch/>
        </p:blipFill>
        <p:spPr>
          <a:xfrm>
            <a:off x="1523875" y="2709492"/>
            <a:ext cx="621792" cy="621792"/>
          </a:xfrm>
        </p:spPr>
      </p:pic>
      <p:sp>
        <p:nvSpPr>
          <p:cNvPr id="5" name="Marcador de texto 4">
            <a:extLst>
              <a:ext uri="{FF2B5EF4-FFF2-40B4-BE49-F238E27FC236}">
                <a16:creationId xmlns:a16="http://schemas.microsoft.com/office/drawing/2014/main" id="{DB6638D4-E453-4BC4-A3A0-F3C51852BCF8}"/>
              </a:ext>
            </a:extLst>
          </p:cNvPr>
          <p:cNvSpPr>
            <a:spLocks noGrp="1"/>
          </p:cNvSpPr>
          <p:nvPr>
            <p:ph type="body" sz="quarter" idx="17"/>
          </p:nvPr>
        </p:nvSpPr>
        <p:spPr/>
        <p:txBody>
          <a:bodyPr rtlCol="0"/>
          <a:lstStyle/>
          <a:p>
            <a:pPr rtl="0"/>
            <a:r>
              <a:rPr lang="es-ES" dirty="0"/>
              <a:t>HISTORIA</a:t>
            </a:r>
          </a:p>
        </p:txBody>
      </p:sp>
      <p:pic>
        <p:nvPicPr>
          <p:cNvPr id="43" name="Marcador de posición de imagen 42" descr="Monitor">
            <a:hlinkClick r:id="rId6" action="ppaction://hlinksldjump"/>
            <a:extLst>
              <a:ext uri="{FF2B5EF4-FFF2-40B4-BE49-F238E27FC236}">
                <a16:creationId xmlns:a16="http://schemas.microsoft.com/office/drawing/2014/main" id="{869A15CA-3DF8-417D-B9D8-F994D15851BB}"/>
              </a:ext>
            </a:extLst>
          </p:cNvPr>
          <p:cNvPicPr>
            <a:picLocks noGrp="1" noChangeAspect="1"/>
          </p:cNvPicPr>
          <p:nvPr>
            <p:ph type="pic" sz="quarter" idx="47"/>
          </p:nvPr>
        </p:nvPicPr>
        <p:blipFill>
          <a:blip r:embed="rId7">
            <a:extLst>
              <a:ext uri="{96DAC541-7B7A-43D3-8B79-37D633B846F1}">
                <asvg:svgBlip xmlns:asvg="http://schemas.microsoft.com/office/drawing/2016/SVG/main" r:embed="rId8"/>
              </a:ext>
            </a:extLst>
          </a:blip>
          <a:srcRect/>
          <a:stretch/>
        </p:blipFill>
        <p:spPr>
          <a:xfrm>
            <a:off x="3654734" y="2709492"/>
            <a:ext cx="621792" cy="621792"/>
          </a:xfrm>
        </p:spPr>
      </p:pic>
      <p:sp>
        <p:nvSpPr>
          <p:cNvPr id="9" name="Marcador de texto 8">
            <a:extLst>
              <a:ext uri="{FF2B5EF4-FFF2-40B4-BE49-F238E27FC236}">
                <a16:creationId xmlns:a16="http://schemas.microsoft.com/office/drawing/2014/main" id="{CEFFF724-CE30-4C63-A086-DF05C2777EC1}"/>
              </a:ext>
            </a:extLst>
          </p:cNvPr>
          <p:cNvSpPr>
            <a:spLocks noGrp="1"/>
          </p:cNvSpPr>
          <p:nvPr>
            <p:ph type="body" sz="quarter" idx="33"/>
          </p:nvPr>
        </p:nvSpPr>
        <p:spPr>
          <a:xfrm>
            <a:off x="3155141" y="3971431"/>
            <a:ext cx="1620000" cy="1322021"/>
          </a:xfrm>
        </p:spPr>
        <p:txBody>
          <a:bodyPr rtlCol="0"/>
          <a:lstStyle/>
          <a:p>
            <a:pPr rtl="0"/>
            <a:r>
              <a:rPr lang="es-ES" dirty="0"/>
              <a:t>MATERIALES</a:t>
            </a:r>
            <a:br>
              <a:rPr lang="es-ES" dirty="0"/>
            </a:br>
            <a:r>
              <a:rPr lang="es-ES" dirty="0"/>
              <a:t>TAMAÑO</a:t>
            </a:r>
            <a:br>
              <a:rPr lang="es-ES" dirty="0"/>
            </a:br>
            <a:r>
              <a:rPr lang="es-ES" dirty="0"/>
              <a:t>PANTALLA</a:t>
            </a:r>
          </a:p>
        </p:txBody>
      </p:sp>
      <p:pic>
        <p:nvPicPr>
          <p:cNvPr id="45" name="Marcador de posición de imagen 44" descr="Conexiones">
            <a:hlinkClick r:id="rId9" action="ppaction://hlinksldjump"/>
            <a:extLst>
              <a:ext uri="{FF2B5EF4-FFF2-40B4-BE49-F238E27FC236}">
                <a16:creationId xmlns:a16="http://schemas.microsoft.com/office/drawing/2014/main" id="{D18F8380-4F68-4979-BEC0-C897519AD437}"/>
              </a:ext>
            </a:extLst>
          </p:cNvPr>
          <p:cNvPicPr>
            <a:picLocks noGrp="1" noChangeAspect="1"/>
          </p:cNvPicPr>
          <p:nvPr>
            <p:ph type="pic" sz="quarter" idx="48"/>
          </p:nvPr>
        </p:nvPicPr>
        <p:blipFill>
          <a:blip r:embed="rId10">
            <a:extLst>
              <a:ext uri="{96DAC541-7B7A-43D3-8B79-37D633B846F1}">
                <asvg:svgBlip xmlns:asvg="http://schemas.microsoft.com/office/drawing/2016/SVG/main" r:embed="rId11"/>
              </a:ext>
            </a:extLst>
          </a:blip>
          <a:srcRect/>
          <a:stretch/>
        </p:blipFill>
        <p:spPr>
          <a:xfrm>
            <a:off x="5785593" y="2709492"/>
            <a:ext cx="621792" cy="621792"/>
          </a:xfrm>
        </p:spPr>
      </p:pic>
      <p:sp>
        <p:nvSpPr>
          <p:cNvPr id="12" name="Marcador de texto 11">
            <a:extLst>
              <a:ext uri="{FF2B5EF4-FFF2-40B4-BE49-F238E27FC236}">
                <a16:creationId xmlns:a16="http://schemas.microsoft.com/office/drawing/2014/main" id="{F2739695-B49F-491F-9573-F501246A7F48}"/>
              </a:ext>
            </a:extLst>
          </p:cNvPr>
          <p:cNvSpPr>
            <a:spLocks noGrp="1"/>
          </p:cNvSpPr>
          <p:nvPr>
            <p:ph type="body" sz="quarter" idx="35"/>
          </p:nvPr>
        </p:nvSpPr>
        <p:spPr>
          <a:xfrm>
            <a:off x="5198846" y="3971431"/>
            <a:ext cx="1794308" cy="927740"/>
          </a:xfrm>
        </p:spPr>
        <p:txBody>
          <a:bodyPr rtlCol="0"/>
          <a:lstStyle/>
          <a:p>
            <a:pPr rtl="0"/>
            <a:r>
              <a:rPr lang="es-ES" dirty="0"/>
              <a:t>CONECTIVIDAD</a:t>
            </a:r>
            <a:br>
              <a:rPr lang="es-ES" dirty="0"/>
            </a:br>
            <a:r>
              <a:rPr lang="es-ES" dirty="0"/>
              <a:t>PROCESAMIENTOCAMARA</a:t>
            </a:r>
          </a:p>
        </p:txBody>
      </p:sp>
      <p:pic>
        <p:nvPicPr>
          <p:cNvPr id="47" name="Marcador de posición de imagen 46" descr="Candado">
            <a:hlinkClick r:id="rId12" action="ppaction://hlinksldjump"/>
            <a:extLst>
              <a:ext uri="{FF2B5EF4-FFF2-40B4-BE49-F238E27FC236}">
                <a16:creationId xmlns:a16="http://schemas.microsoft.com/office/drawing/2014/main" id="{3B1C03DA-0209-4A1A-96AE-B3FF2B5F7533}"/>
              </a:ext>
            </a:extLst>
          </p:cNvPr>
          <p:cNvPicPr>
            <a:picLocks noGrp="1" noChangeAspect="1"/>
          </p:cNvPicPr>
          <p:nvPr>
            <p:ph type="pic" sz="quarter" idx="49"/>
          </p:nvPr>
        </p:nvPicPr>
        <p:blipFill>
          <a:blip r:embed="rId13">
            <a:extLst>
              <a:ext uri="{96DAC541-7B7A-43D3-8B79-37D633B846F1}">
                <asvg:svgBlip xmlns:asvg="http://schemas.microsoft.com/office/drawing/2016/SVG/main" r:embed="rId14"/>
              </a:ext>
            </a:extLst>
          </a:blip>
          <a:srcRect/>
          <a:stretch/>
        </p:blipFill>
        <p:spPr>
          <a:xfrm>
            <a:off x="7916452" y="2709492"/>
            <a:ext cx="621792" cy="621792"/>
          </a:xfrm>
        </p:spPr>
      </p:pic>
      <p:sp>
        <p:nvSpPr>
          <p:cNvPr id="15" name="Marcador de texto 14">
            <a:extLst>
              <a:ext uri="{FF2B5EF4-FFF2-40B4-BE49-F238E27FC236}">
                <a16:creationId xmlns:a16="http://schemas.microsoft.com/office/drawing/2014/main" id="{4C4406D0-E93A-4D4A-882C-3D100622979A}"/>
              </a:ext>
            </a:extLst>
          </p:cNvPr>
          <p:cNvSpPr>
            <a:spLocks noGrp="1"/>
          </p:cNvSpPr>
          <p:nvPr>
            <p:ph type="body" sz="quarter" idx="37"/>
          </p:nvPr>
        </p:nvSpPr>
        <p:spPr>
          <a:xfrm>
            <a:off x="7416858" y="3955647"/>
            <a:ext cx="1707155" cy="751570"/>
          </a:xfrm>
        </p:spPr>
        <p:txBody>
          <a:bodyPr rtlCol="0"/>
          <a:lstStyle/>
          <a:p>
            <a:pPr rtl="0"/>
            <a:r>
              <a:rPr lang="es-ES" dirty="0"/>
              <a:t>ENERGIA</a:t>
            </a:r>
            <a:br>
              <a:rPr lang="es-ES" dirty="0"/>
            </a:br>
            <a:r>
              <a:rPr lang="es-ES" dirty="0"/>
              <a:t>SENSORES</a:t>
            </a:r>
            <a:br>
              <a:rPr lang="es-ES" dirty="0"/>
            </a:br>
            <a:r>
              <a:rPr lang="es-ES" dirty="0"/>
              <a:t>PROSYCONTRAS</a:t>
            </a:r>
          </a:p>
        </p:txBody>
      </p:sp>
      <p:pic>
        <p:nvPicPr>
          <p:cNvPr id="49" name="Marcador de posición de imagen 48" descr="Cabeza con engranajes">
            <a:hlinkClick r:id="rId15" action="ppaction://hlinksldjump"/>
            <a:extLst>
              <a:ext uri="{FF2B5EF4-FFF2-40B4-BE49-F238E27FC236}">
                <a16:creationId xmlns:a16="http://schemas.microsoft.com/office/drawing/2014/main" id="{B216FC82-4CDA-4982-85CF-C693A432A28E}"/>
              </a:ext>
            </a:extLst>
          </p:cNvPr>
          <p:cNvPicPr>
            <a:picLocks noGrp="1" noChangeAspect="1"/>
          </p:cNvPicPr>
          <p:nvPr>
            <p:ph type="pic" sz="quarter" idx="50"/>
          </p:nvPr>
        </p:nvPicPr>
        <p:blipFill>
          <a:blip r:embed="rId16">
            <a:extLst>
              <a:ext uri="{96DAC541-7B7A-43D3-8B79-37D633B846F1}">
                <asvg:svgBlip xmlns:asvg="http://schemas.microsoft.com/office/drawing/2016/SVG/main" r:embed="rId17"/>
              </a:ext>
            </a:extLst>
          </a:blip>
          <a:srcRect/>
          <a:stretch/>
        </p:blipFill>
        <p:spPr>
          <a:xfrm>
            <a:off x="10047310" y="2709492"/>
            <a:ext cx="621792" cy="621792"/>
          </a:xfrm>
        </p:spPr>
      </p:pic>
      <p:sp>
        <p:nvSpPr>
          <p:cNvPr id="18" name="Marcador de texto 17">
            <a:extLst>
              <a:ext uri="{FF2B5EF4-FFF2-40B4-BE49-F238E27FC236}">
                <a16:creationId xmlns:a16="http://schemas.microsoft.com/office/drawing/2014/main" id="{448350F0-9CCA-4F7C-98E8-BC7969FD399D}"/>
              </a:ext>
            </a:extLst>
          </p:cNvPr>
          <p:cNvSpPr>
            <a:spLocks noGrp="1"/>
          </p:cNvSpPr>
          <p:nvPr>
            <p:ph type="body" sz="quarter" idx="39"/>
          </p:nvPr>
        </p:nvSpPr>
        <p:spPr>
          <a:xfrm>
            <a:off x="9547716" y="3971431"/>
            <a:ext cx="1707155" cy="735785"/>
          </a:xfrm>
        </p:spPr>
        <p:txBody>
          <a:bodyPr rtlCol="0"/>
          <a:lstStyle/>
          <a:p>
            <a:pPr rtl="0"/>
            <a:r>
              <a:rPr lang="es-ES" dirty="0"/>
              <a:t>CONCLUSIONES</a:t>
            </a:r>
          </a:p>
        </p:txBody>
      </p:sp>
      <p:sp>
        <p:nvSpPr>
          <p:cNvPr id="2" name="Marcador de número de diapositiva 1">
            <a:extLst>
              <a:ext uri="{FF2B5EF4-FFF2-40B4-BE49-F238E27FC236}">
                <a16:creationId xmlns:a16="http://schemas.microsoft.com/office/drawing/2014/main" id="{4279E495-0BD4-426B-909E-18FDE27BDE66}"/>
              </a:ext>
            </a:extLst>
          </p:cNvPr>
          <p:cNvSpPr>
            <a:spLocks noGrp="1"/>
          </p:cNvSpPr>
          <p:nvPr>
            <p:ph type="sldNum" sz="quarter" idx="52"/>
          </p:nvPr>
        </p:nvSpPr>
        <p:spPr/>
        <p:txBody>
          <a:bodyPr rtlCol="0"/>
          <a:lstStyle/>
          <a:p>
            <a:pPr rtl="0"/>
            <a:r>
              <a:rPr lang="es-ES" dirty="0"/>
              <a:t>página </a:t>
            </a:r>
            <a:fld id="{19B51A1E-902D-48AF-9020-955120F399B6}" type="slidenum">
              <a:rPr lang="es-ES" smtClean="0"/>
              <a:pPr rtl="0"/>
              <a:t>4</a:t>
            </a:fld>
            <a:endParaRPr lang="es-ES" dirty="0"/>
          </a:p>
        </p:txBody>
      </p:sp>
      <p:sp>
        <p:nvSpPr>
          <p:cNvPr id="3" name="Título 2">
            <a:extLst>
              <a:ext uri="{FF2B5EF4-FFF2-40B4-BE49-F238E27FC236}">
                <a16:creationId xmlns:a16="http://schemas.microsoft.com/office/drawing/2014/main" id="{0DED61FF-98D7-468C-A710-A0E65FFCFDD7}"/>
              </a:ext>
            </a:extLst>
          </p:cNvPr>
          <p:cNvSpPr>
            <a:spLocks noGrp="1"/>
          </p:cNvSpPr>
          <p:nvPr>
            <p:ph type="title"/>
          </p:nvPr>
        </p:nvSpPr>
        <p:spPr>
          <a:xfrm>
            <a:off x="1192233" y="864890"/>
            <a:ext cx="9973553" cy="432000"/>
          </a:xfrm>
        </p:spPr>
        <p:txBody>
          <a:bodyPr rtlCol="0"/>
          <a:lstStyle/>
          <a:p>
            <a:pPr algn="ctr"/>
            <a:r>
              <a:rPr lang="es-MX" dirty="0"/>
              <a:t>SAMSUNG BALLIE</a:t>
            </a:r>
          </a:p>
        </p:txBody>
      </p:sp>
      <p:pic>
        <p:nvPicPr>
          <p:cNvPr id="30" name="Gráfico 29" descr="Fin">
            <a:hlinkClick r:id="rId3" action="ppaction://hlinksldjump"/>
            <a:extLst>
              <a:ext uri="{FF2B5EF4-FFF2-40B4-BE49-F238E27FC236}">
                <a16:creationId xmlns:a16="http://schemas.microsoft.com/office/drawing/2014/main" id="{1ED300DD-62CF-463B-AB70-AB0C2E361E5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54638" y="6007603"/>
            <a:ext cx="317384" cy="317384"/>
          </a:xfrm>
          <a:prstGeom prst="rect">
            <a:avLst/>
          </a:prstGeom>
        </p:spPr>
      </p:pic>
      <p:pic>
        <p:nvPicPr>
          <p:cNvPr id="31" name="Gráfico 30" descr="Principio">
            <a:hlinkClick r:id="rId20" action="ppaction://hlinksldjump"/>
            <a:extLst>
              <a:ext uri="{FF2B5EF4-FFF2-40B4-BE49-F238E27FC236}">
                <a16:creationId xmlns:a16="http://schemas.microsoft.com/office/drawing/2014/main" id="{8DC14AA4-144F-4687-9782-C5BECCDC000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834520" y="6002098"/>
            <a:ext cx="335473" cy="335473"/>
          </a:xfrm>
          <a:prstGeom prst="rect">
            <a:avLst/>
          </a:prstGeom>
        </p:spPr>
      </p:pic>
    </p:spTree>
    <p:extLst>
      <p:ext uri="{BB962C8B-B14F-4D97-AF65-F5344CB8AC3E}">
        <p14:creationId xmlns:p14="http://schemas.microsoft.com/office/powerpoint/2010/main" val="27126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lecha: Pentágono 30" title="Flecha de hito">
            <a:extLst>
              <a:ext uri="{FF2B5EF4-FFF2-40B4-BE49-F238E27FC236}">
                <a16:creationId xmlns:a16="http://schemas.microsoft.com/office/drawing/2014/main" id="{FA7A9A8B-6D8E-42E6-B030-A2DA0A5BE01A}"/>
              </a:ext>
            </a:extLst>
          </p:cNvPr>
          <p:cNvSpPr/>
          <p:nvPr/>
        </p:nvSpPr>
        <p:spPr>
          <a:xfrm rot="5400000">
            <a:off x="445132" y="3091485"/>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4" name="Flecha: Pentágono 33" title="Flecha de hito">
            <a:extLst>
              <a:ext uri="{FF2B5EF4-FFF2-40B4-BE49-F238E27FC236}">
                <a16:creationId xmlns:a16="http://schemas.microsoft.com/office/drawing/2014/main" id="{11428CA7-EA35-4774-B45E-74FDBBEC8451}"/>
              </a:ext>
            </a:extLst>
          </p:cNvPr>
          <p:cNvSpPr/>
          <p:nvPr/>
        </p:nvSpPr>
        <p:spPr>
          <a:xfrm rot="16200000">
            <a:off x="3480757" y="3548169"/>
            <a:ext cx="683275" cy="1388425"/>
          </a:xfrm>
          <a:prstGeom prst="homePlate">
            <a:avLst>
              <a:gd name="adj" fmla="val 4631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7" name="Flecha: Pentágono 36" title="Flecha de hito">
            <a:extLst>
              <a:ext uri="{FF2B5EF4-FFF2-40B4-BE49-F238E27FC236}">
                <a16:creationId xmlns:a16="http://schemas.microsoft.com/office/drawing/2014/main" id="{066E6187-C0CE-477B-BDCE-FF7E75C1778E}"/>
              </a:ext>
            </a:extLst>
          </p:cNvPr>
          <p:cNvSpPr/>
          <p:nvPr/>
        </p:nvSpPr>
        <p:spPr>
          <a:xfrm rot="5400000">
            <a:off x="8528839" y="2371105"/>
            <a:ext cx="683275" cy="971211"/>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Marcador de texto 5">
            <a:extLst>
              <a:ext uri="{FF2B5EF4-FFF2-40B4-BE49-F238E27FC236}">
                <a16:creationId xmlns:a16="http://schemas.microsoft.com/office/drawing/2014/main" id="{DC0153D4-6BE1-4775-8DB0-AF6F6B6305EF}"/>
              </a:ext>
            </a:extLst>
          </p:cNvPr>
          <p:cNvSpPr>
            <a:spLocks noGrp="1"/>
          </p:cNvSpPr>
          <p:nvPr>
            <p:ph type="body" sz="quarter" idx="34"/>
          </p:nvPr>
        </p:nvSpPr>
        <p:spPr/>
        <p:txBody>
          <a:bodyPr rtlCol="0"/>
          <a:lstStyle/>
          <a:p>
            <a:pPr rtl="0"/>
            <a:r>
              <a:rPr lang="es-ES" dirty="0"/>
              <a:t>ENE</a:t>
            </a:r>
          </a:p>
        </p:txBody>
      </p:sp>
      <p:sp>
        <p:nvSpPr>
          <p:cNvPr id="7" name="Marcador de texto 6">
            <a:extLst>
              <a:ext uri="{FF2B5EF4-FFF2-40B4-BE49-F238E27FC236}">
                <a16:creationId xmlns:a16="http://schemas.microsoft.com/office/drawing/2014/main" id="{F592477C-106F-4ACF-9F87-CCEB47554D74}"/>
              </a:ext>
            </a:extLst>
          </p:cNvPr>
          <p:cNvSpPr>
            <a:spLocks noGrp="1"/>
          </p:cNvSpPr>
          <p:nvPr>
            <p:ph type="body" sz="quarter" idx="35"/>
          </p:nvPr>
        </p:nvSpPr>
        <p:spPr/>
        <p:txBody>
          <a:bodyPr rtlCol="0"/>
          <a:lstStyle/>
          <a:p>
            <a:pPr rtl="0"/>
            <a:r>
              <a:rPr lang="es-ES" dirty="0"/>
              <a:t>FEB</a:t>
            </a:r>
          </a:p>
        </p:txBody>
      </p:sp>
      <p:sp>
        <p:nvSpPr>
          <p:cNvPr id="8" name="Marcador de texto 7">
            <a:extLst>
              <a:ext uri="{FF2B5EF4-FFF2-40B4-BE49-F238E27FC236}">
                <a16:creationId xmlns:a16="http://schemas.microsoft.com/office/drawing/2014/main" id="{ECDD0026-6F51-4C7F-A56C-F65493E9FEAB}"/>
              </a:ext>
            </a:extLst>
          </p:cNvPr>
          <p:cNvSpPr>
            <a:spLocks noGrp="1"/>
          </p:cNvSpPr>
          <p:nvPr>
            <p:ph type="body" sz="quarter" idx="36"/>
          </p:nvPr>
        </p:nvSpPr>
        <p:spPr/>
        <p:txBody>
          <a:bodyPr rtlCol="0"/>
          <a:lstStyle/>
          <a:p>
            <a:pPr rtl="0"/>
            <a:r>
              <a:rPr lang="es-ES" dirty="0"/>
              <a:t>MAR</a:t>
            </a:r>
          </a:p>
        </p:txBody>
      </p:sp>
      <p:sp>
        <p:nvSpPr>
          <p:cNvPr id="9" name="Marcador de texto 8">
            <a:extLst>
              <a:ext uri="{FF2B5EF4-FFF2-40B4-BE49-F238E27FC236}">
                <a16:creationId xmlns:a16="http://schemas.microsoft.com/office/drawing/2014/main" id="{4F9CDDE1-0ECF-443E-A45E-D79B9EDB4FAC}"/>
              </a:ext>
            </a:extLst>
          </p:cNvPr>
          <p:cNvSpPr>
            <a:spLocks noGrp="1"/>
          </p:cNvSpPr>
          <p:nvPr>
            <p:ph type="body" sz="quarter" idx="37"/>
          </p:nvPr>
        </p:nvSpPr>
        <p:spPr/>
        <p:txBody>
          <a:bodyPr rtlCol="0"/>
          <a:lstStyle/>
          <a:p>
            <a:pPr rtl="0"/>
            <a:r>
              <a:rPr lang="es-ES" dirty="0"/>
              <a:t>ABR</a:t>
            </a:r>
          </a:p>
        </p:txBody>
      </p:sp>
      <p:sp>
        <p:nvSpPr>
          <p:cNvPr id="11" name="Marcador de texto 10">
            <a:extLst>
              <a:ext uri="{FF2B5EF4-FFF2-40B4-BE49-F238E27FC236}">
                <a16:creationId xmlns:a16="http://schemas.microsoft.com/office/drawing/2014/main" id="{2E1AF48A-4DD0-4ACA-BADE-96E2296C2A82}"/>
              </a:ext>
            </a:extLst>
          </p:cNvPr>
          <p:cNvSpPr>
            <a:spLocks noGrp="1"/>
          </p:cNvSpPr>
          <p:nvPr>
            <p:ph type="body" sz="quarter" idx="39"/>
          </p:nvPr>
        </p:nvSpPr>
        <p:spPr/>
        <p:txBody>
          <a:bodyPr rtlCol="0"/>
          <a:lstStyle/>
          <a:p>
            <a:pPr rtl="0"/>
            <a:r>
              <a:rPr lang="es-ES" dirty="0"/>
              <a:t>MAY</a:t>
            </a:r>
          </a:p>
        </p:txBody>
      </p:sp>
      <p:sp>
        <p:nvSpPr>
          <p:cNvPr id="12" name="Marcador de texto 11">
            <a:extLst>
              <a:ext uri="{FF2B5EF4-FFF2-40B4-BE49-F238E27FC236}">
                <a16:creationId xmlns:a16="http://schemas.microsoft.com/office/drawing/2014/main" id="{E9541D6D-5806-4579-B106-3AC7E947B81D}"/>
              </a:ext>
            </a:extLst>
          </p:cNvPr>
          <p:cNvSpPr>
            <a:spLocks noGrp="1"/>
          </p:cNvSpPr>
          <p:nvPr>
            <p:ph type="body" sz="quarter" idx="40"/>
          </p:nvPr>
        </p:nvSpPr>
        <p:spPr/>
        <p:txBody>
          <a:bodyPr rtlCol="0"/>
          <a:lstStyle/>
          <a:p>
            <a:pPr rtl="0"/>
            <a:r>
              <a:rPr lang="es-ES" dirty="0"/>
              <a:t>JUN</a:t>
            </a:r>
          </a:p>
        </p:txBody>
      </p:sp>
      <p:sp>
        <p:nvSpPr>
          <p:cNvPr id="13" name="Marcador de texto 12">
            <a:extLst>
              <a:ext uri="{FF2B5EF4-FFF2-40B4-BE49-F238E27FC236}">
                <a16:creationId xmlns:a16="http://schemas.microsoft.com/office/drawing/2014/main" id="{3FE5250A-E0C5-450F-B324-8B214D45C0CF}"/>
              </a:ext>
            </a:extLst>
          </p:cNvPr>
          <p:cNvSpPr>
            <a:spLocks noGrp="1"/>
          </p:cNvSpPr>
          <p:nvPr>
            <p:ph type="body" sz="quarter" idx="41"/>
          </p:nvPr>
        </p:nvSpPr>
        <p:spPr/>
        <p:txBody>
          <a:bodyPr rtlCol="0"/>
          <a:lstStyle/>
          <a:p>
            <a:pPr rtl="0"/>
            <a:r>
              <a:rPr lang="es-ES" dirty="0"/>
              <a:t>JUL</a:t>
            </a:r>
          </a:p>
        </p:txBody>
      </p:sp>
      <p:sp>
        <p:nvSpPr>
          <p:cNvPr id="14" name="Marcador de texto 13">
            <a:extLst>
              <a:ext uri="{FF2B5EF4-FFF2-40B4-BE49-F238E27FC236}">
                <a16:creationId xmlns:a16="http://schemas.microsoft.com/office/drawing/2014/main" id="{45F24C43-5229-4A8D-8830-3519775B4841}"/>
              </a:ext>
            </a:extLst>
          </p:cNvPr>
          <p:cNvSpPr>
            <a:spLocks noGrp="1"/>
          </p:cNvSpPr>
          <p:nvPr>
            <p:ph type="body" sz="quarter" idx="42"/>
          </p:nvPr>
        </p:nvSpPr>
        <p:spPr/>
        <p:txBody>
          <a:bodyPr rtlCol="0"/>
          <a:lstStyle/>
          <a:p>
            <a:pPr rtl="0"/>
            <a:r>
              <a:rPr lang="es-ES" dirty="0"/>
              <a:t>OCT</a:t>
            </a:r>
          </a:p>
        </p:txBody>
      </p:sp>
      <p:sp>
        <p:nvSpPr>
          <p:cNvPr id="15" name="Marcador de texto 14">
            <a:extLst>
              <a:ext uri="{FF2B5EF4-FFF2-40B4-BE49-F238E27FC236}">
                <a16:creationId xmlns:a16="http://schemas.microsoft.com/office/drawing/2014/main" id="{3517CC3B-3BE8-4544-BD85-3D7E95006AE1}"/>
              </a:ext>
            </a:extLst>
          </p:cNvPr>
          <p:cNvSpPr>
            <a:spLocks noGrp="1"/>
          </p:cNvSpPr>
          <p:nvPr>
            <p:ph type="body" sz="quarter" idx="43"/>
          </p:nvPr>
        </p:nvSpPr>
        <p:spPr/>
        <p:txBody>
          <a:bodyPr rtlCol="0"/>
          <a:lstStyle/>
          <a:p>
            <a:pPr rtl="0"/>
            <a:r>
              <a:rPr lang="es-ES" dirty="0"/>
              <a:t>AGO</a:t>
            </a:r>
          </a:p>
        </p:txBody>
      </p:sp>
      <p:sp>
        <p:nvSpPr>
          <p:cNvPr id="16" name="Marcador de texto 15">
            <a:extLst>
              <a:ext uri="{FF2B5EF4-FFF2-40B4-BE49-F238E27FC236}">
                <a16:creationId xmlns:a16="http://schemas.microsoft.com/office/drawing/2014/main" id="{B449F2E1-6906-48B5-9833-C154025B4C10}"/>
              </a:ext>
            </a:extLst>
          </p:cNvPr>
          <p:cNvSpPr>
            <a:spLocks noGrp="1"/>
          </p:cNvSpPr>
          <p:nvPr>
            <p:ph type="body" sz="quarter" idx="44"/>
          </p:nvPr>
        </p:nvSpPr>
        <p:spPr/>
        <p:txBody>
          <a:bodyPr rtlCol="0"/>
          <a:lstStyle/>
          <a:p>
            <a:pPr rtl="0"/>
            <a:r>
              <a:rPr lang="es-ES" dirty="0"/>
              <a:t>SEP</a:t>
            </a:r>
          </a:p>
        </p:txBody>
      </p:sp>
      <p:sp>
        <p:nvSpPr>
          <p:cNvPr id="17" name="Marcador de texto 16">
            <a:extLst>
              <a:ext uri="{FF2B5EF4-FFF2-40B4-BE49-F238E27FC236}">
                <a16:creationId xmlns:a16="http://schemas.microsoft.com/office/drawing/2014/main" id="{7B64AE2D-234B-40D4-914E-50FF870E62B6}"/>
              </a:ext>
            </a:extLst>
          </p:cNvPr>
          <p:cNvSpPr>
            <a:spLocks noGrp="1"/>
          </p:cNvSpPr>
          <p:nvPr>
            <p:ph type="body" sz="quarter" idx="45"/>
          </p:nvPr>
        </p:nvSpPr>
        <p:spPr/>
        <p:txBody>
          <a:bodyPr rtlCol="0"/>
          <a:lstStyle/>
          <a:p>
            <a:pPr rtl="0"/>
            <a:r>
              <a:rPr lang="es-ES" dirty="0"/>
              <a:t>NOV</a:t>
            </a:r>
          </a:p>
        </p:txBody>
      </p:sp>
      <p:sp>
        <p:nvSpPr>
          <p:cNvPr id="18" name="Marcador de texto 17">
            <a:extLst>
              <a:ext uri="{FF2B5EF4-FFF2-40B4-BE49-F238E27FC236}">
                <a16:creationId xmlns:a16="http://schemas.microsoft.com/office/drawing/2014/main" id="{7BEB8C77-452E-457C-ABF0-8D888DA65F2A}"/>
              </a:ext>
            </a:extLst>
          </p:cNvPr>
          <p:cNvSpPr>
            <a:spLocks noGrp="1"/>
          </p:cNvSpPr>
          <p:nvPr>
            <p:ph type="body" sz="quarter" idx="46"/>
          </p:nvPr>
        </p:nvSpPr>
        <p:spPr/>
        <p:txBody>
          <a:bodyPr rtlCol="0"/>
          <a:lstStyle/>
          <a:p>
            <a:pPr rtl="0"/>
            <a:r>
              <a:rPr lang="es-ES" dirty="0"/>
              <a:t>DIC</a:t>
            </a:r>
          </a:p>
        </p:txBody>
      </p:sp>
      <p:sp>
        <p:nvSpPr>
          <p:cNvPr id="19" name="Marcador de texto 18">
            <a:extLst>
              <a:ext uri="{FF2B5EF4-FFF2-40B4-BE49-F238E27FC236}">
                <a16:creationId xmlns:a16="http://schemas.microsoft.com/office/drawing/2014/main" id="{5844EAEC-ACDF-4D36-8545-B2E0D64931BB}"/>
              </a:ext>
            </a:extLst>
          </p:cNvPr>
          <p:cNvSpPr>
            <a:spLocks noGrp="1"/>
          </p:cNvSpPr>
          <p:nvPr>
            <p:ph type="body" sz="quarter" idx="47"/>
          </p:nvPr>
        </p:nvSpPr>
        <p:spPr/>
        <p:txBody>
          <a:bodyPr rtlCol="0"/>
          <a:lstStyle/>
          <a:p>
            <a:pPr rtl="0"/>
            <a:r>
              <a:rPr lang="es-ES" dirty="0"/>
              <a:t>ENE</a:t>
            </a:r>
          </a:p>
        </p:txBody>
      </p:sp>
      <p:sp>
        <p:nvSpPr>
          <p:cNvPr id="20" name="Marcador de texto 19">
            <a:extLst>
              <a:ext uri="{FF2B5EF4-FFF2-40B4-BE49-F238E27FC236}">
                <a16:creationId xmlns:a16="http://schemas.microsoft.com/office/drawing/2014/main" id="{171378CA-A7A3-4FDB-9FB3-52E088925FB0}"/>
              </a:ext>
            </a:extLst>
          </p:cNvPr>
          <p:cNvSpPr>
            <a:spLocks noGrp="1"/>
          </p:cNvSpPr>
          <p:nvPr>
            <p:ph type="body" sz="quarter" idx="48"/>
          </p:nvPr>
        </p:nvSpPr>
        <p:spPr/>
        <p:txBody>
          <a:bodyPr rtlCol="0"/>
          <a:lstStyle/>
          <a:p>
            <a:pPr rtl="0"/>
            <a:r>
              <a:rPr lang="es-ES" dirty="0"/>
              <a:t>FEB</a:t>
            </a:r>
          </a:p>
        </p:txBody>
      </p:sp>
      <p:sp>
        <p:nvSpPr>
          <p:cNvPr id="21" name="Marcador de texto 20">
            <a:extLst>
              <a:ext uri="{FF2B5EF4-FFF2-40B4-BE49-F238E27FC236}">
                <a16:creationId xmlns:a16="http://schemas.microsoft.com/office/drawing/2014/main" id="{7215858D-C865-44F3-942E-150A95674327}"/>
              </a:ext>
            </a:extLst>
          </p:cNvPr>
          <p:cNvSpPr>
            <a:spLocks noGrp="1"/>
          </p:cNvSpPr>
          <p:nvPr>
            <p:ph type="body" sz="quarter" idx="49"/>
          </p:nvPr>
        </p:nvSpPr>
        <p:spPr/>
        <p:txBody>
          <a:bodyPr rtlCol="0"/>
          <a:lstStyle/>
          <a:p>
            <a:pPr rtl="0"/>
            <a:r>
              <a:rPr lang="es-ES" dirty="0"/>
              <a:t>MAR</a:t>
            </a:r>
          </a:p>
        </p:txBody>
      </p:sp>
      <p:sp>
        <p:nvSpPr>
          <p:cNvPr id="22" name="Marcador de texto 21">
            <a:extLst>
              <a:ext uri="{FF2B5EF4-FFF2-40B4-BE49-F238E27FC236}">
                <a16:creationId xmlns:a16="http://schemas.microsoft.com/office/drawing/2014/main" id="{54C23D78-11EE-4923-A0DE-F6835790A153}"/>
              </a:ext>
            </a:extLst>
          </p:cNvPr>
          <p:cNvSpPr>
            <a:spLocks noGrp="1"/>
          </p:cNvSpPr>
          <p:nvPr>
            <p:ph type="body" sz="quarter" idx="50"/>
          </p:nvPr>
        </p:nvSpPr>
        <p:spPr/>
        <p:txBody>
          <a:bodyPr rtlCol="0"/>
          <a:lstStyle/>
          <a:p>
            <a:pPr rtl="0"/>
            <a:r>
              <a:rPr lang="es-ES" dirty="0"/>
              <a:t>ABR</a:t>
            </a:r>
          </a:p>
        </p:txBody>
      </p:sp>
      <p:sp>
        <p:nvSpPr>
          <p:cNvPr id="23" name="Marcador de texto 22">
            <a:extLst>
              <a:ext uri="{FF2B5EF4-FFF2-40B4-BE49-F238E27FC236}">
                <a16:creationId xmlns:a16="http://schemas.microsoft.com/office/drawing/2014/main" id="{653DB2CA-F228-4CCA-8787-80CD1EABCF13}"/>
              </a:ext>
            </a:extLst>
          </p:cNvPr>
          <p:cNvSpPr>
            <a:spLocks noGrp="1"/>
          </p:cNvSpPr>
          <p:nvPr>
            <p:ph type="body" sz="quarter" idx="51"/>
          </p:nvPr>
        </p:nvSpPr>
        <p:spPr/>
        <p:txBody>
          <a:bodyPr rtlCol="0"/>
          <a:lstStyle/>
          <a:p>
            <a:pPr rtl="0"/>
            <a:r>
              <a:rPr lang="es-ES" dirty="0"/>
              <a:t>MAY</a:t>
            </a:r>
          </a:p>
        </p:txBody>
      </p:sp>
      <p:sp>
        <p:nvSpPr>
          <p:cNvPr id="24" name="Marcador de texto 23">
            <a:extLst>
              <a:ext uri="{FF2B5EF4-FFF2-40B4-BE49-F238E27FC236}">
                <a16:creationId xmlns:a16="http://schemas.microsoft.com/office/drawing/2014/main" id="{DAACD272-4496-43F6-B9E4-DFFBACDDC3CD}"/>
              </a:ext>
            </a:extLst>
          </p:cNvPr>
          <p:cNvSpPr>
            <a:spLocks noGrp="1"/>
          </p:cNvSpPr>
          <p:nvPr>
            <p:ph type="body" sz="quarter" idx="52"/>
          </p:nvPr>
        </p:nvSpPr>
        <p:spPr/>
        <p:txBody>
          <a:bodyPr rtlCol="0"/>
          <a:lstStyle/>
          <a:p>
            <a:pPr rtl="0"/>
            <a:r>
              <a:rPr lang="es-ES" dirty="0"/>
              <a:t>JUN</a:t>
            </a:r>
          </a:p>
        </p:txBody>
      </p:sp>
      <p:sp>
        <p:nvSpPr>
          <p:cNvPr id="25" name="Marcador de texto 24">
            <a:extLst>
              <a:ext uri="{FF2B5EF4-FFF2-40B4-BE49-F238E27FC236}">
                <a16:creationId xmlns:a16="http://schemas.microsoft.com/office/drawing/2014/main" id="{347CC1FC-4CFD-44F0-B8A0-3FBBA8549F97}"/>
              </a:ext>
            </a:extLst>
          </p:cNvPr>
          <p:cNvSpPr>
            <a:spLocks noGrp="1"/>
          </p:cNvSpPr>
          <p:nvPr>
            <p:ph type="body" sz="quarter" idx="53"/>
          </p:nvPr>
        </p:nvSpPr>
        <p:spPr/>
        <p:txBody>
          <a:bodyPr rtlCol="0"/>
          <a:lstStyle/>
          <a:p>
            <a:pPr rtl="0"/>
            <a:r>
              <a:rPr lang="es-ES" dirty="0"/>
              <a:t>JUL</a:t>
            </a:r>
          </a:p>
        </p:txBody>
      </p:sp>
      <p:sp>
        <p:nvSpPr>
          <p:cNvPr id="26" name="Marcador de texto 25">
            <a:extLst>
              <a:ext uri="{FF2B5EF4-FFF2-40B4-BE49-F238E27FC236}">
                <a16:creationId xmlns:a16="http://schemas.microsoft.com/office/drawing/2014/main" id="{9E41E4DD-E5EB-4682-9AA3-BA23502357CC}"/>
              </a:ext>
            </a:extLst>
          </p:cNvPr>
          <p:cNvSpPr>
            <a:spLocks noGrp="1"/>
          </p:cNvSpPr>
          <p:nvPr>
            <p:ph type="body" sz="quarter" idx="54"/>
          </p:nvPr>
        </p:nvSpPr>
        <p:spPr/>
        <p:txBody>
          <a:bodyPr rtlCol="0"/>
          <a:lstStyle/>
          <a:p>
            <a:pPr rtl="0"/>
            <a:r>
              <a:rPr lang="es-ES" dirty="0"/>
              <a:t>OCT</a:t>
            </a:r>
          </a:p>
        </p:txBody>
      </p:sp>
      <p:sp>
        <p:nvSpPr>
          <p:cNvPr id="27" name="Marcador de texto 26">
            <a:extLst>
              <a:ext uri="{FF2B5EF4-FFF2-40B4-BE49-F238E27FC236}">
                <a16:creationId xmlns:a16="http://schemas.microsoft.com/office/drawing/2014/main" id="{B49C0CB4-E352-430E-A9B3-2AC715BAA58A}"/>
              </a:ext>
            </a:extLst>
          </p:cNvPr>
          <p:cNvSpPr>
            <a:spLocks noGrp="1"/>
          </p:cNvSpPr>
          <p:nvPr>
            <p:ph type="body" sz="quarter" idx="55"/>
          </p:nvPr>
        </p:nvSpPr>
        <p:spPr/>
        <p:txBody>
          <a:bodyPr rtlCol="0"/>
          <a:lstStyle/>
          <a:p>
            <a:pPr rtl="0"/>
            <a:r>
              <a:rPr lang="es-ES" dirty="0"/>
              <a:t>AGO</a:t>
            </a:r>
          </a:p>
        </p:txBody>
      </p:sp>
      <p:sp>
        <p:nvSpPr>
          <p:cNvPr id="28" name="Marcador de texto 27">
            <a:extLst>
              <a:ext uri="{FF2B5EF4-FFF2-40B4-BE49-F238E27FC236}">
                <a16:creationId xmlns:a16="http://schemas.microsoft.com/office/drawing/2014/main" id="{EF3FC6DB-D8A8-4081-9B5F-E9289FF1DB12}"/>
              </a:ext>
            </a:extLst>
          </p:cNvPr>
          <p:cNvSpPr>
            <a:spLocks noGrp="1"/>
          </p:cNvSpPr>
          <p:nvPr>
            <p:ph type="body" sz="quarter" idx="56"/>
          </p:nvPr>
        </p:nvSpPr>
        <p:spPr/>
        <p:txBody>
          <a:bodyPr rtlCol="0"/>
          <a:lstStyle/>
          <a:p>
            <a:pPr rtl="0"/>
            <a:r>
              <a:rPr lang="es-ES" dirty="0"/>
              <a:t>SEP</a:t>
            </a:r>
          </a:p>
        </p:txBody>
      </p:sp>
      <p:sp>
        <p:nvSpPr>
          <p:cNvPr id="29" name="Marcador de texto 28">
            <a:extLst>
              <a:ext uri="{FF2B5EF4-FFF2-40B4-BE49-F238E27FC236}">
                <a16:creationId xmlns:a16="http://schemas.microsoft.com/office/drawing/2014/main" id="{1B01CDF5-5785-42A7-8FCF-499C2D0216D9}"/>
              </a:ext>
            </a:extLst>
          </p:cNvPr>
          <p:cNvSpPr>
            <a:spLocks noGrp="1"/>
          </p:cNvSpPr>
          <p:nvPr>
            <p:ph type="body" sz="quarter" idx="59"/>
          </p:nvPr>
        </p:nvSpPr>
        <p:spPr>
          <a:xfrm>
            <a:off x="277580" y="1528711"/>
            <a:ext cx="2961007" cy="1403975"/>
          </a:xfrm>
          <a:ln>
            <a:noFill/>
          </a:ln>
        </p:spPr>
        <p:txBody>
          <a:bodyPr rtlCol="0"/>
          <a:lstStyle/>
          <a:p>
            <a:r>
              <a:rPr lang="es-ES" dirty="0"/>
              <a:t>Presentación del prototipo:</a:t>
            </a:r>
            <a:br>
              <a:rPr lang="es-ES" dirty="0"/>
            </a:br>
            <a:r>
              <a:rPr lang="es-MX" sz="1200" dirty="0"/>
              <a:t>Samsung quiere mantenerse presente en la vida de las personas y con inteligencia artificial se presento en el (CES) 2020, en Las Vegas, Nevada. El proyecto de Ballie, un pequeño asistente robótico en forma de bola.</a:t>
            </a:r>
            <a:endParaRPr lang="es-ES" dirty="0"/>
          </a:p>
        </p:txBody>
      </p:sp>
      <p:sp>
        <p:nvSpPr>
          <p:cNvPr id="30" name="Marcador de texto 29">
            <a:extLst>
              <a:ext uri="{FF2B5EF4-FFF2-40B4-BE49-F238E27FC236}">
                <a16:creationId xmlns:a16="http://schemas.microsoft.com/office/drawing/2014/main" id="{CEB6AD7A-70B7-44AF-A561-DFBE576D8361}"/>
              </a:ext>
            </a:extLst>
          </p:cNvPr>
          <p:cNvSpPr>
            <a:spLocks noGrp="1"/>
          </p:cNvSpPr>
          <p:nvPr>
            <p:ph type="body" sz="quarter" idx="60"/>
          </p:nvPr>
        </p:nvSpPr>
        <p:spPr>
          <a:xfrm>
            <a:off x="4336" y="2632040"/>
            <a:ext cx="1690417" cy="224670"/>
          </a:xfrm>
        </p:spPr>
        <p:txBody>
          <a:bodyPr rtlCol="0"/>
          <a:lstStyle/>
          <a:p>
            <a:pPr rtl="0"/>
            <a:r>
              <a:rPr lang="es-ES" dirty="0"/>
              <a:t>Enero 2020</a:t>
            </a:r>
          </a:p>
        </p:txBody>
      </p:sp>
      <p:sp>
        <p:nvSpPr>
          <p:cNvPr id="2" name="Título 1">
            <a:extLst>
              <a:ext uri="{FF2B5EF4-FFF2-40B4-BE49-F238E27FC236}">
                <a16:creationId xmlns:a16="http://schemas.microsoft.com/office/drawing/2014/main" id="{A9E82309-8DCF-411D-966B-C430D1472C6F}"/>
              </a:ext>
            </a:extLst>
          </p:cNvPr>
          <p:cNvSpPr>
            <a:spLocks noGrp="1"/>
          </p:cNvSpPr>
          <p:nvPr>
            <p:ph type="title"/>
          </p:nvPr>
        </p:nvSpPr>
        <p:spPr/>
        <p:txBody>
          <a:bodyPr rtlCol="0"/>
          <a:lstStyle/>
          <a:p>
            <a:pPr rtl="0"/>
            <a:r>
              <a:rPr lang="es-ES" dirty="0"/>
              <a:t>Historia</a:t>
            </a:r>
          </a:p>
        </p:txBody>
      </p:sp>
      <p:sp>
        <p:nvSpPr>
          <p:cNvPr id="3" name="Marcador de número de diapositiva 2">
            <a:extLst>
              <a:ext uri="{FF2B5EF4-FFF2-40B4-BE49-F238E27FC236}">
                <a16:creationId xmlns:a16="http://schemas.microsoft.com/office/drawing/2014/main" id="{616D2383-EFA4-46C9-8926-B33450EBF2AD}"/>
              </a:ext>
            </a:extLst>
          </p:cNvPr>
          <p:cNvSpPr>
            <a:spLocks noGrp="1"/>
          </p:cNvSpPr>
          <p:nvPr>
            <p:ph type="sldNum" sz="quarter" idx="62"/>
          </p:nvPr>
        </p:nvSpPr>
        <p:spPr/>
        <p:txBody>
          <a:bodyPr rtlCol="0"/>
          <a:lstStyle/>
          <a:p>
            <a:pPr rtl="0"/>
            <a:r>
              <a:rPr lang="es-ES" dirty="0"/>
              <a:t>página </a:t>
            </a:r>
            <a:fld id="{19B51A1E-902D-48AF-9020-955120F399B6}" type="slidenum">
              <a:rPr lang="es-ES" smtClean="0"/>
              <a:pPr rtl="0"/>
              <a:t>5</a:t>
            </a:fld>
            <a:endParaRPr lang="es-ES" dirty="0"/>
          </a:p>
        </p:txBody>
      </p:sp>
      <p:sp>
        <p:nvSpPr>
          <p:cNvPr id="32" name="Marcador de texto 28">
            <a:extLst>
              <a:ext uri="{FF2B5EF4-FFF2-40B4-BE49-F238E27FC236}">
                <a16:creationId xmlns:a16="http://schemas.microsoft.com/office/drawing/2014/main" id="{3B8215E4-CBB2-4AF4-8D62-074910551A83}"/>
              </a:ext>
            </a:extLst>
          </p:cNvPr>
          <p:cNvSpPr txBox="1">
            <a:spLocks/>
          </p:cNvSpPr>
          <p:nvPr/>
        </p:nvSpPr>
        <p:spPr>
          <a:xfrm>
            <a:off x="1994839" y="4584019"/>
            <a:ext cx="3781444" cy="1403975"/>
          </a:xfrm>
          <a:prstGeom prst="rect">
            <a:avLst/>
          </a:prstGeom>
          <a:noFill/>
          <a:ln w="3175">
            <a:no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rtl="0"/>
            <a:endParaRPr lang="es-ES" dirty="0"/>
          </a:p>
          <a:p>
            <a:pPr rtl="0"/>
            <a:r>
              <a:rPr lang="es-ES" dirty="0"/>
              <a:t>Marketing:</a:t>
            </a:r>
          </a:p>
          <a:p>
            <a:r>
              <a:rPr lang="es-MX" sz="1200" dirty="0"/>
              <a:t>Por medio de Twitter, la compañía surcoreana difundió un video promocional en donde se puede ver al robot realizando algunas tareas domésticas a partir de su conexión con varios </a:t>
            </a:r>
            <a:r>
              <a:rPr lang="es-MX" sz="1200" b="1" dirty="0"/>
              <a:t>dispositivos inteligentes</a:t>
            </a:r>
            <a:r>
              <a:rPr lang="es-MX" sz="1200" dirty="0"/>
              <a:t> en el hogar como encender la televisión, activar una aspiradora o incluso abrir las persiana.</a:t>
            </a:r>
            <a:br>
              <a:rPr lang="es-ES" dirty="0"/>
            </a:br>
            <a:endParaRPr lang="es-ES" dirty="0"/>
          </a:p>
        </p:txBody>
      </p:sp>
      <p:sp>
        <p:nvSpPr>
          <p:cNvPr id="33" name="Marcador de texto 29">
            <a:extLst>
              <a:ext uri="{FF2B5EF4-FFF2-40B4-BE49-F238E27FC236}">
                <a16:creationId xmlns:a16="http://schemas.microsoft.com/office/drawing/2014/main" id="{9E7006F3-EE4E-489F-B064-7A486ADA740E}"/>
              </a:ext>
            </a:extLst>
          </p:cNvPr>
          <p:cNvSpPr txBox="1">
            <a:spLocks/>
          </p:cNvSpPr>
          <p:nvPr/>
        </p:nvSpPr>
        <p:spPr>
          <a:xfrm>
            <a:off x="3079544" y="4700987"/>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s-ES" dirty="0"/>
              <a:t>Jun-Ago , 2020</a:t>
            </a:r>
          </a:p>
        </p:txBody>
      </p:sp>
      <p:sp>
        <p:nvSpPr>
          <p:cNvPr id="35" name="Marcador de texto 28">
            <a:extLst>
              <a:ext uri="{FF2B5EF4-FFF2-40B4-BE49-F238E27FC236}">
                <a16:creationId xmlns:a16="http://schemas.microsoft.com/office/drawing/2014/main" id="{5DDAA146-7B54-4D5A-9D07-B5407105AE6E}"/>
              </a:ext>
            </a:extLst>
          </p:cNvPr>
          <p:cNvSpPr txBox="1">
            <a:spLocks/>
          </p:cNvSpPr>
          <p:nvPr/>
        </p:nvSpPr>
        <p:spPr>
          <a:xfrm>
            <a:off x="7548407" y="864000"/>
            <a:ext cx="2653975" cy="561975"/>
          </a:xfrm>
          <a:prstGeom prst="rect">
            <a:avLst/>
          </a:prstGeom>
          <a:noFill/>
          <a:ln w="3175">
            <a:no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ES" dirty="0"/>
              <a:t>Lanzamiento:</a:t>
            </a:r>
            <a:br>
              <a:rPr lang="es-ES" dirty="0"/>
            </a:br>
            <a:r>
              <a:rPr lang="es-MX" sz="1100" dirty="0"/>
              <a:t>Aunque su aplicabilidad está claramente enfocada al hogar y el entretenimiento, aun no se han dado detalles sobre su fecha de lanzamiento y precio,  se estima que cuando este esté disponible en el segundo trimestre del año 2021</a:t>
            </a:r>
            <a:endParaRPr lang="es-ES" dirty="0"/>
          </a:p>
        </p:txBody>
      </p:sp>
      <p:sp>
        <p:nvSpPr>
          <p:cNvPr id="36" name="Marcador de texto 29">
            <a:extLst>
              <a:ext uri="{FF2B5EF4-FFF2-40B4-BE49-F238E27FC236}">
                <a16:creationId xmlns:a16="http://schemas.microsoft.com/office/drawing/2014/main" id="{3259EAFB-C623-4255-9B5C-A06E8132A64F}"/>
              </a:ext>
            </a:extLst>
          </p:cNvPr>
          <p:cNvSpPr txBox="1">
            <a:spLocks/>
          </p:cNvSpPr>
          <p:nvPr/>
        </p:nvSpPr>
        <p:spPr>
          <a:xfrm>
            <a:off x="8053707" y="2045367"/>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s-ES" dirty="0"/>
              <a:t>Abr, 20AA</a:t>
            </a:r>
          </a:p>
        </p:txBody>
      </p:sp>
      <p:pic>
        <p:nvPicPr>
          <p:cNvPr id="53" name="Marcador de posición de imagen 17">
            <a:extLst>
              <a:ext uri="{FF2B5EF4-FFF2-40B4-BE49-F238E27FC236}">
                <a16:creationId xmlns:a16="http://schemas.microsoft.com/office/drawing/2014/main" id="{34B4F9E2-1985-41AD-870A-57364250EFD0}"/>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rcRect/>
          <a:stretch/>
        </p:blipFill>
        <p:spPr>
          <a:xfrm>
            <a:off x="6662853" y="4566623"/>
            <a:ext cx="2105387" cy="1403974"/>
          </a:xfrm>
          <a:prstGeom prst="ellipse">
            <a:avLst/>
          </a:prstGeom>
        </p:spPr>
      </p:pic>
      <p:sp>
        <p:nvSpPr>
          <p:cNvPr id="54" name="CuadroTexto 53">
            <a:extLst>
              <a:ext uri="{FF2B5EF4-FFF2-40B4-BE49-F238E27FC236}">
                <a16:creationId xmlns:a16="http://schemas.microsoft.com/office/drawing/2014/main" id="{CD7AD04E-5703-44EE-94ED-D58726513DF2}"/>
              </a:ext>
            </a:extLst>
          </p:cNvPr>
          <p:cNvSpPr txBox="1"/>
          <p:nvPr/>
        </p:nvSpPr>
        <p:spPr>
          <a:xfrm>
            <a:off x="8970993" y="4824341"/>
            <a:ext cx="2207827" cy="923330"/>
          </a:xfrm>
          <a:prstGeom prst="rect">
            <a:avLst/>
          </a:prstGeom>
          <a:noFill/>
        </p:spPr>
        <p:txBody>
          <a:bodyPr wrap="square" rtlCol="0">
            <a:spAutoFit/>
          </a:bodyPr>
          <a:lstStyle/>
          <a:p>
            <a:r>
              <a:rPr lang="es-MX" dirty="0">
                <a:solidFill>
                  <a:schemeClr val="bg1"/>
                </a:solidFill>
              </a:rPr>
              <a:t>Kim Hyun Suk</a:t>
            </a:r>
          </a:p>
          <a:p>
            <a:pPr algn="just"/>
            <a:r>
              <a:rPr lang="es-MX" sz="1200" dirty="0">
                <a:solidFill>
                  <a:schemeClr val="bg1"/>
                </a:solidFill>
              </a:rPr>
              <a:t>Copresidente ejecutivo de la firma surcoreana SAMSUNG y desarrollador del Proyecto.</a:t>
            </a:r>
          </a:p>
        </p:txBody>
      </p:sp>
      <p:pic>
        <p:nvPicPr>
          <p:cNvPr id="56" name="Gráfico 55" descr="Diagrama de ramificación">
            <a:hlinkClick r:id="rId5" action="ppaction://hlinksldjump"/>
            <a:extLst>
              <a:ext uri="{FF2B5EF4-FFF2-40B4-BE49-F238E27FC236}">
                <a16:creationId xmlns:a16="http://schemas.microsoft.com/office/drawing/2014/main" id="{C80B4DB1-22A9-4EF5-AC02-8451C8B453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85507" y="6058940"/>
            <a:ext cx="450917" cy="450917"/>
          </a:xfrm>
          <a:prstGeom prst="rect">
            <a:avLst/>
          </a:prstGeom>
        </p:spPr>
      </p:pic>
      <p:pic>
        <p:nvPicPr>
          <p:cNvPr id="57" name="Gráfico 56" descr="Fin">
            <a:hlinkClick r:id="rId8" action="ppaction://hlinksldjump"/>
            <a:extLst>
              <a:ext uri="{FF2B5EF4-FFF2-40B4-BE49-F238E27FC236}">
                <a16:creationId xmlns:a16="http://schemas.microsoft.com/office/drawing/2014/main" id="{1B5B9C5C-1A24-4300-9AC6-8A7927E3E6E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88862" y="6058940"/>
            <a:ext cx="317384" cy="317384"/>
          </a:xfrm>
          <a:prstGeom prst="rect">
            <a:avLst/>
          </a:prstGeom>
        </p:spPr>
      </p:pic>
      <p:pic>
        <p:nvPicPr>
          <p:cNvPr id="58" name="Gráfico 57" descr="Principio">
            <a:hlinkClick r:id="rId5" action="ppaction://hlinksldjump"/>
            <a:extLst>
              <a:ext uri="{FF2B5EF4-FFF2-40B4-BE49-F238E27FC236}">
                <a16:creationId xmlns:a16="http://schemas.microsoft.com/office/drawing/2014/main" id="{89E47A20-DE7F-468A-8647-58382F53994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055821" y="6058940"/>
            <a:ext cx="335473" cy="335473"/>
          </a:xfrm>
          <a:prstGeom prst="rect">
            <a:avLst/>
          </a:prstGeom>
        </p:spPr>
      </p:pic>
    </p:spTree>
    <p:extLst>
      <p:ext uri="{BB962C8B-B14F-4D97-AF65-F5344CB8AC3E}">
        <p14:creationId xmlns:p14="http://schemas.microsoft.com/office/powerpoint/2010/main" val="32031402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4E70AE6-D9C2-4E1B-A376-A7A7DEE1E8A3}"/>
              </a:ext>
            </a:extLst>
          </p:cNvPr>
          <p:cNvSpPr>
            <a:spLocks noGrp="1"/>
          </p:cNvSpPr>
          <p:nvPr>
            <p:ph type="sldNum" sz="quarter" idx="11"/>
          </p:nvPr>
        </p:nvSpPr>
        <p:spPr/>
        <p:txBody>
          <a:bodyPr rtlCol="0"/>
          <a:lstStyle/>
          <a:p>
            <a:pPr rtl="0"/>
            <a:r>
              <a:rPr lang="es-ES" dirty="0"/>
              <a:t>página </a:t>
            </a:r>
            <a:fld id="{19B51A1E-902D-48AF-9020-955120F399B6}" type="slidenum">
              <a:rPr lang="es-ES" smtClean="0"/>
              <a:pPr rtl="0"/>
              <a:t>6</a:t>
            </a:fld>
            <a:endParaRPr lang="es-ES" dirty="0"/>
          </a:p>
        </p:txBody>
      </p:sp>
      <p:sp>
        <p:nvSpPr>
          <p:cNvPr id="2" name="Título 1">
            <a:extLst>
              <a:ext uri="{FF2B5EF4-FFF2-40B4-BE49-F238E27FC236}">
                <a16:creationId xmlns:a16="http://schemas.microsoft.com/office/drawing/2014/main" id="{5225BC95-9A61-42D6-889E-D19E72BED8CC}"/>
              </a:ext>
            </a:extLst>
          </p:cNvPr>
          <p:cNvSpPr>
            <a:spLocks noGrp="1"/>
          </p:cNvSpPr>
          <p:nvPr>
            <p:ph type="title"/>
          </p:nvPr>
        </p:nvSpPr>
        <p:spPr/>
        <p:txBody>
          <a:bodyPr rtlCol="0"/>
          <a:lstStyle/>
          <a:p>
            <a:pPr rtl="0"/>
            <a:r>
              <a:rPr lang="es-ES" dirty="0"/>
              <a:t>Materiales-Tamaño-Pantalla</a:t>
            </a:r>
          </a:p>
        </p:txBody>
      </p:sp>
      <p:grpSp>
        <p:nvGrpSpPr>
          <p:cNvPr id="10" name="Grupo 9" title="Categoría del fondo (agrupada)">
            <a:extLst>
              <a:ext uri="{FF2B5EF4-FFF2-40B4-BE49-F238E27FC236}">
                <a16:creationId xmlns:a16="http://schemas.microsoft.com/office/drawing/2014/main" id="{78FA785D-9264-466B-AEAA-8E2A8AC23BFF}"/>
              </a:ext>
            </a:extLst>
          </p:cNvPr>
          <p:cNvGrpSpPr/>
          <p:nvPr/>
        </p:nvGrpSpPr>
        <p:grpSpPr>
          <a:xfrm>
            <a:off x="1418286" y="1158373"/>
            <a:ext cx="2456706" cy="1634164"/>
            <a:chOff x="635303" y="993330"/>
            <a:chExt cx="2456706" cy="1634164"/>
          </a:xfrm>
        </p:grpSpPr>
        <p:sp>
          <p:nvSpPr>
            <p:cNvPr id="11" name="Marcador de texto 80">
              <a:extLst>
                <a:ext uri="{FF2B5EF4-FFF2-40B4-BE49-F238E27FC236}">
                  <a16:creationId xmlns:a16="http://schemas.microsoft.com/office/drawing/2014/main" id="{9C4D3443-BA55-4194-A10B-882214472236}"/>
                </a:ext>
              </a:extLst>
            </p:cNvPr>
            <p:cNvSpPr txBox="1">
              <a:spLocks/>
            </p:cNvSpPr>
            <p:nvPr/>
          </p:nvSpPr>
          <p:spPr>
            <a:xfrm>
              <a:off x="635303" y="1910839"/>
              <a:ext cx="2391394" cy="716655"/>
            </a:xfrm>
            <a:prstGeom prst="rect">
              <a:avLst/>
            </a:prstGeom>
          </p:spPr>
          <p:txBody>
            <a:bodyPr lIns="0" tIns="0" rIns="0" bIns="0" rtlCol="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buNone/>
              </a:pPr>
              <a:r>
                <a:rPr lang="es-ES" sz="1400" noProof="1">
                  <a:solidFill>
                    <a:schemeClr val="bg1"/>
                  </a:solidFill>
                </a:rPr>
                <a:t>No hay especificaciones reales pero se cree que es parecido a una pelota, con dureza y textura liza ayudado de un pendulo para poder desplazarse. </a:t>
              </a:r>
            </a:p>
          </p:txBody>
        </p:sp>
        <p:sp>
          <p:nvSpPr>
            <p:cNvPr id="12" name="Marcador de texto 80">
              <a:extLst>
                <a:ext uri="{FF2B5EF4-FFF2-40B4-BE49-F238E27FC236}">
                  <a16:creationId xmlns:a16="http://schemas.microsoft.com/office/drawing/2014/main" id="{4715C3E6-4EE7-4EA6-87A1-B6B0BA92431F}"/>
                </a:ext>
              </a:extLst>
            </p:cNvPr>
            <p:cNvSpPr txBox="1">
              <a:spLocks/>
            </p:cNvSpPr>
            <p:nvPr/>
          </p:nvSpPr>
          <p:spPr>
            <a:xfrm>
              <a:off x="635303" y="1504110"/>
              <a:ext cx="2391394" cy="272762"/>
            </a:xfrm>
            <a:prstGeom prst="rect">
              <a:avLst/>
            </a:prstGeom>
          </p:spPr>
          <p:txBody>
            <a:bodyPr lIns="0" tIns="0" rIns="0" bIns="0" rtlCol="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0">
                <a:buNone/>
              </a:pPr>
              <a:r>
                <a:rPr lang="es-ES" dirty="0">
                  <a:solidFill>
                    <a:schemeClr val="bg1"/>
                  </a:solidFill>
                </a:rPr>
                <a:t>Materiales</a:t>
              </a:r>
            </a:p>
          </p:txBody>
        </p:sp>
        <p:pic>
          <p:nvPicPr>
            <p:cNvPr id="13" name="Gráfico 12" descr="Robot">
              <a:extLst>
                <a:ext uri="{FF2B5EF4-FFF2-40B4-BE49-F238E27FC236}">
                  <a16:creationId xmlns:a16="http://schemas.microsoft.com/office/drawing/2014/main" id="{118AC668-E5B7-477C-BBB6-9FB87CCCBAA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575854" y="993330"/>
              <a:ext cx="516155" cy="516155"/>
            </a:xfrm>
            <a:prstGeom prst="rect">
              <a:avLst/>
            </a:prstGeom>
          </p:spPr>
        </p:pic>
      </p:grpSp>
      <p:grpSp>
        <p:nvGrpSpPr>
          <p:cNvPr id="18" name="Grupo 17" title="Categoría del fondo (agrupada)">
            <a:extLst>
              <a:ext uri="{FF2B5EF4-FFF2-40B4-BE49-F238E27FC236}">
                <a16:creationId xmlns:a16="http://schemas.microsoft.com/office/drawing/2014/main" id="{990D619C-FBD3-434E-BFD3-36EFCE176C70}"/>
              </a:ext>
            </a:extLst>
          </p:cNvPr>
          <p:cNvGrpSpPr/>
          <p:nvPr/>
        </p:nvGrpSpPr>
        <p:grpSpPr>
          <a:xfrm>
            <a:off x="4655018" y="4839689"/>
            <a:ext cx="2646247" cy="1669940"/>
            <a:chOff x="428369" y="2759296"/>
            <a:chExt cx="2646247" cy="1669940"/>
          </a:xfrm>
        </p:grpSpPr>
        <p:sp>
          <p:nvSpPr>
            <p:cNvPr id="19" name="Marcador de texto 80">
              <a:extLst>
                <a:ext uri="{FF2B5EF4-FFF2-40B4-BE49-F238E27FC236}">
                  <a16:creationId xmlns:a16="http://schemas.microsoft.com/office/drawing/2014/main" id="{A6878129-A39E-41EB-9E23-2A32984D7CAC}"/>
                </a:ext>
              </a:extLst>
            </p:cNvPr>
            <p:cNvSpPr txBox="1">
              <a:spLocks/>
            </p:cNvSpPr>
            <p:nvPr/>
          </p:nvSpPr>
          <p:spPr>
            <a:xfrm>
              <a:off x="428369" y="3712581"/>
              <a:ext cx="2598328" cy="716655"/>
            </a:xfrm>
            <a:prstGeom prst="rect">
              <a:avLst/>
            </a:prstGeom>
          </p:spPr>
          <p:txBody>
            <a:bodyPr lIns="0" tIns="0" rIns="0" bIns="0" rtlCol="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buNone/>
              </a:pPr>
              <a:r>
                <a:rPr lang="es-ES" sz="1400" noProof="1">
                  <a:solidFill>
                    <a:schemeClr val="bg1"/>
                  </a:solidFill>
                </a:rPr>
                <a:t>Forma esferica de alrededor de 20 cm cubicos. </a:t>
              </a:r>
            </a:p>
          </p:txBody>
        </p:sp>
        <p:sp>
          <p:nvSpPr>
            <p:cNvPr id="20" name="Marcador de texto 80">
              <a:extLst>
                <a:ext uri="{FF2B5EF4-FFF2-40B4-BE49-F238E27FC236}">
                  <a16:creationId xmlns:a16="http://schemas.microsoft.com/office/drawing/2014/main" id="{26769ACA-7442-4E40-A854-8DF89988D616}"/>
                </a:ext>
              </a:extLst>
            </p:cNvPr>
            <p:cNvSpPr txBox="1">
              <a:spLocks/>
            </p:cNvSpPr>
            <p:nvPr/>
          </p:nvSpPr>
          <p:spPr>
            <a:xfrm>
              <a:off x="635303" y="3305852"/>
              <a:ext cx="2391394" cy="272762"/>
            </a:xfrm>
            <a:prstGeom prst="rect">
              <a:avLst/>
            </a:prstGeom>
          </p:spPr>
          <p:txBody>
            <a:bodyPr lIns="0" tIns="0" rIns="0" bIns="0" rtlCol="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0">
                <a:buNone/>
              </a:pPr>
              <a:r>
                <a:rPr lang="es-ES" dirty="0">
                  <a:solidFill>
                    <a:schemeClr val="bg1"/>
                  </a:solidFill>
                </a:rPr>
                <a:t>Tamaño</a:t>
              </a:r>
            </a:p>
          </p:txBody>
        </p:sp>
        <p:pic>
          <p:nvPicPr>
            <p:cNvPr id="21" name="Gráfico 20" descr="Regla">
              <a:extLst>
                <a:ext uri="{FF2B5EF4-FFF2-40B4-BE49-F238E27FC236}">
                  <a16:creationId xmlns:a16="http://schemas.microsoft.com/office/drawing/2014/main" id="{08C706D0-602E-4E70-8D49-B7A3F84636F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558461" y="2759296"/>
              <a:ext cx="516155" cy="516155"/>
            </a:xfrm>
            <a:prstGeom prst="rect">
              <a:avLst/>
            </a:prstGeom>
          </p:spPr>
        </p:pic>
      </p:grpSp>
      <p:grpSp>
        <p:nvGrpSpPr>
          <p:cNvPr id="14" name="Grupo 13" title="Categoría del fondo (agrupada)">
            <a:extLst>
              <a:ext uri="{FF2B5EF4-FFF2-40B4-BE49-F238E27FC236}">
                <a16:creationId xmlns:a16="http://schemas.microsoft.com/office/drawing/2014/main" id="{B1EA58AE-DF29-4AFB-8B2D-5941C37C8B1C}"/>
              </a:ext>
            </a:extLst>
          </p:cNvPr>
          <p:cNvGrpSpPr/>
          <p:nvPr/>
        </p:nvGrpSpPr>
        <p:grpSpPr>
          <a:xfrm>
            <a:off x="8183841" y="1025022"/>
            <a:ext cx="2440162" cy="1657889"/>
            <a:chOff x="635303" y="4653927"/>
            <a:chExt cx="2440162" cy="1657889"/>
          </a:xfrm>
        </p:grpSpPr>
        <p:sp>
          <p:nvSpPr>
            <p:cNvPr id="15" name="Marcador de texto 80">
              <a:extLst>
                <a:ext uri="{FF2B5EF4-FFF2-40B4-BE49-F238E27FC236}">
                  <a16:creationId xmlns:a16="http://schemas.microsoft.com/office/drawing/2014/main" id="{5CC120CE-241B-46BF-81A1-D0E5864C86E8}"/>
                </a:ext>
              </a:extLst>
            </p:cNvPr>
            <p:cNvSpPr txBox="1">
              <a:spLocks/>
            </p:cNvSpPr>
            <p:nvPr/>
          </p:nvSpPr>
          <p:spPr>
            <a:xfrm>
              <a:off x="684071" y="5595161"/>
              <a:ext cx="2391394" cy="716655"/>
            </a:xfrm>
            <a:prstGeom prst="rect">
              <a:avLst/>
            </a:prstGeom>
          </p:spPr>
          <p:txBody>
            <a:bodyPr lIns="0" tIns="0" rIns="0" bIns="0" rtlCol="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s-ES" sz="1400" noProof="1">
                  <a:solidFill>
                    <a:schemeClr val="bg1"/>
                  </a:solidFill>
                </a:rPr>
                <a:t>No aplica en el dispositivo</a:t>
              </a:r>
            </a:p>
          </p:txBody>
        </p:sp>
        <p:sp>
          <p:nvSpPr>
            <p:cNvPr id="16" name="Marcador de texto 80">
              <a:extLst>
                <a:ext uri="{FF2B5EF4-FFF2-40B4-BE49-F238E27FC236}">
                  <a16:creationId xmlns:a16="http://schemas.microsoft.com/office/drawing/2014/main" id="{2967B6E6-8BEF-4CB1-8225-6569B5BC6BEC}"/>
                </a:ext>
              </a:extLst>
            </p:cNvPr>
            <p:cNvSpPr txBox="1">
              <a:spLocks/>
            </p:cNvSpPr>
            <p:nvPr/>
          </p:nvSpPr>
          <p:spPr>
            <a:xfrm>
              <a:off x="684071" y="5188432"/>
              <a:ext cx="2391394" cy="272762"/>
            </a:xfrm>
            <a:prstGeom prst="rect">
              <a:avLst/>
            </a:prstGeom>
          </p:spPr>
          <p:txBody>
            <a:bodyPr lIns="0" tIns="0" rIns="0" bIns="0" rtlCol="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s-ES" dirty="0">
                  <a:solidFill>
                    <a:schemeClr val="bg1"/>
                  </a:solidFill>
                </a:rPr>
                <a:t>Pantalla</a:t>
              </a:r>
            </a:p>
          </p:txBody>
        </p:sp>
        <p:pic>
          <p:nvPicPr>
            <p:cNvPr id="17" name="Gráfico 16" descr="Smartphone">
              <a:extLst>
                <a:ext uri="{FF2B5EF4-FFF2-40B4-BE49-F238E27FC236}">
                  <a16:creationId xmlns:a16="http://schemas.microsoft.com/office/drawing/2014/main" id="{07C77A0A-D269-44E9-A32D-6A9CEC704D77}"/>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35303" y="4653927"/>
              <a:ext cx="516155" cy="516155"/>
            </a:xfrm>
            <a:prstGeom prst="rect">
              <a:avLst/>
            </a:prstGeom>
          </p:spPr>
        </p:pic>
      </p:grpSp>
      <p:sp>
        <p:nvSpPr>
          <p:cNvPr id="36" name="Elipse 35" descr="elemento decorativo">
            <a:extLst>
              <a:ext uri="{FF2B5EF4-FFF2-40B4-BE49-F238E27FC236}">
                <a16:creationId xmlns:a16="http://schemas.microsoft.com/office/drawing/2014/main" id="{55CD0478-9252-47FB-9703-B19F43291869}"/>
              </a:ext>
              <a:ext uri="{C183D7F6-B498-43B3-948B-1728B52AA6E4}">
                <adec:decorative xmlns:adec="http://schemas.microsoft.com/office/drawing/2017/decorative" val="1"/>
              </a:ext>
            </a:extLst>
          </p:cNvPr>
          <p:cNvSpPr/>
          <p:nvPr/>
        </p:nvSpPr>
        <p:spPr>
          <a:xfrm>
            <a:off x="4756673" y="2252973"/>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aphicFrame>
        <p:nvGraphicFramePr>
          <p:cNvPr id="5" name="Gráfico 4" title="Gráfico de la financiación">
            <a:extLst>
              <a:ext uri="{FF2B5EF4-FFF2-40B4-BE49-F238E27FC236}">
                <a16:creationId xmlns:a16="http://schemas.microsoft.com/office/drawing/2014/main" id="{6B5B5567-9EC0-4D32-9FDA-A396C361FC5A}"/>
              </a:ext>
            </a:extLst>
          </p:cNvPr>
          <p:cNvGraphicFramePr/>
          <p:nvPr>
            <p:extLst>
              <p:ext uri="{D42A27DB-BD31-4B8C-83A1-F6EECF244321}">
                <p14:modId xmlns:p14="http://schemas.microsoft.com/office/powerpoint/2010/main" val="1179729358"/>
              </p:ext>
            </p:extLst>
          </p:nvPr>
        </p:nvGraphicFramePr>
        <p:xfrm>
          <a:off x="4708857" y="2244534"/>
          <a:ext cx="2774286" cy="2737622"/>
        </p:xfrm>
        <a:graphic>
          <a:graphicData uri="http://schemas.openxmlformats.org/drawingml/2006/chart">
            <c:chart xmlns:c="http://schemas.openxmlformats.org/drawingml/2006/chart" xmlns:r="http://schemas.openxmlformats.org/officeDocument/2006/relationships" r:id="rId9"/>
          </a:graphicData>
        </a:graphic>
      </p:graphicFrame>
      <p:grpSp>
        <p:nvGrpSpPr>
          <p:cNvPr id="39" name="Grupo 38" descr="Flecha de globo">
            <a:extLst>
              <a:ext uri="{FF2B5EF4-FFF2-40B4-BE49-F238E27FC236}">
                <a16:creationId xmlns:a16="http://schemas.microsoft.com/office/drawing/2014/main" id="{9DAC4825-9A54-42A2-962A-529509E88C7A}"/>
              </a:ext>
            </a:extLst>
          </p:cNvPr>
          <p:cNvGrpSpPr/>
          <p:nvPr/>
        </p:nvGrpSpPr>
        <p:grpSpPr>
          <a:xfrm>
            <a:off x="7082870" y="1827903"/>
            <a:ext cx="959302" cy="369173"/>
            <a:chOff x="7082870" y="1827903"/>
            <a:chExt cx="959302" cy="369173"/>
          </a:xfrm>
        </p:grpSpPr>
        <p:grpSp>
          <p:nvGrpSpPr>
            <p:cNvPr id="22" name="Grupo 21" descr="Flechas de globo&#10;">
              <a:extLst>
                <a:ext uri="{FF2B5EF4-FFF2-40B4-BE49-F238E27FC236}">
                  <a16:creationId xmlns:a16="http://schemas.microsoft.com/office/drawing/2014/main" id="{286F7A2F-659A-4006-8D19-8ED4E02D58D6}"/>
                </a:ext>
              </a:extLst>
            </p:cNvPr>
            <p:cNvGrpSpPr/>
            <p:nvPr/>
          </p:nvGrpSpPr>
          <p:grpSpPr>
            <a:xfrm>
              <a:off x="7206959" y="1827903"/>
              <a:ext cx="835213" cy="340983"/>
              <a:chOff x="10085433" y="2368574"/>
              <a:chExt cx="1470538" cy="648934"/>
            </a:xfrm>
          </p:grpSpPr>
          <p:cxnSp>
            <p:nvCxnSpPr>
              <p:cNvPr id="23" name="Conector recto 22">
                <a:extLst>
                  <a:ext uri="{FF2B5EF4-FFF2-40B4-BE49-F238E27FC236}">
                    <a16:creationId xmlns:a16="http://schemas.microsoft.com/office/drawing/2014/main" id="{D84E44BF-58C4-4DA8-B6B1-C9E9A39EB246}"/>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13AFC16D-113E-464A-BC6B-A0684D4FEE9D}"/>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7" name="Elipse 36">
              <a:extLst>
                <a:ext uri="{FF2B5EF4-FFF2-40B4-BE49-F238E27FC236}">
                  <a16:creationId xmlns:a16="http://schemas.microsoft.com/office/drawing/2014/main" id="{952D9B15-BAD5-4589-9448-485063A71209}"/>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grpSp>
        <p:nvGrpSpPr>
          <p:cNvPr id="45" name="Grupo 44" descr="Flecha de globo">
            <a:extLst>
              <a:ext uri="{FF2B5EF4-FFF2-40B4-BE49-F238E27FC236}">
                <a16:creationId xmlns:a16="http://schemas.microsoft.com/office/drawing/2014/main" id="{86C9F581-3561-4AF1-B390-F754274458A3}"/>
              </a:ext>
            </a:extLst>
          </p:cNvPr>
          <p:cNvGrpSpPr/>
          <p:nvPr/>
        </p:nvGrpSpPr>
        <p:grpSpPr>
          <a:xfrm flipH="1">
            <a:off x="4178480" y="1827903"/>
            <a:ext cx="959302" cy="369173"/>
            <a:chOff x="7082870" y="1827903"/>
            <a:chExt cx="959302" cy="369173"/>
          </a:xfrm>
        </p:grpSpPr>
        <p:grpSp>
          <p:nvGrpSpPr>
            <p:cNvPr id="46" name="Grupo 45" descr="Flechas de globo&#10;">
              <a:extLst>
                <a:ext uri="{FF2B5EF4-FFF2-40B4-BE49-F238E27FC236}">
                  <a16:creationId xmlns:a16="http://schemas.microsoft.com/office/drawing/2014/main" id="{492B50D1-B419-43E7-A92D-38271989B5C0}"/>
                </a:ext>
              </a:extLst>
            </p:cNvPr>
            <p:cNvGrpSpPr/>
            <p:nvPr/>
          </p:nvGrpSpPr>
          <p:grpSpPr>
            <a:xfrm>
              <a:off x="7206959" y="1827903"/>
              <a:ext cx="835213" cy="340983"/>
              <a:chOff x="10085433" y="2368574"/>
              <a:chExt cx="1470538" cy="648934"/>
            </a:xfrm>
          </p:grpSpPr>
          <p:cxnSp>
            <p:nvCxnSpPr>
              <p:cNvPr id="48" name="Conector recto 47">
                <a:extLst>
                  <a:ext uri="{FF2B5EF4-FFF2-40B4-BE49-F238E27FC236}">
                    <a16:creationId xmlns:a16="http://schemas.microsoft.com/office/drawing/2014/main" id="{166DF3B1-4CA4-46BB-993E-ADBC3C43BF64}"/>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FC70BFDC-AC34-4AD2-9960-C2A33D486C39}"/>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7" name="Elipse 46">
              <a:extLst>
                <a:ext uri="{FF2B5EF4-FFF2-40B4-BE49-F238E27FC236}">
                  <a16:creationId xmlns:a16="http://schemas.microsoft.com/office/drawing/2014/main" id="{6C04D7A7-0079-418A-AC4E-6DFCC53AFA9E}"/>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grpSp>
        <p:nvGrpSpPr>
          <p:cNvPr id="50" name="Grupo 49" descr="Flecha de globo">
            <a:extLst>
              <a:ext uri="{FF2B5EF4-FFF2-40B4-BE49-F238E27FC236}">
                <a16:creationId xmlns:a16="http://schemas.microsoft.com/office/drawing/2014/main" id="{955A3937-3310-466D-B857-84EEB74A8DA4}"/>
              </a:ext>
            </a:extLst>
          </p:cNvPr>
          <p:cNvGrpSpPr/>
          <p:nvPr/>
        </p:nvGrpSpPr>
        <p:grpSpPr>
          <a:xfrm flipH="1" flipV="1">
            <a:off x="5411662" y="5006771"/>
            <a:ext cx="959302" cy="369173"/>
            <a:chOff x="7082870" y="1827903"/>
            <a:chExt cx="959302" cy="369173"/>
          </a:xfrm>
        </p:grpSpPr>
        <p:grpSp>
          <p:nvGrpSpPr>
            <p:cNvPr id="51" name="Grupo 50" descr="Flechas de globo&#10;">
              <a:extLst>
                <a:ext uri="{FF2B5EF4-FFF2-40B4-BE49-F238E27FC236}">
                  <a16:creationId xmlns:a16="http://schemas.microsoft.com/office/drawing/2014/main" id="{220B0A39-BA1C-4DFE-9E39-CCBDD1A596C4}"/>
                </a:ext>
              </a:extLst>
            </p:cNvPr>
            <p:cNvGrpSpPr/>
            <p:nvPr/>
          </p:nvGrpSpPr>
          <p:grpSpPr>
            <a:xfrm>
              <a:off x="7206959" y="1827903"/>
              <a:ext cx="835213" cy="340983"/>
              <a:chOff x="10085433" y="2368574"/>
              <a:chExt cx="1470538" cy="648934"/>
            </a:xfrm>
          </p:grpSpPr>
          <p:cxnSp>
            <p:nvCxnSpPr>
              <p:cNvPr id="53" name="Conector recto 52">
                <a:extLst>
                  <a:ext uri="{FF2B5EF4-FFF2-40B4-BE49-F238E27FC236}">
                    <a16:creationId xmlns:a16="http://schemas.microsoft.com/office/drawing/2014/main" id="{B85D25C6-382E-4A5F-8399-A22D1C63889B}"/>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id="{6860122E-3990-48D0-86B2-3056DC0DADE5}"/>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2" name="Elipse 51">
              <a:extLst>
                <a:ext uri="{FF2B5EF4-FFF2-40B4-BE49-F238E27FC236}">
                  <a16:creationId xmlns:a16="http://schemas.microsoft.com/office/drawing/2014/main" id="{3CDB5B86-E839-4BE9-B171-006C5C5A04C6}"/>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pic>
        <p:nvPicPr>
          <p:cNvPr id="25" name="Imagen 24" descr="Imagen que contiene interior, tabla, llenado, cubierto&#10;&#10;Descripción generada automáticamente">
            <a:extLst>
              <a:ext uri="{FF2B5EF4-FFF2-40B4-BE49-F238E27FC236}">
                <a16:creationId xmlns:a16="http://schemas.microsoft.com/office/drawing/2014/main" id="{6CD062E5-A473-4270-995D-65CC2FC0CF25}"/>
              </a:ext>
            </a:extLst>
          </p:cNvPr>
          <p:cNvPicPr>
            <a:picLocks noChangeAspect="1"/>
          </p:cNvPicPr>
          <p:nvPr/>
        </p:nvPicPr>
        <p:blipFill>
          <a:blip r:embed="rId10"/>
          <a:stretch>
            <a:fillRect/>
          </a:stretch>
        </p:blipFill>
        <p:spPr>
          <a:xfrm>
            <a:off x="2172243" y="4072942"/>
            <a:ext cx="1524000" cy="1280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Imagen 26">
            <a:extLst>
              <a:ext uri="{FF2B5EF4-FFF2-40B4-BE49-F238E27FC236}">
                <a16:creationId xmlns:a16="http://schemas.microsoft.com/office/drawing/2014/main" id="{4FBFFDE4-022D-4D12-B987-9ED55CB86BF8}"/>
              </a:ext>
            </a:extLst>
          </p:cNvPr>
          <p:cNvPicPr>
            <a:picLocks noChangeAspect="1"/>
          </p:cNvPicPr>
          <p:nvPr/>
        </p:nvPicPr>
        <p:blipFill>
          <a:blip r:embed="rId11"/>
          <a:stretch>
            <a:fillRect/>
          </a:stretch>
        </p:blipFill>
        <p:spPr>
          <a:xfrm>
            <a:off x="8441918" y="4029756"/>
            <a:ext cx="1986473" cy="13233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9" name="Gráfico 28" descr="Herramientas de minería">
            <a:extLst>
              <a:ext uri="{FF2B5EF4-FFF2-40B4-BE49-F238E27FC236}">
                <a16:creationId xmlns:a16="http://schemas.microsoft.com/office/drawing/2014/main" id="{83DC58E2-F25A-42A8-B44F-06E9F505FE6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638800" y="3115356"/>
            <a:ext cx="914400" cy="914400"/>
          </a:xfrm>
          <a:prstGeom prst="rect">
            <a:avLst/>
          </a:prstGeom>
        </p:spPr>
      </p:pic>
      <p:pic>
        <p:nvPicPr>
          <p:cNvPr id="55" name="Gráfico 54" descr="Diagrama de ramificación">
            <a:hlinkClick r:id="rId14" action="ppaction://hlinksldjump"/>
            <a:extLst>
              <a:ext uri="{FF2B5EF4-FFF2-40B4-BE49-F238E27FC236}">
                <a16:creationId xmlns:a16="http://schemas.microsoft.com/office/drawing/2014/main" id="{BB282AA8-40D1-4880-836C-93F432CB454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085507" y="6058940"/>
            <a:ext cx="450917" cy="450917"/>
          </a:xfrm>
          <a:prstGeom prst="rect">
            <a:avLst/>
          </a:prstGeom>
        </p:spPr>
      </p:pic>
      <p:pic>
        <p:nvPicPr>
          <p:cNvPr id="56" name="Gráfico 55" descr="Fin">
            <a:hlinkClick r:id="rId17" action="ppaction://hlinksldjump"/>
            <a:extLst>
              <a:ext uri="{FF2B5EF4-FFF2-40B4-BE49-F238E27FC236}">
                <a16:creationId xmlns:a16="http://schemas.microsoft.com/office/drawing/2014/main" id="{40B9F9C9-B686-4A54-B15A-361C3FAD9E0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465311" y="6058940"/>
            <a:ext cx="317384" cy="317384"/>
          </a:xfrm>
          <a:prstGeom prst="rect">
            <a:avLst/>
          </a:prstGeom>
        </p:spPr>
      </p:pic>
      <p:pic>
        <p:nvPicPr>
          <p:cNvPr id="57" name="Gráfico 56" descr="Principio">
            <a:hlinkClick r:id="rId20" action="ppaction://hlinksldjump"/>
            <a:extLst>
              <a:ext uri="{FF2B5EF4-FFF2-40B4-BE49-F238E27FC236}">
                <a16:creationId xmlns:a16="http://schemas.microsoft.com/office/drawing/2014/main" id="{4712B0EF-55AD-4397-80B3-C97F91E04F2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994762" y="6058940"/>
            <a:ext cx="335473" cy="335473"/>
          </a:xfrm>
          <a:prstGeom prst="rect">
            <a:avLst/>
          </a:prstGeom>
        </p:spPr>
      </p:pic>
    </p:spTree>
    <p:extLst>
      <p:ext uri="{BB962C8B-B14F-4D97-AF65-F5344CB8AC3E}">
        <p14:creationId xmlns:p14="http://schemas.microsoft.com/office/powerpoint/2010/main" val="1393773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Marcador de contenido 5" descr="Pantalla de ordenador portátil con código">
            <a:extLst>
              <a:ext uri="{FF2B5EF4-FFF2-40B4-BE49-F238E27FC236}">
                <a16:creationId xmlns:a16="http://schemas.microsoft.com/office/drawing/2014/main" id="{9CD99080-52DD-48AC-9FE9-FA5EBB796BD2}"/>
              </a:ext>
            </a:extLst>
          </p:cNvPr>
          <p:cNvPicPr>
            <a:picLocks noGrp="1" noChangeAspect="1"/>
          </p:cNvPicPr>
          <p:nvPr>
            <p:ph sz="half" idx="2"/>
          </p:nvPr>
        </p:nvPicPr>
        <p:blipFill>
          <a:blip r:embed="rId2">
            <a:alphaModFix amt="70000"/>
            <a:extLst>
              <a:ext uri="{28A0092B-C50C-407E-A947-70E740481C1C}">
                <a14:useLocalDpi xmlns:a14="http://schemas.microsoft.com/office/drawing/2010/main" val="0"/>
              </a:ext>
            </a:extLst>
          </a:blip>
          <a:srcRect/>
          <a:stretch/>
        </p:blipFill>
        <p:spPr>
          <a:xfrm>
            <a:off x="7431821" y="2065139"/>
            <a:ext cx="3381165" cy="3077673"/>
          </a:xfrm>
          <a:prstGeom prst="rect">
            <a:avLst/>
          </a:prstGeom>
          <a:ln>
            <a:noFill/>
          </a:ln>
          <a:effectLst>
            <a:outerShdw blurRad="292100" dist="139700" dir="2700000" algn="tl" rotWithShape="0">
              <a:srgbClr val="333333">
                <a:alpha val="65000"/>
              </a:srgbClr>
            </a:outerShdw>
          </a:effectLst>
        </p:spPr>
      </p:pic>
      <p:pic>
        <p:nvPicPr>
          <p:cNvPr id="14" name="Marcador de posición de imagen 6" descr="Mujer con auriculares de realidad aumentada">
            <a:extLst>
              <a:ext uri="{FF2B5EF4-FFF2-40B4-BE49-F238E27FC236}">
                <a16:creationId xmlns:a16="http://schemas.microsoft.com/office/drawing/2014/main" id="{ACC88D25-B0FC-4166-B636-397EF5C3B5CC}"/>
              </a:ext>
            </a:extLst>
          </p:cNvPr>
          <p:cNvPicPr>
            <a:picLocks noGrp="1" noChangeAspect="1"/>
          </p:cNvPicPr>
          <p:nvPr>
            <p:ph sz="half" idx="2"/>
          </p:nvPr>
        </p:nvPicPr>
        <p:blipFill rotWithShape="1">
          <a:blip r:embed="rId3" cstate="screen">
            <a:alphaModFix amt="50000"/>
            <a:extLst>
              <a:ext uri="{28A0092B-C50C-407E-A947-70E740481C1C}">
                <a14:useLocalDpi xmlns:a14="http://schemas.microsoft.com/office/drawing/2010/main"/>
              </a:ext>
            </a:extLst>
          </a:blip>
          <a:srcRect/>
          <a:stretch/>
        </p:blipFill>
        <p:spPr>
          <a:xfrm flipH="1">
            <a:off x="1204673" y="2065139"/>
            <a:ext cx="2882527" cy="3077673"/>
          </a:xfrm>
          <a:prstGeom prst="rect">
            <a:avLst/>
          </a:prstGeom>
          <a:ln>
            <a:noFill/>
          </a:ln>
          <a:effectLst>
            <a:outerShdw blurRad="292100" dist="139700" dir="2700000" algn="tl" rotWithShape="0">
              <a:srgbClr val="333333">
                <a:alpha val="65000"/>
              </a:srgbClr>
            </a:outerShdw>
          </a:effectLst>
        </p:spPr>
      </p:pic>
      <p:sp>
        <p:nvSpPr>
          <p:cNvPr id="2" name="Marcador de texto 1">
            <a:extLst>
              <a:ext uri="{FF2B5EF4-FFF2-40B4-BE49-F238E27FC236}">
                <a16:creationId xmlns:a16="http://schemas.microsoft.com/office/drawing/2014/main" id="{83E4A7E7-8D79-41BF-8AD3-852C31DC59F8}"/>
              </a:ext>
            </a:extLst>
          </p:cNvPr>
          <p:cNvSpPr>
            <a:spLocks noGrp="1"/>
          </p:cNvSpPr>
          <p:nvPr>
            <p:ph type="body" sz="quarter" idx="29"/>
          </p:nvPr>
        </p:nvSpPr>
        <p:spPr>
          <a:xfrm>
            <a:off x="7015820" y="1652631"/>
            <a:ext cx="4158316" cy="4288584"/>
          </a:xfrm>
        </p:spPr>
        <p:txBody>
          <a:bodyPr/>
          <a:lstStyle/>
          <a:p>
            <a:r>
              <a:rPr lang="es-MX" dirty="0"/>
              <a:t> Ballie tiene una estructura que integra diferentes sensores incluyendo una cámara que le permite reconocer a las personas e identificar los lugares donde está y hacia donde se moviliza.</a:t>
            </a:r>
          </a:p>
        </p:txBody>
      </p:sp>
      <p:sp>
        <p:nvSpPr>
          <p:cNvPr id="3" name="Marcador de texto 2">
            <a:extLst>
              <a:ext uri="{FF2B5EF4-FFF2-40B4-BE49-F238E27FC236}">
                <a16:creationId xmlns:a16="http://schemas.microsoft.com/office/drawing/2014/main" id="{06CE535C-8B68-40CD-8CD5-E2A633FC19CA}"/>
              </a:ext>
            </a:extLst>
          </p:cNvPr>
          <p:cNvSpPr>
            <a:spLocks noGrp="1"/>
          </p:cNvSpPr>
          <p:nvPr>
            <p:ph type="body" sz="quarter" idx="27"/>
          </p:nvPr>
        </p:nvSpPr>
        <p:spPr/>
        <p:txBody>
          <a:bodyPr/>
          <a:lstStyle/>
          <a:p>
            <a:pPr algn="ctr"/>
            <a:r>
              <a:rPr lang="es-MX" dirty="0"/>
              <a:t>Tiene conectividad con grandes dispositivos de la época actual , además de la conectividad entre usuario-dispositivo es mediante conexión Wifi.</a:t>
            </a:r>
          </a:p>
        </p:txBody>
      </p:sp>
      <p:sp>
        <p:nvSpPr>
          <p:cNvPr id="4" name="Marcador de texto 3">
            <a:extLst>
              <a:ext uri="{FF2B5EF4-FFF2-40B4-BE49-F238E27FC236}">
                <a16:creationId xmlns:a16="http://schemas.microsoft.com/office/drawing/2014/main" id="{842D4A06-7BB0-46B6-8C80-89E8539D38E6}"/>
              </a:ext>
            </a:extLst>
          </p:cNvPr>
          <p:cNvSpPr>
            <a:spLocks noGrp="1"/>
          </p:cNvSpPr>
          <p:nvPr>
            <p:ph type="body" sz="quarter" idx="28"/>
          </p:nvPr>
        </p:nvSpPr>
        <p:spPr/>
        <p:txBody>
          <a:bodyPr/>
          <a:lstStyle/>
          <a:p>
            <a:r>
              <a:rPr lang="es-MX" dirty="0"/>
              <a:t>Fue desarrollado para convivir contigo e integra tiene dos mecanismos laterales en forma de esfera que giran para poder moverse por sí solo.</a:t>
            </a:r>
          </a:p>
        </p:txBody>
      </p:sp>
      <p:sp>
        <p:nvSpPr>
          <p:cNvPr id="5" name="Marcador de texto 4">
            <a:extLst>
              <a:ext uri="{FF2B5EF4-FFF2-40B4-BE49-F238E27FC236}">
                <a16:creationId xmlns:a16="http://schemas.microsoft.com/office/drawing/2014/main" id="{6B24C864-C938-4B93-9DAC-1E5A383899D3}"/>
              </a:ext>
            </a:extLst>
          </p:cNvPr>
          <p:cNvSpPr>
            <a:spLocks noGrp="1"/>
          </p:cNvSpPr>
          <p:nvPr>
            <p:ph type="body" sz="quarter" idx="30"/>
          </p:nvPr>
        </p:nvSpPr>
        <p:spPr>
          <a:xfrm>
            <a:off x="1274458" y="1197150"/>
            <a:ext cx="2811618" cy="1440000"/>
          </a:xfrm>
        </p:spPr>
        <p:txBody>
          <a:bodyPr/>
          <a:lstStyle/>
          <a:p>
            <a:r>
              <a:rPr lang="es-MX" sz="3200" dirty="0"/>
              <a:t>Conectividad</a:t>
            </a:r>
          </a:p>
        </p:txBody>
      </p:sp>
      <p:sp>
        <p:nvSpPr>
          <p:cNvPr id="7" name="Marcador de texto 6">
            <a:extLst>
              <a:ext uri="{FF2B5EF4-FFF2-40B4-BE49-F238E27FC236}">
                <a16:creationId xmlns:a16="http://schemas.microsoft.com/office/drawing/2014/main" id="{3E9DC2B5-151F-4239-9826-69AF2B3B2113}"/>
              </a:ext>
            </a:extLst>
          </p:cNvPr>
          <p:cNvSpPr>
            <a:spLocks noGrp="1"/>
          </p:cNvSpPr>
          <p:nvPr>
            <p:ph type="body" sz="quarter" idx="31"/>
          </p:nvPr>
        </p:nvSpPr>
        <p:spPr>
          <a:xfrm>
            <a:off x="4690191" y="1095597"/>
            <a:ext cx="2811618" cy="1440000"/>
          </a:xfrm>
        </p:spPr>
        <p:txBody>
          <a:bodyPr/>
          <a:lstStyle/>
          <a:p>
            <a:r>
              <a:rPr lang="es-MX" sz="3200" dirty="0"/>
              <a:t>Procesamiento</a:t>
            </a:r>
          </a:p>
        </p:txBody>
      </p:sp>
      <p:sp>
        <p:nvSpPr>
          <p:cNvPr id="9" name="Marcador de texto 8">
            <a:extLst>
              <a:ext uri="{FF2B5EF4-FFF2-40B4-BE49-F238E27FC236}">
                <a16:creationId xmlns:a16="http://schemas.microsoft.com/office/drawing/2014/main" id="{EDE9B3E6-4C81-4391-9DC8-BF76AE00E20C}"/>
              </a:ext>
            </a:extLst>
          </p:cNvPr>
          <p:cNvSpPr>
            <a:spLocks noGrp="1"/>
          </p:cNvSpPr>
          <p:nvPr>
            <p:ph type="body" sz="quarter" idx="32"/>
          </p:nvPr>
        </p:nvSpPr>
        <p:spPr>
          <a:xfrm>
            <a:off x="7768132" y="1095597"/>
            <a:ext cx="2597043" cy="1440000"/>
          </a:xfrm>
        </p:spPr>
        <p:txBody>
          <a:bodyPr/>
          <a:lstStyle/>
          <a:p>
            <a:r>
              <a:rPr lang="es-MX" sz="3200" dirty="0"/>
              <a:t>Cámara</a:t>
            </a:r>
          </a:p>
        </p:txBody>
      </p:sp>
      <p:sp>
        <p:nvSpPr>
          <p:cNvPr id="11" name="Título 10">
            <a:extLst>
              <a:ext uri="{FF2B5EF4-FFF2-40B4-BE49-F238E27FC236}">
                <a16:creationId xmlns:a16="http://schemas.microsoft.com/office/drawing/2014/main" id="{6BAE94AC-0D08-4955-A2D5-39B7830D4D42}"/>
              </a:ext>
            </a:extLst>
          </p:cNvPr>
          <p:cNvSpPr>
            <a:spLocks noGrp="1"/>
          </p:cNvSpPr>
          <p:nvPr>
            <p:ph type="title"/>
          </p:nvPr>
        </p:nvSpPr>
        <p:spPr/>
        <p:txBody>
          <a:bodyPr/>
          <a:lstStyle/>
          <a:p>
            <a:r>
              <a:rPr lang="es-MX" dirty="0"/>
              <a:t>Conectividad-Procesamiento-Cámara</a:t>
            </a:r>
          </a:p>
        </p:txBody>
      </p:sp>
      <p:sp>
        <p:nvSpPr>
          <p:cNvPr id="12" name="Marcador de número de diapositiva 11">
            <a:extLst>
              <a:ext uri="{FF2B5EF4-FFF2-40B4-BE49-F238E27FC236}">
                <a16:creationId xmlns:a16="http://schemas.microsoft.com/office/drawing/2014/main" id="{DD13B153-9B10-4185-9CA0-400A364508B0}"/>
              </a:ext>
            </a:extLst>
          </p:cNvPr>
          <p:cNvSpPr>
            <a:spLocks noGrp="1"/>
          </p:cNvSpPr>
          <p:nvPr>
            <p:ph type="sldNum" sz="quarter" idx="36"/>
          </p:nvPr>
        </p:nvSpPr>
        <p:spPr/>
        <p:txBody>
          <a:bodyPr/>
          <a:lstStyle/>
          <a:p>
            <a:pPr rtl="0"/>
            <a:r>
              <a:rPr lang="es-ES" noProof="0" dirty="0"/>
              <a:t>página </a:t>
            </a:r>
            <a:fld id="{19B51A1E-902D-48AF-9020-955120F399B6}" type="slidenum">
              <a:rPr lang="es-ES" b="1" i="1" noProof="0" smtClean="0"/>
              <a:pPr rtl="0"/>
              <a:t>7</a:t>
            </a:fld>
            <a:endParaRPr lang="es-ES" b="1" i="1" noProof="0" dirty="0"/>
          </a:p>
        </p:txBody>
      </p:sp>
      <p:pic>
        <p:nvPicPr>
          <p:cNvPr id="17" name="Gráfico 16" descr="Diagrama de ramificación">
            <a:hlinkClick r:id="rId4" action="ppaction://hlinksldjump"/>
            <a:extLst>
              <a:ext uri="{FF2B5EF4-FFF2-40B4-BE49-F238E27FC236}">
                <a16:creationId xmlns:a16="http://schemas.microsoft.com/office/drawing/2014/main" id="{1525A114-A21D-4067-B750-89A2126722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85507" y="6058940"/>
            <a:ext cx="450917" cy="450917"/>
          </a:xfrm>
          <a:prstGeom prst="rect">
            <a:avLst/>
          </a:prstGeom>
        </p:spPr>
      </p:pic>
      <p:pic>
        <p:nvPicPr>
          <p:cNvPr id="18" name="Gráfico 17" descr="Fin">
            <a:hlinkClick r:id="rId7" action="ppaction://hlinksldjump"/>
            <a:extLst>
              <a:ext uri="{FF2B5EF4-FFF2-40B4-BE49-F238E27FC236}">
                <a16:creationId xmlns:a16="http://schemas.microsoft.com/office/drawing/2014/main" id="{822EFA38-6E77-4FA2-A7A9-5D3DDD42209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75235" y="6085538"/>
            <a:ext cx="317384" cy="317384"/>
          </a:xfrm>
          <a:prstGeom prst="rect">
            <a:avLst/>
          </a:prstGeom>
        </p:spPr>
      </p:pic>
      <p:pic>
        <p:nvPicPr>
          <p:cNvPr id="19" name="Gráfico 18" descr="Principio">
            <a:hlinkClick r:id="rId10" action="ppaction://hlinksldjump"/>
            <a:extLst>
              <a:ext uri="{FF2B5EF4-FFF2-40B4-BE49-F238E27FC236}">
                <a16:creationId xmlns:a16="http://schemas.microsoft.com/office/drawing/2014/main" id="{7C0CFD1F-8521-4F59-AD23-832768FD217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97438" y="6085538"/>
            <a:ext cx="335473" cy="335473"/>
          </a:xfrm>
          <a:prstGeom prst="rect">
            <a:avLst/>
          </a:prstGeom>
        </p:spPr>
      </p:pic>
    </p:spTree>
    <p:extLst>
      <p:ext uri="{BB962C8B-B14F-4D97-AF65-F5344CB8AC3E}">
        <p14:creationId xmlns:p14="http://schemas.microsoft.com/office/powerpoint/2010/main" val="3244199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n 23" descr="Imagen que contiene luz&#10;&#10;Descripción generada automáticamente">
            <a:extLst>
              <a:ext uri="{FF2B5EF4-FFF2-40B4-BE49-F238E27FC236}">
                <a16:creationId xmlns:a16="http://schemas.microsoft.com/office/drawing/2014/main" id="{E677F33E-8810-42F0-903B-F840D30E47CD}"/>
              </a:ext>
            </a:extLst>
          </p:cNvPr>
          <p:cNvPicPr>
            <a:picLocks noChangeAspect="1"/>
          </p:cNvPicPr>
          <p:nvPr/>
        </p:nvPicPr>
        <p:blipFill>
          <a:blip r:embed="rId3"/>
          <a:stretch>
            <a:fillRect/>
          </a:stretch>
        </p:blipFill>
        <p:spPr>
          <a:xfrm>
            <a:off x="1142198" y="5149619"/>
            <a:ext cx="9753600" cy="1384994"/>
          </a:xfrm>
          <a:prstGeom prst="rect">
            <a:avLst/>
          </a:prstGeom>
        </p:spPr>
      </p:pic>
      <p:sp>
        <p:nvSpPr>
          <p:cNvPr id="7" name="Marcador de texto 6">
            <a:extLst>
              <a:ext uri="{FF2B5EF4-FFF2-40B4-BE49-F238E27FC236}">
                <a16:creationId xmlns:a16="http://schemas.microsoft.com/office/drawing/2014/main" id="{E9C0C8B1-2DBC-40B1-BBA7-7B3D396478A1}"/>
              </a:ext>
            </a:extLst>
          </p:cNvPr>
          <p:cNvSpPr>
            <a:spLocks noGrp="1"/>
          </p:cNvSpPr>
          <p:nvPr>
            <p:ph type="body" sz="quarter" idx="14"/>
          </p:nvPr>
        </p:nvSpPr>
        <p:spPr>
          <a:xfrm>
            <a:off x="4457656" y="1095108"/>
            <a:ext cx="3276688" cy="252000"/>
          </a:xfrm>
        </p:spPr>
        <p:txBody>
          <a:bodyPr rtlCol="0"/>
          <a:lstStyle/>
          <a:p>
            <a:pPr rtl="0"/>
            <a:r>
              <a:rPr lang="es-ES" sz="3200" b="1" dirty="0"/>
              <a:t>PROS Y CONTRAS</a:t>
            </a:r>
          </a:p>
        </p:txBody>
      </p:sp>
      <p:sp>
        <p:nvSpPr>
          <p:cNvPr id="2" name="Título 1">
            <a:extLst>
              <a:ext uri="{FF2B5EF4-FFF2-40B4-BE49-F238E27FC236}">
                <a16:creationId xmlns:a16="http://schemas.microsoft.com/office/drawing/2014/main" id="{935C0770-A36E-4500-AA2E-F3DE8416AD1E}"/>
              </a:ext>
            </a:extLst>
          </p:cNvPr>
          <p:cNvSpPr>
            <a:spLocks noGrp="1"/>
          </p:cNvSpPr>
          <p:nvPr>
            <p:ph type="title"/>
          </p:nvPr>
        </p:nvSpPr>
        <p:spPr/>
        <p:txBody>
          <a:bodyPr rtlCol="0"/>
          <a:lstStyle/>
          <a:p>
            <a:pPr rtl="0"/>
            <a:r>
              <a:rPr lang="es-ES" dirty="0"/>
              <a:t>Energía-Sensores-Pros y Contras</a:t>
            </a:r>
          </a:p>
        </p:txBody>
      </p:sp>
      <p:sp>
        <p:nvSpPr>
          <p:cNvPr id="4" name="Marcador de número de diapositiva 3">
            <a:extLst>
              <a:ext uri="{FF2B5EF4-FFF2-40B4-BE49-F238E27FC236}">
                <a16:creationId xmlns:a16="http://schemas.microsoft.com/office/drawing/2014/main" id="{5CE495FC-7E0A-4342-A40D-3B65DCA780C6}"/>
              </a:ext>
            </a:extLst>
          </p:cNvPr>
          <p:cNvSpPr>
            <a:spLocks noGrp="1"/>
          </p:cNvSpPr>
          <p:nvPr>
            <p:ph type="sldNum" sz="quarter" idx="19"/>
          </p:nvPr>
        </p:nvSpPr>
        <p:spPr/>
        <p:txBody>
          <a:bodyPr rtlCol="0"/>
          <a:lstStyle/>
          <a:p>
            <a:pPr rtl="0"/>
            <a:r>
              <a:rPr lang="es-ES" dirty="0"/>
              <a:t>página </a:t>
            </a:r>
            <a:fld id="{19B51A1E-902D-48AF-9020-955120F399B6}" type="slidenum">
              <a:rPr lang="es-ES" smtClean="0"/>
              <a:pPr rtl="0"/>
              <a:t>8</a:t>
            </a:fld>
            <a:endParaRPr lang="es-ES" dirty="0"/>
          </a:p>
        </p:txBody>
      </p:sp>
      <p:sp>
        <p:nvSpPr>
          <p:cNvPr id="18" name="Marcador de texto 17">
            <a:extLst>
              <a:ext uri="{FF2B5EF4-FFF2-40B4-BE49-F238E27FC236}">
                <a16:creationId xmlns:a16="http://schemas.microsoft.com/office/drawing/2014/main" id="{55E004D6-1B69-4227-8A54-BC5CA90DD074}"/>
              </a:ext>
            </a:extLst>
          </p:cNvPr>
          <p:cNvSpPr>
            <a:spLocks noGrp="1"/>
          </p:cNvSpPr>
          <p:nvPr>
            <p:ph type="body" sz="quarter" idx="15"/>
          </p:nvPr>
        </p:nvSpPr>
        <p:spPr>
          <a:xfrm>
            <a:off x="1665803" y="3837696"/>
            <a:ext cx="1980000" cy="252000"/>
          </a:xfrm>
        </p:spPr>
        <p:txBody>
          <a:bodyPr/>
          <a:lstStyle/>
          <a:p>
            <a:r>
              <a:rPr lang="es-MX" sz="3200" b="1" dirty="0"/>
              <a:t>ENERGIA</a:t>
            </a:r>
          </a:p>
        </p:txBody>
      </p:sp>
      <p:sp>
        <p:nvSpPr>
          <p:cNvPr id="21" name="Marcador de texto 17">
            <a:extLst>
              <a:ext uri="{FF2B5EF4-FFF2-40B4-BE49-F238E27FC236}">
                <a16:creationId xmlns:a16="http://schemas.microsoft.com/office/drawing/2014/main" id="{238D11B3-2574-4828-B44F-59770582D1EB}"/>
              </a:ext>
            </a:extLst>
          </p:cNvPr>
          <p:cNvSpPr txBox="1">
            <a:spLocks/>
          </p:cNvSpPr>
          <p:nvPr/>
        </p:nvSpPr>
        <p:spPr>
          <a:xfrm>
            <a:off x="8070209" y="3837696"/>
            <a:ext cx="2271407" cy="25200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3200" b="1" dirty="0"/>
              <a:t>SENSORES</a:t>
            </a:r>
          </a:p>
        </p:txBody>
      </p:sp>
      <p:sp>
        <p:nvSpPr>
          <p:cNvPr id="19" name="CuadroTexto 18">
            <a:extLst>
              <a:ext uri="{FF2B5EF4-FFF2-40B4-BE49-F238E27FC236}">
                <a16:creationId xmlns:a16="http://schemas.microsoft.com/office/drawing/2014/main" id="{2C4C8846-9F32-47AB-871D-ADF0D6EE6946}"/>
              </a:ext>
            </a:extLst>
          </p:cNvPr>
          <p:cNvSpPr txBox="1"/>
          <p:nvPr/>
        </p:nvSpPr>
        <p:spPr>
          <a:xfrm>
            <a:off x="6865383" y="4388749"/>
            <a:ext cx="4681057" cy="1169551"/>
          </a:xfrm>
          <a:prstGeom prst="rect">
            <a:avLst/>
          </a:prstGeom>
          <a:noFill/>
        </p:spPr>
        <p:txBody>
          <a:bodyPr wrap="square" rtlCol="0">
            <a:spAutoFit/>
          </a:bodyPr>
          <a:lstStyle/>
          <a:p>
            <a:pPr algn="just"/>
            <a:r>
              <a:rPr lang="es-MX" sz="1400" dirty="0">
                <a:solidFill>
                  <a:schemeClr val="bg1"/>
                </a:solidFill>
              </a:rPr>
              <a:t>Ballie le permiten ser un asistente físico y una interfaz móvil que busca soluciones para las necesidades cambiantes de las personas. Hace todo esto mientras mantiene estrictos estándares de protección de datos y privacidad.</a:t>
            </a:r>
          </a:p>
          <a:p>
            <a:pPr algn="just"/>
            <a:endParaRPr lang="es-MX" sz="1400" dirty="0">
              <a:solidFill>
                <a:schemeClr val="bg1"/>
              </a:solidFill>
            </a:endParaRPr>
          </a:p>
        </p:txBody>
      </p:sp>
      <p:sp>
        <p:nvSpPr>
          <p:cNvPr id="22" name="CuadroTexto 21">
            <a:extLst>
              <a:ext uri="{FF2B5EF4-FFF2-40B4-BE49-F238E27FC236}">
                <a16:creationId xmlns:a16="http://schemas.microsoft.com/office/drawing/2014/main" id="{D57EF4A8-042A-4602-9920-3F3BA656EFE7}"/>
              </a:ext>
            </a:extLst>
          </p:cNvPr>
          <p:cNvSpPr txBox="1"/>
          <p:nvPr/>
        </p:nvSpPr>
        <p:spPr>
          <a:xfrm>
            <a:off x="315274" y="4485000"/>
            <a:ext cx="4681057" cy="1384995"/>
          </a:xfrm>
          <a:prstGeom prst="rect">
            <a:avLst/>
          </a:prstGeom>
          <a:noFill/>
        </p:spPr>
        <p:txBody>
          <a:bodyPr wrap="square" rtlCol="0">
            <a:spAutoFit/>
          </a:bodyPr>
          <a:lstStyle/>
          <a:p>
            <a:pPr algn="just"/>
            <a:r>
              <a:rPr lang="es-MX" sz="1400" dirty="0">
                <a:solidFill>
                  <a:schemeClr val="bg1"/>
                </a:solidFill>
              </a:rPr>
              <a:t>Aun no se dan detalles específicos sobre la energía con la que contara el dispositivo pero en la conferencia se menciona que será igual que un dispositivo común el cual requerirá de una batería que se recargara pero sin dejar el uso en segundo plano ya que se crea con la idea que sea tu acompañante durante todo el día.</a:t>
            </a:r>
          </a:p>
        </p:txBody>
      </p:sp>
      <p:pic>
        <p:nvPicPr>
          <p:cNvPr id="26" name="Gráfico 25" descr="Gráfico de barras">
            <a:extLst>
              <a:ext uri="{FF2B5EF4-FFF2-40B4-BE49-F238E27FC236}">
                <a16:creationId xmlns:a16="http://schemas.microsoft.com/office/drawing/2014/main" id="{124259C9-0B29-42E9-B8D7-E1C33308CD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971800"/>
            <a:ext cx="914400" cy="914400"/>
          </a:xfrm>
          <a:prstGeom prst="rect">
            <a:avLst/>
          </a:prstGeom>
        </p:spPr>
      </p:pic>
      <p:sp>
        <p:nvSpPr>
          <p:cNvPr id="27" name="CuadroTexto 26">
            <a:extLst>
              <a:ext uri="{FF2B5EF4-FFF2-40B4-BE49-F238E27FC236}">
                <a16:creationId xmlns:a16="http://schemas.microsoft.com/office/drawing/2014/main" id="{37929932-E604-4BFC-9CA3-38C98F952BA2}"/>
              </a:ext>
            </a:extLst>
          </p:cNvPr>
          <p:cNvSpPr txBox="1"/>
          <p:nvPr/>
        </p:nvSpPr>
        <p:spPr>
          <a:xfrm>
            <a:off x="278234" y="1594864"/>
            <a:ext cx="5360566" cy="1015663"/>
          </a:xfrm>
          <a:prstGeom prst="rect">
            <a:avLst/>
          </a:prstGeom>
          <a:noFill/>
        </p:spPr>
        <p:txBody>
          <a:bodyPr wrap="square" rtlCol="0">
            <a:spAutoFit/>
          </a:bodyPr>
          <a:lstStyle/>
          <a:p>
            <a:pPr algn="just"/>
            <a:r>
              <a:rPr lang="es-MX" sz="1200" b="1" dirty="0">
                <a:solidFill>
                  <a:schemeClr val="bg1"/>
                </a:solidFill>
              </a:rPr>
              <a:t>Diseño:</a:t>
            </a:r>
            <a:r>
              <a:rPr lang="es-MX" sz="1200" dirty="0">
                <a:solidFill>
                  <a:schemeClr val="bg1"/>
                </a:solidFill>
              </a:rPr>
              <a:t> Buen diseño para la forma en la que va interactuar con los  usuarios y como se va desplazar.</a:t>
            </a:r>
          </a:p>
          <a:p>
            <a:pPr algn="just"/>
            <a:r>
              <a:rPr lang="es-MX" sz="1200" b="1" dirty="0">
                <a:solidFill>
                  <a:schemeClr val="bg1"/>
                </a:solidFill>
              </a:rPr>
              <a:t>Rendimiento: </a:t>
            </a:r>
            <a:r>
              <a:rPr lang="es-MX" sz="1200" dirty="0">
                <a:solidFill>
                  <a:schemeClr val="bg1"/>
                </a:solidFill>
              </a:rPr>
              <a:t>Se espera que dure todo el día, mientras esta en reposo se cargue.</a:t>
            </a:r>
          </a:p>
          <a:p>
            <a:pPr algn="just"/>
            <a:r>
              <a:rPr lang="es-MX" sz="1200" b="1" dirty="0">
                <a:solidFill>
                  <a:schemeClr val="bg1"/>
                </a:solidFill>
              </a:rPr>
              <a:t>Accesibilidad: </a:t>
            </a:r>
            <a:r>
              <a:rPr lang="es-MX" sz="1200" dirty="0">
                <a:solidFill>
                  <a:schemeClr val="bg1"/>
                </a:solidFill>
              </a:rPr>
              <a:t>Facilitara a los usuarios las tareas del hogar con solo decir unas cuantas palabras.</a:t>
            </a:r>
            <a:endParaRPr lang="es-MX" sz="1600" dirty="0">
              <a:solidFill>
                <a:schemeClr val="bg1"/>
              </a:solidFill>
            </a:endParaRPr>
          </a:p>
        </p:txBody>
      </p:sp>
      <p:sp>
        <p:nvSpPr>
          <p:cNvPr id="28" name="CuadroTexto 27">
            <a:extLst>
              <a:ext uri="{FF2B5EF4-FFF2-40B4-BE49-F238E27FC236}">
                <a16:creationId xmlns:a16="http://schemas.microsoft.com/office/drawing/2014/main" id="{0892F7A8-C87F-4096-8FE3-DFCC51A2FA38}"/>
              </a:ext>
            </a:extLst>
          </p:cNvPr>
          <p:cNvSpPr txBox="1"/>
          <p:nvPr/>
        </p:nvSpPr>
        <p:spPr>
          <a:xfrm>
            <a:off x="6240884" y="1610711"/>
            <a:ext cx="5360566" cy="461665"/>
          </a:xfrm>
          <a:prstGeom prst="rect">
            <a:avLst/>
          </a:prstGeom>
          <a:noFill/>
        </p:spPr>
        <p:txBody>
          <a:bodyPr wrap="square" rtlCol="0">
            <a:spAutoFit/>
          </a:bodyPr>
          <a:lstStyle/>
          <a:p>
            <a:pPr algn="just"/>
            <a:r>
              <a:rPr lang="es-MX" sz="1200" b="1" dirty="0">
                <a:solidFill>
                  <a:schemeClr val="bg1"/>
                </a:solidFill>
              </a:rPr>
              <a:t>Social: </a:t>
            </a:r>
            <a:r>
              <a:rPr lang="es-MX" sz="1200" dirty="0">
                <a:solidFill>
                  <a:schemeClr val="bg1"/>
                </a:solidFill>
              </a:rPr>
              <a:t>En el ámbito social puede comenzar a crear una tendencia en los usuarios a que ya o tendrán responsabilidad de ninguna tarea y Billie lo haga todo por ellos.</a:t>
            </a:r>
            <a:endParaRPr lang="es-MX" sz="1600" dirty="0">
              <a:solidFill>
                <a:schemeClr val="bg1"/>
              </a:solidFill>
            </a:endParaRPr>
          </a:p>
        </p:txBody>
      </p:sp>
      <p:pic>
        <p:nvPicPr>
          <p:cNvPr id="29" name="Gráfico 28" descr="Diagrama de ramificación">
            <a:hlinkClick r:id="rId6" action="ppaction://hlinksldjump"/>
            <a:extLst>
              <a:ext uri="{FF2B5EF4-FFF2-40B4-BE49-F238E27FC236}">
                <a16:creationId xmlns:a16="http://schemas.microsoft.com/office/drawing/2014/main" id="{187646DA-3CFC-48B2-A77F-81BF9E65DE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085507" y="6058940"/>
            <a:ext cx="450917" cy="450917"/>
          </a:xfrm>
          <a:prstGeom prst="rect">
            <a:avLst/>
          </a:prstGeom>
        </p:spPr>
      </p:pic>
      <p:pic>
        <p:nvPicPr>
          <p:cNvPr id="30" name="Gráfico 29" descr="Fin">
            <a:hlinkClick r:id="rId9" action="ppaction://hlinksldjump"/>
            <a:extLst>
              <a:ext uri="{FF2B5EF4-FFF2-40B4-BE49-F238E27FC236}">
                <a16:creationId xmlns:a16="http://schemas.microsoft.com/office/drawing/2014/main" id="{439CEC17-7018-40A7-89B6-375AA4A6608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673269" y="6064227"/>
            <a:ext cx="317384" cy="317384"/>
          </a:xfrm>
          <a:prstGeom prst="rect">
            <a:avLst/>
          </a:prstGeom>
        </p:spPr>
      </p:pic>
      <p:pic>
        <p:nvPicPr>
          <p:cNvPr id="31" name="Gráfico 30" descr="Principio">
            <a:hlinkClick r:id="rId12" action="ppaction://hlinksldjump"/>
            <a:extLst>
              <a:ext uri="{FF2B5EF4-FFF2-40B4-BE49-F238E27FC236}">
                <a16:creationId xmlns:a16="http://schemas.microsoft.com/office/drawing/2014/main" id="{0AEEB6DA-4232-48F0-8223-09E859EB046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239762" y="6058940"/>
            <a:ext cx="335473" cy="335473"/>
          </a:xfrm>
          <a:prstGeom prst="rect">
            <a:avLst/>
          </a:prstGeom>
        </p:spPr>
      </p:pic>
    </p:spTree>
    <p:extLst>
      <p:ext uri="{BB962C8B-B14F-4D97-AF65-F5344CB8AC3E}">
        <p14:creationId xmlns:p14="http://schemas.microsoft.com/office/powerpoint/2010/main" val="1417396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185B41C8-4B55-458F-878B-550AD24B15E9}"/>
              </a:ext>
            </a:extLst>
          </p:cNvPr>
          <p:cNvSpPr>
            <a:spLocks noGrp="1"/>
          </p:cNvSpPr>
          <p:nvPr>
            <p:ph type="sldNum" sz="quarter" idx="14"/>
          </p:nvPr>
        </p:nvSpPr>
        <p:spPr>
          <a:xfrm>
            <a:off x="11601450" y="6687111"/>
            <a:ext cx="548755" cy="153841"/>
          </a:xfrm>
        </p:spPr>
        <p:txBody>
          <a:bodyPr rtlCol="0" anchor="ctr">
            <a:normAutofit/>
          </a:bodyPr>
          <a:lstStyle/>
          <a:p>
            <a:pPr rtl="0">
              <a:spcAft>
                <a:spcPts val="600"/>
              </a:spcAft>
            </a:pPr>
            <a:r>
              <a:rPr lang="es-ES" dirty="0"/>
              <a:t>página </a:t>
            </a:r>
            <a:fld id="{19B51A1E-902D-48AF-9020-955120F399B6}" type="slidenum">
              <a:rPr lang="es-ES" smtClean="0"/>
              <a:pPr rtl="0">
                <a:spcAft>
                  <a:spcPts val="600"/>
                </a:spcAft>
              </a:pPr>
              <a:t>9</a:t>
            </a:fld>
            <a:endParaRPr lang="es-ES" dirty="0"/>
          </a:p>
        </p:txBody>
      </p:sp>
      <p:sp>
        <p:nvSpPr>
          <p:cNvPr id="40" name="CuadroTexto 39">
            <a:extLst>
              <a:ext uri="{FF2B5EF4-FFF2-40B4-BE49-F238E27FC236}">
                <a16:creationId xmlns:a16="http://schemas.microsoft.com/office/drawing/2014/main" id="{EB05B32A-3518-448F-B2C6-128B202BB91E}"/>
              </a:ext>
            </a:extLst>
          </p:cNvPr>
          <p:cNvSpPr txBox="1"/>
          <p:nvPr/>
        </p:nvSpPr>
        <p:spPr>
          <a:xfrm>
            <a:off x="7576657" y="1935489"/>
            <a:ext cx="3145871" cy="461665"/>
          </a:xfrm>
          <a:prstGeom prst="rect">
            <a:avLst/>
          </a:prstGeom>
          <a:noFill/>
        </p:spPr>
        <p:txBody>
          <a:bodyPr wrap="square" rtlCol="0">
            <a:spAutoFit/>
          </a:bodyPr>
          <a:lstStyle/>
          <a:p>
            <a:pPr algn="ctr"/>
            <a:r>
              <a:rPr lang="es-MX" dirty="0">
                <a:solidFill>
                  <a:schemeClr val="bg1"/>
                </a:solidFill>
              </a:rPr>
              <a:t>SAMSUNG NOTE</a:t>
            </a:r>
            <a:r>
              <a:rPr lang="es-MX" sz="2400" dirty="0">
                <a:solidFill>
                  <a:schemeClr val="bg1"/>
                </a:solidFill>
              </a:rPr>
              <a:t>20</a:t>
            </a:r>
            <a:endParaRPr lang="es-MX" dirty="0">
              <a:solidFill>
                <a:schemeClr val="bg1"/>
              </a:solidFill>
            </a:endParaRPr>
          </a:p>
        </p:txBody>
      </p:sp>
      <p:pic>
        <p:nvPicPr>
          <p:cNvPr id="3" name="Imagen 2" descr="Logotipo&#10;&#10;Descripción generada automáticamente">
            <a:extLst>
              <a:ext uri="{FF2B5EF4-FFF2-40B4-BE49-F238E27FC236}">
                <a16:creationId xmlns:a16="http://schemas.microsoft.com/office/drawing/2014/main" id="{5BC683A8-5772-46A3-9B4E-99F4E23B8A67}"/>
              </a:ext>
            </a:extLst>
          </p:cNvPr>
          <p:cNvPicPr>
            <a:picLocks noChangeAspect="1"/>
          </p:cNvPicPr>
          <p:nvPr/>
        </p:nvPicPr>
        <p:blipFill>
          <a:blip r:embed="rId4"/>
          <a:stretch>
            <a:fillRect/>
          </a:stretch>
        </p:blipFill>
        <p:spPr>
          <a:xfrm>
            <a:off x="6828766" y="2810488"/>
            <a:ext cx="4842988" cy="25920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Elementos multimedia en línea 3" title="Galaxy Note20 Ultra Official TVC: The power to work and play | Samsung">
            <a:hlinkClick r:id="" action="ppaction://media"/>
            <a:extLst>
              <a:ext uri="{FF2B5EF4-FFF2-40B4-BE49-F238E27FC236}">
                <a16:creationId xmlns:a16="http://schemas.microsoft.com/office/drawing/2014/main" id="{E27F7F24-6D81-4A9A-8068-DFFFDB48F21B}"/>
              </a:ext>
            </a:extLst>
          </p:cNvPr>
          <p:cNvPicPr>
            <a:picLocks noRot="1" noChangeAspect="1"/>
          </p:cNvPicPr>
          <p:nvPr>
            <a:videoFile r:link="rId1"/>
          </p:nvPr>
        </p:nvPicPr>
        <p:blipFill>
          <a:blip r:embed="rId5"/>
          <a:stretch>
            <a:fillRect/>
          </a:stretch>
        </p:blipFill>
        <p:spPr>
          <a:xfrm>
            <a:off x="1171536" y="3509744"/>
            <a:ext cx="4191699" cy="2357831"/>
          </a:xfrm>
          <a:prstGeom prst="rect">
            <a:avLst/>
          </a:prstGeom>
        </p:spPr>
      </p:pic>
      <p:sp>
        <p:nvSpPr>
          <p:cNvPr id="7" name="CuadroTexto 6">
            <a:extLst>
              <a:ext uri="{FF2B5EF4-FFF2-40B4-BE49-F238E27FC236}">
                <a16:creationId xmlns:a16="http://schemas.microsoft.com/office/drawing/2014/main" id="{47BCD63B-541B-406D-8AAE-B6409B0C5D44}"/>
              </a:ext>
            </a:extLst>
          </p:cNvPr>
          <p:cNvSpPr txBox="1"/>
          <p:nvPr/>
        </p:nvSpPr>
        <p:spPr>
          <a:xfrm>
            <a:off x="604007" y="1012159"/>
            <a:ext cx="4286775" cy="923330"/>
          </a:xfrm>
          <a:prstGeom prst="rect">
            <a:avLst/>
          </a:prstGeom>
          <a:noFill/>
        </p:spPr>
        <p:txBody>
          <a:bodyPr wrap="square" rtlCol="0">
            <a:spAutoFit/>
          </a:bodyPr>
          <a:lstStyle/>
          <a:p>
            <a:r>
              <a:rPr lang="es-MX" dirty="0">
                <a:solidFill>
                  <a:schemeClr val="bg1"/>
                </a:solidFill>
              </a:rPr>
              <a:t>Es el teléfono de alto poder que cambiará para siempre la manera en que trabajas y juegas.</a:t>
            </a:r>
            <a:r>
              <a:rPr lang="es-MX" dirty="0"/>
              <a:t> </a:t>
            </a:r>
            <a:endParaRPr lang="es-MX" dirty="0">
              <a:solidFill>
                <a:schemeClr val="bg1"/>
              </a:solidFill>
            </a:endParaRPr>
          </a:p>
        </p:txBody>
      </p:sp>
      <p:sp>
        <p:nvSpPr>
          <p:cNvPr id="8" name="Rectángulo 7">
            <a:extLst>
              <a:ext uri="{FF2B5EF4-FFF2-40B4-BE49-F238E27FC236}">
                <a16:creationId xmlns:a16="http://schemas.microsoft.com/office/drawing/2014/main" id="{01CF64A4-B209-4D7D-BCED-E0EA7CE63B56}"/>
              </a:ext>
            </a:extLst>
          </p:cNvPr>
          <p:cNvSpPr/>
          <p:nvPr/>
        </p:nvSpPr>
        <p:spPr>
          <a:xfrm>
            <a:off x="1904301" y="2032416"/>
            <a:ext cx="3682767" cy="923330"/>
          </a:xfrm>
          <a:prstGeom prst="rect">
            <a:avLst/>
          </a:prstGeom>
        </p:spPr>
        <p:txBody>
          <a:bodyPr wrap="square">
            <a:spAutoFit/>
          </a:bodyPr>
          <a:lstStyle/>
          <a:p>
            <a:pPr algn="r"/>
            <a:r>
              <a:rPr lang="es-MX" dirty="0">
                <a:solidFill>
                  <a:schemeClr val="bg1"/>
                </a:solidFill>
              </a:rPr>
              <a:t>Es como llevar una computadora en tu bolsillo con herramientas de ultima generación.</a:t>
            </a:r>
          </a:p>
        </p:txBody>
      </p:sp>
      <p:pic>
        <p:nvPicPr>
          <p:cNvPr id="13" name="Gráfico 12" descr="Fin">
            <a:hlinkClick r:id="rId6" action="ppaction://hlinksldjump"/>
            <a:extLst>
              <a:ext uri="{FF2B5EF4-FFF2-40B4-BE49-F238E27FC236}">
                <a16:creationId xmlns:a16="http://schemas.microsoft.com/office/drawing/2014/main" id="{C5060042-971D-4C60-8B23-45F7BFB36C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22528" y="6057937"/>
            <a:ext cx="317384" cy="317384"/>
          </a:xfrm>
          <a:prstGeom prst="rect">
            <a:avLst/>
          </a:prstGeom>
        </p:spPr>
      </p:pic>
      <p:pic>
        <p:nvPicPr>
          <p:cNvPr id="14" name="Gráfico 13" descr="Ventana del explorador">
            <a:hlinkClick r:id="rId9" action="ppaction://hlinksldjump"/>
            <a:extLst>
              <a:ext uri="{FF2B5EF4-FFF2-40B4-BE49-F238E27FC236}">
                <a16:creationId xmlns:a16="http://schemas.microsoft.com/office/drawing/2014/main" id="{29AAE272-637D-4B32-8FD2-47770C5006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175536" y="6057937"/>
            <a:ext cx="317384" cy="317384"/>
          </a:xfrm>
          <a:prstGeom prst="rect">
            <a:avLst/>
          </a:prstGeom>
        </p:spPr>
      </p:pic>
      <p:pic>
        <p:nvPicPr>
          <p:cNvPr id="15" name="Gráfico 14" descr="Principio">
            <a:hlinkClick r:id="rId12" action="ppaction://hlinksldjump"/>
            <a:extLst>
              <a:ext uri="{FF2B5EF4-FFF2-40B4-BE49-F238E27FC236}">
                <a16:creationId xmlns:a16="http://schemas.microsoft.com/office/drawing/2014/main" id="{D21A1328-A7D0-4B82-BB51-7ED0BCBDB33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251431" y="6039848"/>
            <a:ext cx="335473" cy="335473"/>
          </a:xfrm>
          <a:prstGeom prst="rect">
            <a:avLst/>
          </a:prstGeom>
        </p:spPr>
      </p:pic>
    </p:spTree>
    <p:extLst>
      <p:ext uri="{BB962C8B-B14F-4D97-AF65-F5344CB8AC3E}">
        <p14:creationId xmlns:p14="http://schemas.microsoft.com/office/powerpoint/2010/main" val="842900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Tema de Offic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450546_TF12041065.potx" id="{A92A1D54-A9A2-4333-A5A2-F3FCAC685293}" vid="{B9FAE331-3A64-42DF-A1BC-BDD6CE71085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0BD0185-E894-43F5-A381-22FE8094B9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BB2B2B-C092-4034-8027-ED80E70B81A9}">
  <ds:schemaRefs>
    <ds:schemaRef ds:uri="http://schemas.microsoft.com/sharepoint/v3/contenttype/forms"/>
  </ds:schemaRefs>
</ds:datastoreItem>
</file>

<file path=customXml/itemProps3.xml><?xml version="1.0" encoding="utf-8"?>
<ds:datastoreItem xmlns:ds="http://schemas.openxmlformats.org/officeDocument/2006/customXml" ds:itemID="{9A2E6E59-6E17-40F8-B412-65DEC662914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371</TotalTime>
  <Words>1668</Words>
  <Application>Microsoft Office PowerPoint</Application>
  <PresentationFormat>Panorámica</PresentationFormat>
  <Paragraphs>192</Paragraphs>
  <Slides>16</Slides>
  <Notes>13</Notes>
  <HiddenSlides>0</HiddenSlides>
  <MMClips>2</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Corbel</vt:lpstr>
      <vt:lpstr>Times New Roman</vt:lpstr>
      <vt:lpstr>Tema de Office</vt:lpstr>
      <vt:lpstr>DISPOSITIVOS MOVILES</vt:lpstr>
      <vt:lpstr>Presentación de PowerPoint</vt:lpstr>
      <vt:lpstr>Presentación de PowerPoint</vt:lpstr>
      <vt:lpstr>SAMSUNG BALLIE</vt:lpstr>
      <vt:lpstr>Historia</vt:lpstr>
      <vt:lpstr>Materiales-Tamaño-Pantalla</vt:lpstr>
      <vt:lpstr>Conectividad-Procesamiento-Cámara</vt:lpstr>
      <vt:lpstr>Energía-Sensores-Pros y Contras</vt:lpstr>
      <vt:lpstr>Presentación de PowerPoint</vt:lpstr>
      <vt:lpstr>SAMSUNG NOTE20 </vt:lpstr>
      <vt:lpstr>Historia</vt:lpstr>
      <vt:lpstr>Materiales-Tamaño-Pantalla</vt:lpstr>
      <vt:lpstr>Conectividad-Procesamiento-Cámara</vt:lpstr>
      <vt:lpstr>Energía-Sensores-Pros y Contras</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DISPOSITIVOS MOVILES</dc:title>
  <dc:creator>Edgar Hernandez Hernandez</dc:creator>
  <cp:lastModifiedBy>Edgar Hernandez Hernandez</cp:lastModifiedBy>
  <cp:revision>37</cp:revision>
  <dcterms:created xsi:type="dcterms:W3CDTF">2020-10-29T21:47:15Z</dcterms:created>
  <dcterms:modified xsi:type="dcterms:W3CDTF">2020-10-30T03:58:40Z</dcterms:modified>
</cp:coreProperties>
</file>