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Mua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tuyến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Quang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Lộc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tài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05D5E-5741-4A53-8C8D-D92CDAD6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Khảo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sát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9780-888F-41E3-9292-D9714344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620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3FD-57A6-4876-A6A0-56584B3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EDA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106C-0A15-4E5E-8F78-B81CBFE8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182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quyết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bài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toán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đề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ra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DF89-862C-4315-A0FD-3A7A9FA3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8532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{A490E6B7-7AC5-4A48-8295-EEBF2D2FDD3B}tf33552983_win32</Template>
  <TotalTime>10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Franklin Gothic Book</vt:lpstr>
      <vt:lpstr>Franklin Gothic Demi</vt:lpstr>
      <vt:lpstr>Tahoma</vt:lpstr>
      <vt:lpstr>Verdana</vt:lpstr>
      <vt:lpstr>Wingdings 2</vt:lpstr>
      <vt:lpstr>DividendVTI</vt:lpstr>
      <vt:lpstr>Mua sắm trực tuyến</vt:lpstr>
      <vt:lpstr>Lí do chọn đề tài</vt:lpstr>
      <vt:lpstr>Khảo sát dữ liệu</vt:lpstr>
      <vt:lpstr>EDA</vt:lpstr>
      <vt:lpstr>Giải quyết bài toán đề 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Mua sắm trực tuyến</dc:title>
  <dc:creator>Quang Vo</dc:creator>
  <cp:lastModifiedBy>Quang Vo</cp:lastModifiedBy>
  <cp:revision>2</cp:revision>
  <dcterms:created xsi:type="dcterms:W3CDTF">2023-12-05T18:08:10Z</dcterms:created>
  <dcterms:modified xsi:type="dcterms:W3CDTF">2023-12-05T18:18:56Z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