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58" r:id="rId7"/>
    <p:sldId id="276" r:id="rId8"/>
    <p:sldId id="277" r:id="rId9"/>
    <p:sldId id="278" r:id="rId10"/>
    <p:sldId id="272" r:id="rId11"/>
    <p:sldId id="274" r:id="rId12"/>
    <p:sldId id="322" r:id="rId13"/>
    <p:sldId id="323" r:id="rId14"/>
    <p:sldId id="324" r:id="rId15"/>
    <p:sldId id="328" r:id="rId16"/>
    <p:sldId id="302" r:id="rId17"/>
    <p:sldId id="304" r:id="rId18"/>
    <p:sldId id="329" r:id="rId19"/>
    <p:sldId id="306" r:id="rId20"/>
    <p:sldId id="307" r:id="rId21"/>
    <p:sldId id="330" r:id="rId22"/>
    <p:sldId id="325" r:id="rId23"/>
    <p:sldId id="326" r:id="rId24"/>
    <p:sldId id="327" r:id="rId25"/>
    <p:sldId id="266"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p:scale>
          <a:sx n="75" d="100"/>
          <a:sy n="75" d="100"/>
        </p:scale>
        <p:origin x="374" y="36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52304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26108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2706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16168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5949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1EBA4-4E8E-F0CF-44ED-82AF51FF37F0}"/>
              </a:ext>
            </a:extLst>
          </p:cNvPr>
          <p:cNvSpPr>
            <a:spLocks noGrp="1"/>
          </p:cNvSpPr>
          <p:nvPr>
            <p:ph type="dt" sz="half" idx="10"/>
          </p:nvPr>
        </p:nvSpPr>
        <p:spPr/>
        <p:txBody>
          <a:bodyPr/>
          <a:lstStyle/>
          <a:p>
            <a:fld id="{F657B37A-CFED-48EC-AB01-B0FEC4A6F176}" type="datetimeFigureOut">
              <a:rPr lang="en-US" smtClean="0"/>
              <a:t>11/25/2022</a:t>
            </a:fld>
            <a:endParaRPr lang="en-US"/>
          </a:p>
        </p:txBody>
      </p:sp>
      <p:sp>
        <p:nvSpPr>
          <p:cNvPr id="3" name="Footer Placeholder 2">
            <a:extLst>
              <a:ext uri="{FF2B5EF4-FFF2-40B4-BE49-F238E27FC236}">
                <a16:creationId xmlns:a16="http://schemas.microsoft.com/office/drawing/2014/main" id="{386A914E-EC7C-86ED-26AC-756CD36365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77BE6-1180-AC14-0342-5FDAB70992FB}"/>
              </a:ext>
            </a:extLst>
          </p:cNvPr>
          <p:cNvSpPr>
            <a:spLocks noGrp="1"/>
          </p:cNvSpPr>
          <p:nvPr>
            <p:ph type="sldNum" sz="quarter" idx="12"/>
          </p:nvPr>
        </p:nvSpPr>
        <p:spPr/>
        <p:txBody>
          <a:bodyPr/>
          <a:lstStyle/>
          <a:p>
            <a:fld id="{9B4F0FD4-8720-4446-8E3D-ACDAB0AEE3AA}" type="slidenum">
              <a:rPr lang="en-US" smtClean="0"/>
              <a:t>‹#›</a:t>
            </a:fld>
            <a:endParaRPr lang="en-US"/>
          </a:p>
        </p:txBody>
      </p:sp>
    </p:spTree>
    <p:extLst>
      <p:ext uri="{BB962C8B-B14F-4D97-AF65-F5344CB8AC3E}">
        <p14:creationId xmlns:p14="http://schemas.microsoft.com/office/powerpoint/2010/main" val="8152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11/25/2022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11/25/2022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11/25/2022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11/25/2022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11/25/2022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11/25/2022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18458" y="1053192"/>
            <a:ext cx="5666013" cy="1066007"/>
          </a:xfrm>
        </p:spPr>
        <p:txBody>
          <a:bodyPr/>
          <a:lstStyle/>
          <a:p>
            <a:r>
              <a:rPr lang="en-US" sz="3600" err="1">
                <a:latin typeface="Times New Roman" panose="02020603050405020304" pitchFamily="18" charset="0"/>
                <a:cs typeface="Times New Roman" panose="02020603050405020304" pitchFamily="18" charset="0"/>
              </a:rPr>
              <a:t>Bài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thuyết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trình</a:t>
            </a:r>
            <a:r>
              <a:rPr lang="en-US" sz="3600">
                <a:latin typeface="Times New Roman" panose="02020603050405020304" pitchFamily="18" charset="0"/>
                <a:cs typeface="Times New Roman" panose="02020603050405020304" pitchFamily="18" charset="0"/>
              </a:rPr>
              <a:t> - </a:t>
            </a:r>
            <a:r>
              <a:rPr lang="en-US" sz="3600" err="1">
                <a:latin typeface="Times New Roman" panose="02020603050405020304" pitchFamily="18" charset="0"/>
                <a:cs typeface="Times New Roman" panose="02020603050405020304" pitchFamily="18" charset="0"/>
              </a:rPr>
              <a:t>Nhóm</a:t>
            </a:r>
            <a:r>
              <a:rPr lang="en-US" sz="3600">
                <a:latin typeface="Times New Roman" panose="02020603050405020304" pitchFamily="18" charset="0"/>
                <a:cs typeface="Times New Roman" panose="02020603050405020304" pitchFamily="18" charset="0"/>
              </a:rPr>
              <a:t> 6</a:t>
            </a:r>
            <a:br>
              <a:rPr lang="en-US" sz="3600">
                <a:latin typeface="Times New Roman" panose="02020603050405020304" pitchFamily="18" charset="0"/>
                <a:cs typeface="Times New Roman" panose="02020603050405020304" pitchFamily="18" charset="0"/>
              </a:rPr>
            </a:br>
            <a:r>
              <a:rPr lang="en-US" sz="3600" err="1">
                <a:latin typeface="Times New Roman" panose="02020603050405020304" pitchFamily="18" charset="0"/>
                <a:cs typeface="Times New Roman" panose="02020603050405020304" pitchFamily="18" charset="0"/>
              </a:rPr>
              <a:t>Môn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Công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Nghệ</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Phần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Mềm</a:t>
            </a:r>
            <a:endParaRPr lang="en-US" sz="36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870120" y="2500030"/>
            <a:ext cx="3140529" cy="349476"/>
          </a:xfrm>
        </p:spPr>
        <p:txBody>
          <a:bodyPr/>
          <a:lstStyle/>
          <a:p>
            <a:r>
              <a:rPr lang="en-US" sz="1500" err="1">
                <a:latin typeface="Times New Roman" panose="02020603050405020304" pitchFamily="18" charset="0"/>
                <a:cs typeface="Times New Roman" panose="02020603050405020304" pitchFamily="18" charset="0"/>
              </a:rPr>
              <a:t>Giảng</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Nguyễn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Quốc</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Huy</a:t>
            </a:r>
            <a:endParaRPr lang="en-US" sz="150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CF27D7D-68A4-BEE0-CEF7-434FC2C128BA}"/>
              </a:ext>
            </a:extLst>
          </p:cNvPr>
          <p:cNvSpPr txBox="1">
            <a:spLocks/>
          </p:cNvSpPr>
          <p:nvPr/>
        </p:nvSpPr>
        <p:spPr>
          <a:xfrm>
            <a:off x="5870120" y="2849223"/>
            <a:ext cx="3140529" cy="16307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500" err="1">
                <a:latin typeface="Times New Roman" panose="02020603050405020304" pitchFamily="18" charset="0"/>
                <a:cs typeface="Times New Roman" panose="02020603050405020304" pitchFamily="18" charset="0"/>
              </a:rPr>
              <a:t>Thành</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nhóm</a:t>
            </a:r>
            <a:r>
              <a:rPr lang="en-US" sz="1500">
                <a:latin typeface="Times New Roman" panose="02020603050405020304" pitchFamily="18" charset="0"/>
                <a:cs typeface="Times New Roman" panose="02020603050405020304" pitchFamily="18" charset="0"/>
              </a:rPr>
              <a:t>:</a:t>
            </a:r>
          </a:p>
          <a:p>
            <a:r>
              <a:rPr lang="en-US" sz="1500">
                <a:latin typeface="Times New Roman" panose="02020603050405020304" pitchFamily="18" charset="0"/>
                <a:cs typeface="Times New Roman" panose="02020603050405020304" pitchFamily="18" charset="0"/>
              </a:rPr>
              <a:t>3120410297 - Trần Nguyên Lộc</a:t>
            </a:r>
          </a:p>
          <a:p>
            <a:r>
              <a:rPr lang="en-US" sz="1500">
                <a:solidFill>
                  <a:srgbClr val="000000"/>
                </a:solidFill>
                <a:effectLst/>
                <a:latin typeface="Times New Roman" panose="02020603050405020304" pitchFamily="18" charset="0"/>
                <a:ea typeface="Times New Roman" panose="02020603050405020304" pitchFamily="18" charset="0"/>
              </a:rPr>
              <a:t>3120410467 - </a:t>
            </a:r>
            <a:r>
              <a:rPr lang="en-US" sz="1500" err="1">
                <a:solidFill>
                  <a:srgbClr val="000000"/>
                </a:solidFill>
                <a:effectLst/>
                <a:latin typeface="Times New Roman" panose="02020603050405020304" pitchFamily="18" charset="0"/>
                <a:ea typeface="Times New Roman" panose="02020603050405020304" pitchFamily="18" charset="0"/>
              </a:rPr>
              <a:t>Võ</a:t>
            </a:r>
            <a:r>
              <a:rPr lang="en-US" sz="1500">
                <a:solidFill>
                  <a:srgbClr val="000000"/>
                </a:solidFill>
                <a:effectLst/>
                <a:latin typeface="Times New Roman" panose="02020603050405020304" pitchFamily="18" charset="0"/>
                <a:ea typeface="Times New Roman" panose="02020603050405020304" pitchFamily="18" charset="0"/>
              </a:rPr>
              <a:t> Minh </a:t>
            </a:r>
            <a:r>
              <a:rPr lang="en-US" sz="1500" err="1">
                <a:solidFill>
                  <a:srgbClr val="000000"/>
                </a:solidFill>
                <a:effectLst/>
                <a:latin typeface="Times New Roman" panose="02020603050405020304" pitchFamily="18" charset="0"/>
                <a:ea typeface="Times New Roman" panose="02020603050405020304" pitchFamily="18" charset="0"/>
              </a:rPr>
              <a:t>Tấn</a:t>
            </a:r>
            <a:endParaRPr lang="en-US" sz="1500">
              <a:solidFill>
                <a:srgbClr val="000000"/>
              </a:solidFill>
              <a:effectLst/>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3120410433 - </a:t>
            </a:r>
            <a:r>
              <a:rPr lang="en-US" sz="1500" err="1">
                <a:solidFill>
                  <a:srgbClr val="000000"/>
                </a:solidFill>
                <a:latin typeface="Times New Roman" panose="02020603050405020304" pitchFamily="18" charset="0"/>
                <a:ea typeface="Times New Roman" panose="02020603050405020304" pitchFamily="18" charset="0"/>
              </a:rPr>
              <a:t>Huỳnh</a:t>
            </a:r>
            <a:r>
              <a:rPr lang="en-US" sz="1500">
                <a:solidFill>
                  <a:srgbClr val="000000"/>
                </a:solidFill>
                <a:latin typeface="Times New Roman" panose="02020603050405020304" pitchFamily="18" charset="0"/>
                <a:ea typeface="Times New Roman" panose="02020603050405020304" pitchFamily="18" charset="0"/>
              </a:rPr>
              <a:t> Minh </a:t>
            </a:r>
            <a:r>
              <a:rPr lang="en-US" sz="1500" err="1">
                <a:solidFill>
                  <a:srgbClr val="000000"/>
                </a:solidFill>
                <a:latin typeface="Times New Roman" panose="02020603050405020304" pitchFamily="18" charset="0"/>
                <a:ea typeface="Times New Roman" panose="02020603050405020304" pitchFamily="18" charset="0"/>
              </a:rPr>
              <a:t>Quân</a:t>
            </a:r>
            <a:endParaRPr lang="en-US" sz="1500">
              <a:solidFill>
                <a:srgbClr val="000000"/>
              </a:solidFill>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3120410431 - </a:t>
            </a:r>
            <a:r>
              <a:rPr lang="en-US" sz="1500" err="1">
                <a:solidFill>
                  <a:srgbClr val="000000"/>
                </a:solidFill>
                <a:effectLst/>
                <a:latin typeface="Times New Roman" panose="02020603050405020304" pitchFamily="18" charset="0"/>
                <a:ea typeface="Times New Roman" panose="02020603050405020304" pitchFamily="18" charset="0"/>
              </a:rPr>
              <a:t>Đỗ</a:t>
            </a:r>
            <a:r>
              <a:rPr lang="en-US" sz="1500">
                <a:solidFill>
                  <a:srgbClr val="000000"/>
                </a:solidFill>
                <a:effectLst/>
                <a:latin typeface="Times New Roman" panose="02020603050405020304" pitchFamily="18" charset="0"/>
                <a:ea typeface="Times New Roman" panose="02020603050405020304" pitchFamily="18" charset="0"/>
              </a:rPr>
              <a:t> Linh </a:t>
            </a:r>
            <a:r>
              <a:rPr lang="en-US" sz="1500" err="1">
                <a:solidFill>
                  <a:srgbClr val="000000"/>
                </a:solidFill>
                <a:effectLst/>
                <a:latin typeface="Times New Roman" panose="02020603050405020304" pitchFamily="18" charset="0"/>
                <a:ea typeface="Times New Roman" panose="02020603050405020304" pitchFamily="18" charset="0"/>
              </a:rPr>
              <a:t>Quân</a:t>
            </a:r>
            <a:endParaRPr lang="en-US" sz="1500">
              <a:solidFill>
                <a:srgbClr val="000000"/>
              </a:solidFill>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FAA94FCF-DD5A-3B6A-93C9-55D1A0BB378B}"/>
              </a:ext>
            </a:extLst>
          </p:cNvPr>
          <p:cNvSpPr txBox="1">
            <a:spLocks/>
          </p:cNvSpPr>
          <p:nvPr/>
        </p:nvSpPr>
        <p:spPr>
          <a:xfrm>
            <a:off x="718458" y="2119200"/>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Đề</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tài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Thương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mại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điện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tử</a:t>
            </a:r>
            <a:r>
              <a:rPr lang="en-US" sz="1800">
                <a:latin typeface="Times New Roman" panose="02020603050405020304" pitchFamily="18" charset="0"/>
                <a:cs typeface="Times New Roman" panose="02020603050405020304" pitchFamily="18" charset="0"/>
              </a:rPr>
              <a:t> E-Commerce</a:t>
            </a:r>
          </a:p>
        </p:txBody>
      </p:sp>
      <p:sp>
        <p:nvSpPr>
          <p:cNvPr id="6" name="Title 1">
            <a:extLst>
              <a:ext uri="{FF2B5EF4-FFF2-40B4-BE49-F238E27FC236}">
                <a16:creationId xmlns:a16="http://schemas.microsoft.com/office/drawing/2014/main" id="{75220E55-ABC9-B8E7-95AC-4C0C38F31429}"/>
              </a:ext>
            </a:extLst>
          </p:cNvPr>
          <p:cNvSpPr txBox="1">
            <a:spLocks/>
          </p:cNvSpPr>
          <p:nvPr/>
        </p:nvSpPr>
        <p:spPr>
          <a:xfrm>
            <a:off x="718458" y="2505756"/>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Sản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phẩm</a:t>
            </a:r>
            <a:r>
              <a:rPr lang="en-US" sz="1800">
                <a:latin typeface="Times New Roman" panose="02020603050405020304" pitchFamily="18" charset="0"/>
                <a:cs typeface="Times New Roman" panose="02020603050405020304" pitchFamily="18" charset="0"/>
              </a:rPr>
              <a:t>: Trang web </a:t>
            </a:r>
            <a:r>
              <a:rPr lang="en-US" sz="1800" err="1">
                <a:latin typeface="Times New Roman" panose="02020603050405020304" pitchFamily="18" charset="0"/>
                <a:cs typeface="Times New Roman" panose="02020603050405020304" pitchFamily="18" charset="0"/>
              </a:rPr>
              <a:t>bán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quần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áo</a:t>
            </a:r>
            <a:r>
              <a:rPr lang="en-US" sz="1800">
                <a:latin typeface="Times New Roman" panose="02020603050405020304" pitchFamily="18" charset="0"/>
                <a:cs typeface="Times New Roman" panose="02020603050405020304" pitchFamily="18" charset="0"/>
              </a:rPr>
              <a:t> Fashion247</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32263" y="622665"/>
            <a:ext cx="3623830" cy="565006"/>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10</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75753281"/>
              </p:ext>
            </p:extLst>
          </p:nvPr>
        </p:nvGraphicFramePr>
        <p:xfrm>
          <a:off x="1534886" y="564808"/>
          <a:ext cx="4493810" cy="5919304"/>
        </p:xfrm>
        <a:graphic>
          <a:graphicData uri="http://schemas.openxmlformats.org/drawingml/2006/table">
            <a:tbl>
              <a:tblPr firstRow="1" bandRow="1">
                <a:tableStyleId>{2D5ABB26-0587-4C30-8999-92F81FD0307C}</a:tableStyleId>
              </a:tblPr>
              <a:tblGrid>
                <a:gridCol w="1454063">
                  <a:extLst>
                    <a:ext uri="{9D8B030D-6E8A-4147-A177-3AD203B41FA5}">
                      <a16:colId xmlns:a16="http://schemas.microsoft.com/office/drawing/2014/main" val="20000"/>
                    </a:ext>
                  </a:extLst>
                </a:gridCol>
                <a:gridCol w="1454013">
                  <a:extLst>
                    <a:ext uri="{9D8B030D-6E8A-4147-A177-3AD203B41FA5}">
                      <a16:colId xmlns:a16="http://schemas.microsoft.com/office/drawing/2014/main" val="20001"/>
                    </a:ext>
                  </a:extLst>
                </a:gridCol>
                <a:gridCol w="1585734">
                  <a:extLst>
                    <a:ext uri="{9D8B030D-6E8A-4147-A177-3AD203B41FA5}">
                      <a16:colId xmlns:a16="http://schemas.microsoft.com/office/drawing/2014/main" val="20002"/>
                    </a:ext>
                  </a:extLst>
                </a:gridCol>
              </a:tblGrid>
              <a:tr h="673330">
                <a:tc gridSpan="3">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45225">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UC_Than</a:t>
                      </a:r>
                      <a:r>
                        <a:rPr sz="900" spc="5" dirty="0">
                          <a:latin typeface="Times New Roman"/>
                          <a:cs typeface="Times New Roman"/>
                        </a:rPr>
                        <a:t>h</a:t>
                      </a:r>
                      <a:r>
                        <a:rPr sz="900" dirty="0">
                          <a:latin typeface="Times New Roman"/>
                          <a:cs typeface="Times New Roman"/>
                        </a:rPr>
                        <a:t>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98466">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Thanh</a:t>
                      </a:r>
                      <a:r>
                        <a:rPr sz="900" spc="-5" dirty="0">
                          <a:latin typeface="Times New Roman"/>
                          <a:cs typeface="Times New Roman"/>
                        </a:rPr>
                        <a:t> </a:t>
                      </a:r>
                      <a:r>
                        <a:rPr sz="900" dirty="0">
                          <a:latin typeface="Times New Roman"/>
                          <a:cs typeface="Times New Roman"/>
                        </a:rPr>
                        <a:t>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210166">
                <a:tc>
                  <a:txBody>
                    <a:bodyPr/>
                    <a:lstStyle/>
                    <a:p>
                      <a:pPr marL="69215">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218208">
                <a:tc>
                  <a:txBody>
                    <a:bodyPr/>
                    <a:lstStyle/>
                    <a:p>
                      <a:pPr marL="69215">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262889">
                <a:tc>
                  <a:txBody>
                    <a:bodyPr/>
                    <a:lstStyle/>
                    <a:p>
                      <a:pPr marL="69215">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180340">
                        <a:lnSpc>
                          <a:spcPts val="15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r>
                        <a:rPr sz="900" spc="10"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hiện</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hanh</a:t>
                      </a:r>
                      <a:r>
                        <a:rPr sz="900" spc="-5" dirty="0">
                          <a:latin typeface="Times New Roman"/>
                          <a:cs typeface="Times New Roman"/>
                        </a:rPr>
                        <a:t> </a:t>
                      </a:r>
                      <a:r>
                        <a:rPr sz="900" dirty="0">
                          <a:latin typeface="Times New Roman"/>
                          <a:cs typeface="Times New Roman"/>
                        </a:rPr>
                        <a:t>toán</a:t>
                      </a:r>
                      <a:r>
                        <a:rPr sz="900" spc="-5" dirty="0">
                          <a:latin typeface="Times New Roman"/>
                          <a:cs typeface="Times New Roman"/>
                        </a:rPr>
                        <a:t> </a:t>
                      </a:r>
                      <a:r>
                        <a:rPr sz="900" spc="5" dirty="0">
                          <a:latin typeface="Times New Roman"/>
                          <a:cs typeface="Times New Roman"/>
                        </a:rPr>
                        <a:t>s</a:t>
                      </a:r>
                      <a:r>
                        <a:rPr sz="900" dirty="0">
                          <a:latin typeface="Times New Roman"/>
                          <a:cs typeface="Times New Roman"/>
                        </a:rPr>
                        <a:t>ản</a:t>
                      </a:r>
                      <a:r>
                        <a:rPr sz="900" spc="-5" dirty="0">
                          <a:latin typeface="Times New Roman"/>
                          <a:cs typeface="Times New Roman"/>
                        </a:rPr>
                        <a:t> </a:t>
                      </a:r>
                      <a:r>
                        <a:rPr sz="900">
                          <a:latin typeface="Times New Roman"/>
                          <a:cs typeface="Times New Roman"/>
                        </a:rPr>
                        <a:t>ph</a:t>
                      </a:r>
                      <a:r>
                        <a:rPr sz="900" spc="10">
                          <a:latin typeface="Times New Roman"/>
                          <a:cs typeface="Times New Roman"/>
                        </a:rPr>
                        <a:t>ẩ</a:t>
                      </a:r>
                      <a:r>
                        <a:rPr sz="900">
                          <a:latin typeface="Times New Roman"/>
                          <a:cs typeface="Times New Roman"/>
                        </a:rPr>
                        <a:t>m</a:t>
                      </a:r>
                      <a:r>
                        <a:rPr sz="900" spc="-5">
                          <a:latin typeface="Times New Roman"/>
                          <a:cs typeface="Times New Roman"/>
                        </a:rPr>
                        <a:t> </a:t>
                      </a:r>
                      <a:r>
                        <a:rPr lang="en-US" sz="900" spc="-5">
                          <a:latin typeface="Times New Roman"/>
                          <a:cs typeface="Times New Roman"/>
                        </a:rPr>
                        <a:t>trong giỏ hàng </a:t>
                      </a:r>
                      <a:r>
                        <a:rPr sz="900">
                          <a:latin typeface="Times New Roman"/>
                          <a:cs typeface="Times New Roman"/>
                        </a:rPr>
                        <a:t>t</a:t>
                      </a:r>
                      <a:r>
                        <a:rPr sz="900" spc="5">
                          <a:latin typeface="Times New Roman"/>
                          <a:cs typeface="Times New Roman"/>
                        </a:rPr>
                        <a:t>h</a:t>
                      </a:r>
                      <a:r>
                        <a:rPr sz="900">
                          <a:latin typeface="Times New Roman"/>
                          <a:cs typeface="Times New Roman"/>
                        </a:rPr>
                        <a:t>ông</a:t>
                      </a:r>
                      <a:r>
                        <a:rPr sz="900" spc="-5">
                          <a:latin typeface="Times New Roman"/>
                          <a:cs typeface="Times New Roman"/>
                        </a:rPr>
                        <a:t> </a:t>
                      </a:r>
                      <a:r>
                        <a:rPr sz="900" dirty="0">
                          <a:latin typeface="Times New Roman"/>
                          <a:cs typeface="Times New Roman"/>
                        </a:rPr>
                        <a:t>qua</a:t>
                      </a:r>
                      <a:r>
                        <a:rPr sz="900" spc="-5" dirty="0">
                          <a:latin typeface="Times New Roman"/>
                          <a:cs typeface="Times New Roman"/>
                        </a:rPr>
                        <a:t> </a:t>
                      </a:r>
                      <a:r>
                        <a:rPr sz="900" dirty="0">
                          <a:latin typeface="Times New Roman"/>
                          <a:cs typeface="Times New Roman"/>
                        </a:rPr>
                        <a:t>ví điện</a:t>
                      </a:r>
                      <a:r>
                        <a:rPr sz="900" spc="-5" dirty="0">
                          <a:latin typeface="Times New Roman"/>
                          <a:cs typeface="Times New Roman"/>
                        </a:rPr>
                        <a:t> </a:t>
                      </a:r>
                      <a:r>
                        <a:rPr sz="900" dirty="0">
                          <a:latin typeface="Times New Roman"/>
                          <a:cs typeface="Times New Roman"/>
                        </a:rPr>
                        <a:t>tử hoặc</a:t>
                      </a:r>
                      <a:r>
                        <a:rPr sz="900" spc="-5" dirty="0">
                          <a:latin typeface="Times New Roman"/>
                          <a:cs typeface="Times New Roman"/>
                        </a:rPr>
                        <a:t> </a:t>
                      </a:r>
                      <a:r>
                        <a:rPr sz="900" dirty="0">
                          <a:latin typeface="Times New Roman"/>
                          <a:cs typeface="Times New Roman"/>
                        </a:rPr>
                        <a:t>ti</a:t>
                      </a:r>
                      <a:r>
                        <a:rPr sz="900" spc="10" dirty="0">
                          <a:latin typeface="Times New Roman"/>
                          <a:cs typeface="Times New Roman"/>
                        </a:rPr>
                        <a:t>ề</a:t>
                      </a:r>
                      <a:r>
                        <a:rPr sz="900" dirty="0">
                          <a:latin typeface="Times New Roman"/>
                          <a:cs typeface="Times New Roman"/>
                        </a:rPr>
                        <a:t>n</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98466">
                <a:tc rowSpan="11">
                  <a:txBody>
                    <a:bodyPr/>
                    <a:lstStyle/>
                    <a:p>
                      <a:pPr marL="69215">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26288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ts val="154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nhấn</a:t>
                      </a:r>
                      <a:endParaRPr sz="900">
                        <a:latin typeface="Times New Roman"/>
                        <a:cs typeface="Times New Roman"/>
                      </a:endParaRPr>
                    </a:p>
                    <a:p>
                      <a:pPr marL="69215">
                        <a:lnSpc>
                          <a:spcPts val="1540"/>
                        </a:lnSpc>
                      </a:pPr>
                      <a:r>
                        <a:rPr sz="900" b="1" dirty="0">
                          <a:latin typeface="Times New Roman"/>
                          <a:cs typeface="Times New Roman"/>
                        </a:rPr>
                        <a:t>“Process</a:t>
                      </a:r>
                      <a:r>
                        <a:rPr sz="900" b="1" spc="-5" dirty="0">
                          <a:latin typeface="Times New Roman"/>
                          <a:cs typeface="Times New Roman"/>
                        </a:rPr>
                        <a:t> </a:t>
                      </a:r>
                      <a:r>
                        <a:rPr sz="900" b="1" spc="10" dirty="0">
                          <a:latin typeface="Times New Roman"/>
                          <a:cs typeface="Times New Roman"/>
                        </a:rPr>
                        <a:t>c</a:t>
                      </a:r>
                      <a:r>
                        <a:rPr sz="900" b="1" dirty="0">
                          <a:latin typeface="Times New Roman"/>
                          <a:cs typeface="Times New Roman"/>
                        </a:rPr>
                        <a:t>heckou</a:t>
                      </a:r>
                      <a:r>
                        <a:rPr sz="900" b="1" spc="10" dirty="0">
                          <a:latin typeface="Times New Roman"/>
                          <a:cs typeface="Times New Roman"/>
                        </a:rPr>
                        <a:t>t</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65100">
                        <a:lnSpc>
                          <a:spcPct val="958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20" dirty="0">
                          <a:latin typeface="Times New Roman"/>
                          <a:cs typeface="Times New Roman"/>
                        </a:rPr>
                        <a:t> </a:t>
                      </a:r>
                      <a:r>
                        <a:rPr sz="900" spc="-25" dirty="0">
                          <a:latin typeface="Times New Roman"/>
                          <a:cs typeface="Times New Roman"/>
                        </a:rPr>
                        <a:t>y</a:t>
                      </a:r>
                      <a:r>
                        <a:rPr sz="900" dirty="0">
                          <a:latin typeface="Times New Roman"/>
                          <a:cs typeface="Times New Roman"/>
                        </a:rPr>
                        <a:t>êu</a:t>
                      </a:r>
                      <a:r>
                        <a:rPr sz="900" spc="-5" dirty="0">
                          <a:latin typeface="Times New Roman"/>
                          <a:cs typeface="Times New Roman"/>
                        </a:rPr>
                        <a:t> </a:t>
                      </a:r>
                      <a:r>
                        <a:rPr sz="900" dirty="0">
                          <a:latin typeface="Times New Roman"/>
                          <a:cs typeface="Times New Roman"/>
                        </a:rPr>
                        <a:t>cầu</a:t>
                      </a:r>
                      <a:r>
                        <a:rPr sz="900" spc="10" dirty="0">
                          <a:latin typeface="Times New Roman"/>
                          <a:cs typeface="Times New Roman"/>
                        </a:rPr>
                        <a:t> </a:t>
                      </a:r>
                      <a:r>
                        <a:rPr sz="900" dirty="0">
                          <a:latin typeface="Times New Roman"/>
                          <a:cs typeface="Times New Roman"/>
                        </a:rPr>
                        <a:t>nhập</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hô</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tin cần thiế</a:t>
                      </a:r>
                      <a:r>
                        <a:rPr sz="900" spc="-5" dirty="0">
                          <a:latin typeface="Times New Roman"/>
                          <a:cs typeface="Times New Roman"/>
                        </a:rPr>
                        <a:t>t</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39294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83820">
                        <a:lnSpc>
                          <a:spcPct val="958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nhập</a:t>
                      </a:r>
                      <a:r>
                        <a:rPr sz="900" spc="10"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ông </a:t>
                      </a:r>
                      <a:r>
                        <a:rPr sz="900" spc="-5" dirty="0">
                          <a:latin typeface="Times New Roman"/>
                          <a:cs typeface="Times New Roman"/>
                        </a:rPr>
                        <a:t>ti</a:t>
                      </a:r>
                      <a:r>
                        <a:rPr sz="900" dirty="0">
                          <a:latin typeface="Times New Roman"/>
                          <a:cs typeface="Times New Roman"/>
                        </a:rPr>
                        <a:t>n</a:t>
                      </a:r>
                      <a:r>
                        <a:rPr sz="900" spc="-5" dirty="0">
                          <a:latin typeface="Times New Roman"/>
                          <a:cs typeface="Times New Roman"/>
                        </a:rPr>
                        <a:t> c</a:t>
                      </a:r>
                      <a:r>
                        <a:rPr sz="900" dirty="0">
                          <a:latin typeface="Times New Roman"/>
                          <a:cs typeface="Times New Roman"/>
                        </a:rPr>
                        <a:t>á</a:t>
                      </a:r>
                      <a:r>
                        <a:rPr sz="900" spc="-5" dirty="0">
                          <a:latin typeface="Times New Roman"/>
                          <a:cs typeface="Times New Roman"/>
                        </a:rPr>
                        <a:t> nh</a:t>
                      </a:r>
                      <a:r>
                        <a:rPr sz="900" dirty="0">
                          <a:latin typeface="Times New Roman"/>
                          <a:cs typeface="Times New Roman"/>
                        </a:rPr>
                        <a:t>â</a:t>
                      </a:r>
                      <a:r>
                        <a:rPr sz="900" spc="-5" dirty="0">
                          <a:latin typeface="Times New Roman"/>
                          <a:cs typeface="Times New Roman"/>
                        </a:rPr>
                        <a:t>n</a:t>
                      </a:r>
                      <a:r>
                        <a:rPr sz="900" dirty="0">
                          <a:latin typeface="Times New Roman"/>
                          <a:cs typeface="Times New Roman"/>
                        </a:rPr>
                        <a:t>,</a:t>
                      </a:r>
                      <a:r>
                        <a:rPr sz="900" spc="10" dirty="0">
                          <a:latin typeface="Times New Roman"/>
                          <a:cs typeface="Times New Roman"/>
                        </a:rPr>
                        <a:t> </a:t>
                      </a:r>
                      <a:r>
                        <a:rPr sz="900" spc="-5" dirty="0">
                          <a:latin typeface="Times New Roman"/>
                          <a:cs typeface="Times New Roman"/>
                        </a:rPr>
                        <a:t>đị</a:t>
                      </a:r>
                      <a:r>
                        <a:rPr sz="900" dirty="0">
                          <a:latin typeface="Times New Roman"/>
                          <a:cs typeface="Times New Roman"/>
                        </a:rPr>
                        <a:t>a</a:t>
                      </a:r>
                      <a:r>
                        <a:rPr sz="900" spc="-5" dirty="0">
                          <a:latin typeface="Times New Roman"/>
                          <a:cs typeface="Times New Roman"/>
                        </a:rPr>
                        <a:t> ch</a:t>
                      </a:r>
                      <a:r>
                        <a:rPr sz="900" dirty="0">
                          <a:latin typeface="Times New Roman"/>
                          <a:cs typeface="Times New Roman"/>
                        </a:rPr>
                        <a:t>ỉ</a:t>
                      </a:r>
                      <a:r>
                        <a:rPr sz="900" spc="10" dirty="0">
                          <a:latin typeface="Times New Roman"/>
                          <a:cs typeface="Times New Roman"/>
                        </a:rPr>
                        <a:t> </a:t>
                      </a:r>
                      <a:r>
                        <a:rPr sz="900" spc="-5" dirty="0">
                          <a:latin typeface="Times New Roman"/>
                          <a:cs typeface="Times New Roman"/>
                        </a:rPr>
                        <a:t>nh</a:t>
                      </a:r>
                      <a:r>
                        <a:rPr sz="900" spc="10" dirty="0">
                          <a:latin typeface="Times New Roman"/>
                          <a:cs typeface="Times New Roman"/>
                        </a:rPr>
                        <a:t>ậ</a:t>
                      </a:r>
                      <a:r>
                        <a:rPr sz="900" dirty="0">
                          <a:latin typeface="Times New Roman"/>
                          <a:cs typeface="Times New Roman"/>
                        </a:rPr>
                        <a:t>n 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26060">
                        <a:lnSpc>
                          <a:spcPct val="958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ki</a:t>
                      </a:r>
                      <a:r>
                        <a:rPr sz="900" spc="10" dirty="0">
                          <a:latin typeface="Times New Roman"/>
                          <a:cs typeface="Times New Roman"/>
                        </a:rPr>
                        <a:t>ể</a:t>
                      </a:r>
                      <a:r>
                        <a:rPr sz="900" dirty="0">
                          <a:latin typeface="Times New Roman"/>
                          <a:cs typeface="Times New Roman"/>
                        </a:rPr>
                        <a:t>m</a:t>
                      </a:r>
                      <a:r>
                        <a:rPr sz="900" spc="-15" dirty="0">
                          <a:latin typeface="Times New Roman"/>
                          <a:cs typeface="Times New Roman"/>
                        </a:rPr>
                        <a:t> </a:t>
                      </a:r>
                      <a:r>
                        <a:rPr sz="900" spc="10" dirty="0">
                          <a:latin typeface="Times New Roman"/>
                          <a:cs typeface="Times New Roman"/>
                        </a:rPr>
                        <a:t>t</a:t>
                      </a:r>
                      <a:r>
                        <a:rPr sz="900" dirty="0">
                          <a:latin typeface="Times New Roman"/>
                          <a:cs typeface="Times New Roman"/>
                        </a:rPr>
                        <a:t>ra</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á</a:t>
                      </a:r>
                      <a:r>
                        <a:rPr sz="900" dirty="0">
                          <a:latin typeface="Times New Roman"/>
                          <a:cs typeface="Times New Roman"/>
                        </a:rPr>
                        <a:t>c </a:t>
                      </a:r>
                      <a:r>
                        <a:rPr sz="900" spc="-5" dirty="0">
                          <a:latin typeface="Times New Roman"/>
                          <a:cs typeface="Times New Roman"/>
                        </a:rPr>
                        <a:t>thôn</a:t>
                      </a:r>
                      <a:r>
                        <a:rPr sz="900" dirty="0">
                          <a:latin typeface="Times New Roman"/>
                          <a:cs typeface="Times New Roman"/>
                        </a:rPr>
                        <a:t>g</a:t>
                      </a:r>
                      <a:r>
                        <a:rPr sz="900" spc="-5" dirty="0">
                          <a:latin typeface="Times New Roman"/>
                          <a:cs typeface="Times New Roman"/>
                        </a:rPr>
                        <a:t> ti</a:t>
                      </a:r>
                      <a:r>
                        <a:rPr sz="900" dirty="0">
                          <a:latin typeface="Times New Roman"/>
                          <a:cs typeface="Times New Roman"/>
                        </a:rPr>
                        <a:t>n</a:t>
                      </a:r>
                      <a:r>
                        <a:rPr sz="900" spc="-5" dirty="0">
                          <a:latin typeface="Times New Roman"/>
                          <a:cs typeface="Times New Roman"/>
                        </a:rPr>
                        <a:t> </a:t>
                      </a:r>
                      <a:r>
                        <a:rPr sz="900" spc="10" dirty="0">
                          <a:latin typeface="Times New Roman"/>
                          <a:cs typeface="Times New Roman"/>
                        </a:rPr>
                        <a:t>c</a:t>
                      </a:r>
                      <a:r>
                        <a:rPr sz="900" spc="-5" dirty="0">
                          <a:latin typeface="Times New Roman"/>
                          <a:cs typeface="Times New Roman"/>
                        </a:rPr>
                        <a:t>ầ</a:t>
                      </a:r>
                      <a:r>
                        <a:rPr sz="900" dirty="0">
                          <a:latin typeface="Times New Roman"/>
                          <a:cs typeface="Times New Roman"/>
                        </a:rPr>
                        <a:t>n</a:t>
                      </a:r>
                      <a:r>
                        <a:rPr sz="900" spc="-5" dirty="0">
                          <a:latin typeface="Times New Roman"/>
                          <a:cs typeface="Times New Roman"/>
                        </a:rPr>
                        <a:t> thiế</a:t>
                      </a:r>
                      <a:r>
                        <a:rPr sz="900" dirty="0">
                          <a:latin typeface="Times New Roman"/>
                          <a:cs typeface="Times New Roman"/>
                        </a:rPr>
                        <a:t>t</a:t>
                      </a:r>
                      <a:r>
                        <a:rPr sz="900" spc="10" dirty="0">
                          <a:latin typeface="Times New Roman"/>
                          <a:cs typeface="Times New Roman"/>
                        </a:rPr>
                        <a:t> </a:t>
                      </a:r>
                      <a:r>
                        <a:rPr sz="900" spc="-5" dirty="0">
                          <a:latin typeface="Times New Roman"/>
                          <a:cs typeface="Times New Roman"/>
                        </a:rPr>
                        <a:t>đ</a:t>
                      </a:r>
                      <a:r>
                        <a:rPr sz="900" dirty="0">
                          <a:latin typeface="Times New Roman"/>
                          <a:cs typeface="Times New Roman"/>
                        </a:rPr>
                        <a:t>ã</a:t>
                      </a:r>
                      <a:r>
                        <a:rPr sz="900" spc="-5" dirty="0">
                          <a:latin typeface="Times New Roman"/>
                          <a:cs typeface="Times New Roman"/>
                        </a:rPr>
                        <a:t> </a:t>
                      </a:r>
                      <a:r>
                        <a:rPr sz="900" spc="10" dirty="0">
                          <a:latin typeface="Times New Roman"/>
                          <a:cs typeface="Times New Roman"/>
                        </a:rPr>
                        <a:t>đ</a:t>
                      </a:r>
                      <a:r>
                        <a:rPr sz="900" spc="5" dirty="0">
                          <a:latin typeface="Times New Roman"/>
                          <a:cs typeface="Times New Roman"/>
                        </a:rPr>
                        <a:t>ư</a:t>
                      </a:r>
                      <a:r>
                        <a:rPr sz="900" spc="-5" dirty="0">
                          <a:latin typeface="Times New Roman"/>
                          <a:cs typeface="Times New Roman"/>
                        </a:rPr>
                        <a:t>ợc </a:t>
                      </a:r>
                      <a:r>
                        <a:rPr sz="900" dirty="0">
                          <a:latin typeface="Times New Roman"/>
                          <a:cs typeface="Times New Roman"/>
                        </a:rPr>
                        <a:t>nhập</a:t>
                      </a:r>
                      <a:r>
                        <a:rPr sz="900" spc="-5" dirty="0">
                          <a:latin typeface="Times New Roman"/>
                          <a:cs typeface="Times New Roman"/>
                        </a:rPr>
                        <a:t> </a:t>
                      </a:r>
                      <a:r>
                        <a:rPr sz="900" dirty="0">
                          <a:latin typeface="Times New Roman"/>
                          <a:cs typeface="Times New Roman"/>
                        </a:rPr>
                        <a:t>h</a:t>
                      </a:r>
                      <a:r>
                        <a:rPr sz="900" spc="20" dirty="0">
                          <a:latin typeface="Times New Roman"/>
                          <a:cs typeface="Times New Roman"/>
                        </a:rPr>
                        <a:t>a</a:t>
                      </a:r>
                      <a:r>
                        <a:rPr sz="900" dirty="0">
                          <a:latin typeface="Times New Roman"/>
                          <a:cs typeface="Times New Roman"/>
                        </a:rPr>
                        <a:t>y</a:t>
                      </a:r>
                      <a:r>
                        <a:rPr sz="900" spc="-30" dirty="0">
                          <a:latin typeface="Times New Roman"/>
                          <a:cs typeface="Times New Roman"/>
                        </a:rPr>
                        <a:t> </a:t>
                      </a:r>
                      <a:r>
                        <a:rPr sz="900" dirty="0">
                          <a:latin typeface="Times New Roman"/>
                          <a:cs typeface="Times New Roman"/>
                        </a:rPr>
                        <a:t>ch</a:t>
                      </a:r>
                      <a:r>
                        <a:rPr sz="900" spc="5" dirty="0">
                          <a:latin typeface="Times New Roman"/>
                          <a:cs typeface="Times New Roman"/>
                        </a:rPr>
                        <a:t>ư</a:t>
                      </a:r>
                      <a:r>
                        <a:rPr sz="900" dirty="0">
                          <a:latin typeface="Times New Roman"/>
                          <a:cs typeface="Times New Roman"/>
                        </a:rPr>
                        <a:t>a.</a:t>
                      </a:r>
                      <a:r>
                        <a:rPr sz="900" spc="15" dirty="0">
                          <a:latin typeface="Times New Roman"/>
                          <a:cs typeface="Times New Roman"/>
                        </a:rPr>
                        <a:t> </a:t>
                      </a:r>
                      <a:r>
                        <a:rPr sz="900" b="1" spc="-5" dirty="0">
                          <a:latin typeface="Times New Roman"/>
                          <a:cs typeface="Times New Roman"/>
                        </a:rPr>
                        <a:t>E1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67970">
                        <a:lnSpc>
                          <a:spcPct val="95800"/>
                        </a:lnSpc>
                      </a:pPr>
                      <a:r>
                        <a:rPr sz="900" dirty="0">
                          <a:latin typeface="Times New Roman"/>
                          <a:cs typeface="Times New Roman"/>
                        </a:rPr>
                        <a:t>5.</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nhấn </a:t>
                      </a:r>
                      <a:r>
                        <a:rPr sz="900" b="1" dirty="0">
                          <a:latin typeface="Times New Roman"/>
                          <a:cs typeface="Times New Roman"/>
                        </a:rPr>
                        <a:t>“Ne</a:t>
                      </a:r>
                      <a:r>
                        <a:rPr sz="900" b="1" spc="10" dirty="0">
                          <a:latin typeface="Times New Roman"/>
                          <a:cs typeface="Times New Roman"/>
                        </a:rPr>
                        <a:t>x</a:t>
                      </a:r>
                      <a:r>
                        <a:rPr sz="900" b="1" dirty="0">
                          <a:latin typeface="Times New Roman"/>
                          <a:cs typeface="Times New Roman"/>
                        </a:rPr>
                        <a:t>t”</a:t>
                      </a:r>
                      <a:r>
                        <a:rPr sz="900" b="1" spc="-5" dirty="0">
                          <a:latin typeface="Times New Roman"/>
                          <a:cs typeface="Times New Roman"/>
                        </a:rPr>
                        <a:t> </a:t>
                      </a:r>
                      <a:r>
                        <a:rPr sz="900" dirty="0">
                          <a:latin typeface="Times New Roman"/>
                          <a:cs typeface="Times New Roman"/>
                        </a:rPr>
                        <a:t>để</a:t>
                      </a:r>
                      <a:r>
                        <a:rPr sz="900" spc="-5" dirty="0">
                          <a:latin typeface="Times New Roman"/>
                          <a:cs typeface="Times New Roman"/>
                        </a:rPr>
                        <a:t> </a:t>
                      </a:r>
                      <a:r>
                        <a:rPr sz="900" dirty="0">
                          <a:latin typeface="Times New Roman"/>
                          <a:cs typeface="Times New Roman"/>
                        </a:rPr>
                        <a:t>ch</a:t>
                      </a:r>
                      <a:r>
                        <a:rPr sz="900" spc="20" dirty="0">
                          <a:latin typeface="Times New Roman"/>
                          <a:cs typeface="Times New Roman"/>
                        </a:rPr>
                        <a:t>u</a:t>
                      </a:r>
                      <a:r>
                        <a:rPr sz="900" spc="-25" dirty="0">
                          <a:latin typeface="Times New Roman"/>
                          <a:cs typeface="Times New Roman"/>
                        </a:rPr>
                        <a:t>y</a:t>
                      </a:r>
                      <a:r>
                        <a:rPr sz="900" dirty="0">
                          <a:latin typeface="Times New Roman"/>
                          <a:cs typeface="Times New Roman"/>
                        </a:rPr>
                        <a:t>ển</a:t>
                      </a:r>
                      <a:r>
                        <a:rPr sz="900" spc="-5" dirty="0">
                          <a:latin typeface="Times New Roman"/>
                          <a:cs typeface="Times New Roman"/>
                        </a:rPr>
                        <a:t> </a:t>
                      </a:r>
                      <a:r>
                        <a:rPr sz="900" spc="10" dirty="0">
                          <a:latin typeface="Times New Roman"/>
                          <a:cs typeface="Times New Roman"/>
                        </a:rPr>
                        <a:t>s</a:t>
                      </a:r>
                      <a:r>
                        <a:rPr sz="900" dirty="0">
                          <a:latin typeface="Times New Roman"/>
                          <a:cs typeface="Times New Roman"/>
                        </a:rPr>
                        <a:t>ang bước</a:t>
                      </a:r>
                      <a:r>
                        <a:rPr sz="900" spc="-5" dirty="0">
                          <a:latin typeface="Times New Roman"/>
                          <a:cs typeface="Times New Roman"/>
                        </a:rPr>
                        <a:t> </a:t>
                      </a:r>
                      <a:r>
                        <a:rPr sz="900" dirty="0">
                          <a:latin typeface="Times New Roman"/>
                          <a:cs typeface="Times New Roman"/>
                        </a:rPr>
                        <a:t>tiếp</a:t>
                      </a:r>
                      <a:r>
                        <a:rPr sz="900" spc="-5" dirty="0">
                          <a:latin typeface="Times New Roman"/>
                          <a:cs typeface="Times New Roman"/>
                        </a:rPr>
                        <a:t> </a:t>
                      </a:r>
                      <a:r>
                        <a:rPr sz="900" dirty="0">
                          <a:latin typeface="Times New Roman"/>
                          <a:cs typeface="Times New Roman"/>
                        </a:rPr>
                        <a:t>the</a:t>
                      </a:r>
                      <a:r>
                        <a:rPr sz="900" spc="10" dirty="0">
                          <a:latin typeface="Times New Roman"/>
                          <a:cs typeface="Times New Roman"/>
                        </a:rPr>
                        <a:t>o</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1"/>
                  </a:ext>
                </a:extLst>
              </a:tr>
              <a:tr h="26289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78765">
                        <a:lnSpc>
                          <a:spcPts val="1490"/>
                        </a:lnSpc>
                      </a:pPr>
                      <a:r>
                        <a:rPr sz="900" dirty="0">
                          <a:latin typeface="Times New Roman"/>
                          <a:cs typeface="Times New Roman"/>
                        </a:rPr>
                        <a:t>6.</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giao</a:t>
                      </a:r>
                      <a:r>
                        <a:rPr sz="900" spc="-5" dirty="0">
                          <a:latin typeface="Times New Roman"/>
                          <a:cs typeface="Times New Roman"/>
                        </a:rPr>
                        <a:t> </a:t>
                      </a:r>
                      <a:r>
                        <a:rPr sz="900" dirty="0">
                          <a:latin typeface="Times New Roman"/>
                          <a:cs typeface="Times New Roman"/>
                        </a:rPr>
                        <a:t>di</a:t>
                      </a:r>
                      <a:r>
                        <a:rPr sz="900" spc="10" dirty="0">
                          <a:latin typeface="Times New Roman"/>
                          <a:cs typeface="Times New Roman"/>
                        </a:rPr>
                        <a:t>ệ</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ọn phương</a:t>
                      </a:r>
                      <a:r>
                        <a:rPr sz="900" spc="-5" dirty="0">
                          <a:latin typeface="Times New Roman"/>
                          <a:cs typeface="Times New Roman"/>
                        </a:rPr>
                        <a:t> </a:t>
                      </a:r>
                      <a:r>
                        <a:rPr sz="900" dirty="0">
                          <a:latin typeface="Times New Roman"/>
                          <a:cs typeface="Times New Roman"/>
                        </a:rPr>
                        <a:t>thức tha</a:t>
                      </a:r>
                      <a:r>
                        <a:rPr sz="900" spc="10" dirty="0">
                          <a:latin typeface="Times New Roman"/>
                          <a:cs typeface="Times New Roman"/>
                        </a:rPr>
                        <a:t>n</a:t>
                      </a:r>
                      <a:r>
                        <a:rPr sz="900" dirty="0">
                          <a:latin typeface="Times New Roman"/>
                          <a:cs typeface="Times New Roman"/>
                        </a:rPr>
                        <a:t>h</a:t>
                      </a:r>
                      <a:r>
                        <a:rPr sz="900" spc="-5" dirty="0">
                          <a:latin typeface="Times New Roman"/>
                          <a:cs typeface="Times New Roman"/>
                        </a:rPr>
                        <a:t> </a:t>
                      </a:r>
                      <a:r>
                        <a:rPr sz="900" dirty="0">
                          <a:latin typeface="Times New Roman"/>
                          <a:cs typeface="Times New Roman"/>
                        </a:rPr>
                        <a:t>to</a:t>
                      </a:r>
                      <a:r>
                        <a:rPr sz="900" spc="10" dirty="0">
                          <a:latin typeface="Times New Roman"/>
                          <a:cs typeface="Times New Roman"/>
                        </a:rPr>
                        <a:t>á</a:t>
                      </a:r>
                      <a:r>
                        <a:rPr sz="900"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39303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78435">
                        <a:lnSpc>
                          <a:spcPct val="97000"/>
                        </a:lnSpc>
                      </a:pPr>
                      <a:r>
                        <a:rPr sz="900" dirty="0">
                          <a:latin typeface="Times New Roman"/>
                          <a:cs typeface="Times New Roman"/>
                        </a:rPr>
                        <a:t>7.</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phươ</a:t>
                      </a:r>
                      <a:r>
                        <a:rPr sz="900" spc="5" dirty="0">
                          <a:latin typeface="Times New Roman"/>
                          <a:cs typeface="Times New Roman"/>
                        </a:rPr>
                        <a:t>n</a:t>
                      </a:r>
                      <a:r>
                        <a:rPr sz="900" dirty="0">
                          <a:latin typeface="Times New Roman"/>
                          <a:cs typeface="Times New Roman"/>
                        </a:rPr>
                        <a:t>g thức</a:t>
                      </a:r>
                      <a:r>
                        <a:rPr sz="900" spc="-5"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dirty="0">
                          <a:latin typeface="Times New Roman"/>
                          <a:cs typeface="Times New Roman"/>
                        </a:rPr>
                        <a:t>toán</a:t>
                      </a:r>
                      <a:r>
                        <a:rPr sz="900" spc="10" dirty="0">
                          <a:latin typeface="Times New Roman"/>
                          <a:cs typeface="Times New Roman"/>
                        </a:rPr>
                        <a:t> </a:t>
                      </a:r>
                      <a:r>
                        <a:rPr sz="900" dirty="0">
                          <a:latin typeface="Times New Roman"/>
                          <a:cs typeface="Times New Roman"/>
                        </a:rPr>
                        <a:t>tiền</a:t>
                      </a:r>
                      <a:r>
                        <a:rPr sz="900" spc="5" dirty="0">
                          <a:latin typeface="Times New Roman"/>
                          <a:cs typeface="Times New Roman"/>
                        </a:rPr>
                        <a:t> </a:t>
                      </a:r>
                      <a:r>
                        <a:rPr sz="900" spc="-15" dirty="0">
                          <a:latin typeface="Times New Roman"/>
                          <a:cs typeface="Times New Roman"/>
                        </a:rPr>
                        <a:t>m</a:t>
                      </a:r>
                      <a:r>
                        <a:rPr sz="900" spc="10" dirty="0">
                          <a:latin typeface="Times New Roman"/>
                          <a:cs typeface="Times New Roman"/>
                        </a:rPr>
                        <a:t>ặ</a:t>
                      </a:r>
                      <a:r>
                        <a:rPr sz="900" dirty="0">
                          <a:latin typeface="Times New Roman"/>
                          <a:cs typeface="Times New Roman"/>
                        </a:rPr>
                        <a:t>t. </a:t>
                      </a:r>
                      <a:r>
                        <a:rPr sz="900" b="1" dirty="0">
                          <a:latin typeface="Times New Roman"/>
                          <a:cs typeface="Times New Roman"/>
                        </a:rPr>
                        <a:t>A1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3"/>
                  </a:ext>
                </a:extLst>
              </a:tr>
              <a:tr h="26288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10489">
                        <a:lnSpc>
                          <a:spcPts val="1540"/>
                        </a:lnSpc>
                      </a:pPr>
                      <a:r>
                        <a:rPr sz="900" dirty="0">
                          <a:latin typeface="Times New Roman"/>
                          <a:cs typeface="Times New Roman"/>
                        </a:rPr>
                        <a:t>8.</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 nhấn</a:t>
                      </a:r>
                      <a:r>
                        <a:rPr sz="900" spc="10" dirty="0">
                          <a:latin typeface="Times New Roman"/>
                          <a:cs typeface="Times New Roman"/>
                        </a:rPr>
                        <a:t> </a:t>
                      </a:r>
                      <a:r>
                        <a:rPr sz="900" b="1" dirty="0">
                          <a:latin typeface="Times New Roman"/>
                          <a:cs typeface="Times New Roman"/>
                        </a:rPr>
                        <a:t>“</a:t>
                      </a:r>
                      <a:r>
                        <a:rPr sz="900" b="1" spc="10" dirty="0">
                          <a:latin typeface="Times New Roman"/>
                          <a:cs typeface="Times New Roman"/>
                        </a:rPr>
                        <a:t>P</a:t>
                      </a:r>
                      <a:r>
                        <a:rPr sz="900" b="1" dirty="0">
                          <a:latin typeface="Times New Roman"/>
                          <a:cs typeface="Times New Roman"/>
                        </a:rPr>
                        <a:t>ay </a:t>
                      </a:r>
                      <a:r>
                        <a:rPr sz="900" b="1" spc="-5" dirty="0">
                          <a:latin typeface="Times New Roman"/>
                          <a:cs typeface="Times New Roman"/>
                        </a:rPr>
                        <a:t>no</a:t>
                      </a:r>
                      <a:r>
                        <a:rPr sz="900" b="1" spc="20" dirty="0">
                          <a:latin typeface="Times New Roman"/>
                          <a:cs typeface="Times New Roman"/>
                        </a:rPr>
                        <a:t>w</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4"/>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04139">
                        <a:lnSpc>
                          <a:spcPct val="95800"/>
                        </a:lnSpc>
                      </a:pPr>
                      <a:r>
                        <a:rPr sz="900" dirty="0">
                          <a:latin typeface="Times New Roman"/>
                          <a:cs typeface="Times New Roman"/>
                        </a:rPr>
                        <a:t>9.</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tha</a:t>
                      </a:r>
                      <a:r>
                        <a:rPr sz="900" spc="10" dirty="0">
                          <a:latin typeface="Times New Roman"/>
                          <a:cs typeface="Times New Roman"/>
                        </a:rPr>
                        <a:t>n</a:t>
                      </a:r>
                      <a:r>
                        <a:rPr sz="900" dirty="0">
                          <a:latin typeface="Times New Roman"/>
                          <a:cs typeface="Times New Roman"/>
                        </a:rPr>
                        <a:t>h</a:t>
                      </a:r>
                      <a:r>
                        <a:rPr sz="900" spc="-5" dirty="0">
                          <a:latin typeface="Times New Roman"/>
                          <a:cs typeface="Times New Roman"/>
                        </a:rPr>
                        <a:t> </a:t>
                      </a:r>
                      <a:r>
                        <a:rPr sz="900" dirty="0">
                          <a:latin typeface="Times New Roman"/>
                          <a:cs typeface="Times New Roman"/>
                        </a:rPr>
                        <a:t>toán và</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thông</a:t>
                      </a:r>
                      <a:r>
                        <a:rPr sz="900" spc="-5" dirty="0">
                          <a:latin typeface="Times New Roman"/>
                          <a:cs typeface="Times New Roman"/>
                        </a:rPr>
                        <a:t> </a:t>
                      </a:r>
                      <a:r>
                        <a:rPr sz="900" spc="10" dirty="0">
                          <a:latin typeface="Times New Roman"/>
                          <a:cs typeface="Times New Roman"/>
                        </a:rPr>
                        <a:t>b</a:t>
                      </a:r>
                      <a:r>
                        <a:rPr sz="900" dirty="0">
                          <a:latin typeface="Times New Roman"/>
                          <a:cs typeface="Times New Roman"/>
                        </a:rPr>
                        <a:t>áo</a:t>
                      </a:r>
                      <a:r>
                        <a:rPr sz="900" spc="-5" dirty="0">
                          <a:latin typeface="Times New Roman"/>
                          <a:cs typeface="Times New Roman"/>
                        </a:rPr>
                        <a:t> </a:t>
                      </a:r>
                      <a:r>
                        <a:rPr sz="900" spc="10" dirty="0">
                          <a:latin typeface="Times New Roman"/>
                          <a:cs typeface="Times New Roman"/>
                        </a:rPr>
                        <a:t>q</a:t>
                      </a:r>
                      <a:r>
                        <a:rPr sz="900" dirty="0">
                          <a:latin typeface="Times New Roman"/>
                          <a:cs typeface="Times New Roman"/>
                        </a:rPr>
                        <a:t>uá </a:t>
                      </a:r>
                      <a:r>
                        <a:rPr sz="900" spc="-5" dirty="0">
                          <a:latin typeface="Times New Roman"/>
                          <a:cs typeface="Times New Roman"/>
                        </a:rPr>
                        <a:t>trìn</a:t>
                      </a:r>
                      <a:r>
                        <a:rPr sz="900" dirty="0">
                          <a:latin typeface="Times New Roman"/>
                          <a:cs typeface="Times New Roman"/>
                        </a:rPr>
                        <a:t>h</a:t>
                      </a:r>
                      <a:r>
                        <a:rPr sz="900" spc="-5" dirty="0">
                          <a:latin typeface="Times New Roman"/>
                          <a:cs typeface="Times New Roman"/>
                        </a:rPr>
                        <a:t> than</a:t>
                      </a:r>
                      <a:r>
                        <a:rPr sz="900" dirty="0">
                          <a:latin typeface="Times New Roman"/>
                          <a:cs typeface="Times New Roman"/>
                        </a:rPr>
                        <a:t>h</a:t>
                      </a:r>
                      <a:r>
                        <a:rPr sz="900" spc="10" dirty="0">
                          <a:latin typeface="Times New Roman"/>
                          <a:cs typeface="Times New Roman"/>
                        </a:rPr>
                        <a:t> </a:t>
                      </a:r>
                      <a:r>
                        <a:rPr sz="900" spc="-5" dirty="0">
                          <a:latin typeface="Times New Roman"/>
                          <a:cs typeface="Times New Roman"/>
                        </a:rPr>
                        <a:t>toá</a:t>
                      </a:r>
                      <a:r>
                        <a:rPr sz="900" dirty="0">
                          <a:latin typeface="Times New Roman"/>
                          <a:cs typeface="Times New Roman"/>
                        </a:rPr>
                        <a:t>n</a:t>
                      </a:r>
                      <a:r>
                        <a:rPr sz="900" spc="-5" dirty="0">
                          <a:latin typeface="Times New Roman"/>
                          <a:cs typeface="Times New Roman"/>
                        </a:rPr>
                        <a:t> h</a:t>
                      </a:r>
                      <a:r>
                        <a:rPr sz="900" spc="10" dirty="0">
                          <a:latin typeface="Times New Roman"/>
                          <a:cs typeface="Times New Roman"/>
                        </a:rPr>
                        <a:t>o</a:t>
                      </a:r>
                      <a:r>
                        <a:rPr sz="900" spc="-5" dirty="0">
                          <a:latin typeface="Times New Roman"/>
                          <a:cs typeface="Times New Roman"/>
                        </a:rPr>
                        <a:t>à</a:t>
                      </a:r>
                      <a:r>
                        <a:rPr sz="900" dirty="0">
                          <a:latin typeface="Times New Roman"/>
                          <a:cs typeface="Times New Roman"/>
                        </a:rPr>
                        <a:t>n</a:t>
                      </a:r>
                      <a:r>
                        <a:rPr sz="900" spc="-5" dirty="0">
                          <a:latin typeface="Times New Roman"/>
                          <a:cs typeface="Times New Roman"/>
                        </a:rPr>
                        <a:t> </a:t>
                      </a:r>
                      <a:r>
                        <a:rPr sz="900" spc="10" dirty="0">
                          <a:latin typeface="Times New Roman"/>
                          <a:cs typeface="Times New Roman"/>
                        </a:rPr>
                        <a:t>t</a:t>
                      </a:r>
                      <a:r>
                        <a:rPr sz="900" spc="-5" dirty="0">
                          <a:latin typeface="Times New Roman"/>
                          <a:cs typeface="Times New Roman"/>
                        </a:rPr>
                        <a:t>hành.</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5"/>
                  </a:ext>
                </a:extLst>
              </a:tr>
              <a:tr h="26284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25730">
                        <a:lnSpc>
                          <a:spcPts val="1500"/>
                        </a:lnSpc>
                      </a:pPr>
                      <a:r>
                        <a:rPr sz="900" dirty="0">
                          <a:latin typeface="Times New Roman"/>
                          <a:cs typeface="Times New Roman"/>
                        </a:rPr>
                        <a:t>10.</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ố</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gửi</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ail</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hông báo</a:t>
                      </a:r>
                      <a:r>
                        <a:rPr sz="900" spc="-5" dirty="0">
                          <a:latin typeface="Times New Roman"/>
                          <a:cs typeface="Times New Roman"/>
                        </a:rPr>
                        <a:t> </a:t>
                      </a:r>
                      <a:r>
                        <a:rPr sz="900" dirty="0">
                          <a:latin typeface="Times New Roman"/>
                          <a:cs typeface="Times New Roman"/>
                        </a:rPr>
                        <a:t>về</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ho</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à</a:t>
                      </a:r>
                      <a:r>
                        <a:rPr sz="900" dirty="0">
                          <a:latin typeface="Times New Roman"/>
                          <a:cs typeface="Times New Roman"/>
                        </a:rPr>
                        <a:t>i</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6"/>
                  </a:ext>
                </a:extLst>
              </a:tr>
            </a:tbl>
          </a:graphicData>
        </a:graphic>
      </p:graphicFrame>
      <p:graphicFrame>
        <p:nvGraphicFramePr>
          <p:cNvPr id="2" name="object 2">
            <a:extLst>
              <a:ext uri="{FF2B5EF4-FFF2-40B4-BE49-F238E27FC236}">
                <a16:creationId xmlns:a16="http://schemas.microsoft.com/office/drawing/2014/main" id="{29C02868-A09B-460B-5EBF-F2B5349BEDF8}"/>
              </a:ext>
            </a:extLst>
          </p:cNvPr>
          <p:cNvGraphicFramePr>
            <a:graphicFrameLocks noGrp="1"/>
          </p:cNvGraphicFramePr>
          <p:nvPr>
            <p:extLst>
              <p:ext uri="{D42A27DB-BD31-4B8C-83A1-F6EECF244321}">
                <p14:modId xmlns:p14="http://schemas.microsoft.com/office/powerpoint/2010/main" val="3188499367"/>
              </p:ext>
            </p:extLst>
          </p:nvPr>
        </p:nvGraphicFramePr>
        <p:xfrm>
          <a:off x="6163306" y="564808"/>
          <a:ext cx="4196431" cy="3580460"/>
        </p:xfrm>
        <a:graphic>
          <a:graphicData uri="http://schemas.openxmlformats.org/drawingml/2006/table">
            <a:tbl>
              <a:tblPr firstRow="1" bandRow="1">
                <a:tableStyleId>{2D5ABB26-0587-4C30-8999-92F81FD0307C}</a:tableStyleId>
              </a:tblPr>
              <a:tblGrid>
                <a:gridCol w="1357841">
                  <a:extLst>
                    <a:ext uri="{9D8B030D-6E8A-4147-A177-3AD203B41FA5}">
                      <a16:colId xmlns:a16="http://schemas.microsoft.com/office/drawing/2014/main" val="20000"/>
                    </a:ext>
                  </a:extLst>
                </a:gridCol>
                <a:gridCol w="1357792">
                  <a:extLst>
                    <a:ext uri="{9D8B030D-6E8A-4147-A177-3AD203B41FA5}">
                      <a16:colId xmlns:a16="http://schemas.microsoft.com/office/drawing/2014/main" val="20001"/>
                    </a:ext>
                  </a:extLst>
                </a:gridCol>
                <a:gridCol w="1480798">
                  <a:extLst>
                    <a:ext uri="{9D8B030D-6E8A-4147-A177-3AD203B41FA5}">
                      <a16:colId xmlns:a16="http://schemas.microsoft.com/office/drawing/2014/main" val="20002"/>
                    </a:ext>
                  </a:extLst>
                </a:gridCol>
              </a:tblGrid>
              <a:tr h="263056">
                <a:tc>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390525">
                        <a:lnSpc>
                          <a:spcPts val="1500"/>
                        </a:lnSpc>
                      </a:pPr>
                      <a:r>
                        <a:rPr sz="900" dirty="0">
                          <a:latin typeface="Times New Roman"/>
                          <a:cs typeface="Times New Roman"/>
                        </a:rPr>
                        <a:t>khoản</a:t>
                      </a:r>
                      <a:r>
                        <a:rPr sz="900" spc="10" dirty="0">
                          <a:latin typeface="Times New Roman"/>
                          <a:cs typeface="Times New Roman"/>
                        </a:rPr>
                        <a:t> </a:t>
                      </a:r>
                      <a:r>
                        <a:rPr sz="900" spc="-15" dirty="0">
                          <a:latin typeface="Times New Roman"/>
                          <a:cs typeface="Times New Roman"/>
                        </a:rPr>
                        <a:t>m</a:t>
                      </a:r>
                      <a:r>
                        <a:rPr sz="900" dirty="0">
                          <a:latin typeface="Times New Roman"/>
                          <a:cs typeface="Times New Roman"/>
                        </a:rPr>
                        <a:t>ail</a:t>
                      </a:r>
                      <a:r>
                        <a:rPr sz="900" spc="5" dirty="0">
                          <a:latin typeface="Times New Roman"/>
                          <a:cs typeface="Times New Roman"/>
                        </a:rPr>
                        <a:t> </a:t>
                      </a:r>
                      <a:r>
                        <a:rPr sz="900" dirty="0">
                          <a:latin typeface="Times New Roman"/>
                          <a:cs typeface="Times New Roman"/>
                        </a:rPr>
                        <a:t>được</a:t>
                      </a:r>
                      <a:r>
                        <a:rPr sz="900" spc="-5" dirty="0">
                          <a:latin typeface="Times New Roman"/>
                          <a:cs typeface="Times New Roman"/>
                        </a:rPr>
                        <a:t> </a:t>
                      </a:r>
                      <a:r>
                        <a:rPr sz="900" dirty="0">
                          <a:latin typeface="Times New Roman"/>
                          <a:cs typeface="Times New Roman"/>
                        </a:rPr>
                        <a:t>nhập</a:t>
                      </a:r>
                      <a:r>
                        <a:rPr sz="900" spc="15" dirty="0">
                          <a:latin typeface="Times New Roman"/>
                          <a:cs typeface="Times New Roman"/>
                        </a:rPr>
                        <a:t> </a:t>
                      </a:r>
                      <a:r>
                        <a:rPr sz="900" dirty="0">
                          <a:latin typeface="Times New Roman"/>
                          <a:cs typeface="Times New Roman"/>
                        </a:rPr>
                        <a:t>ở Bước</a:t>
                      </a:r>
                      <a:r>
                        <a:rPr sz="900" spc="-5" dirty="0">
                          <a:latin typeface="Times New Roman"/>
                          <a:cs typeface="Times New Roman"/>
                        </a:rPr>
                        <a:t> </a:t>
                      </a:r>
                      <a:r>
                        <a:rPr sz="900" dirty="0">
                          <a:latin typeface="Times New Roman"/>
                          <a:cs typeface="Times New Roman"/>
                        </a:rPr>
                        <a:t>3</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262889">
                <a:tc>
                  <a:txBody>
                    <a:bodyPr/>
                    <a:lstStyle/>
                    <a:p>
                      <a:pPr marL="69215">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405130">
                        <a:lnSpc>
                          <a:spcPts val="1500"/>
                        </a:lnSpc>
                      </a:pPr>
                      <a:r>
                        <a:rPr sz="900" b="1" dirty="0">
                          <a:latin typeface="Times New Roman"/>
                          <a:cs typeface="Times New Roman"/>
                        </a:rPr>
                        <a:t>A1.</a:t>
                      </a:r>
                      <a:r>
                        <a:rPr sz="900" b="1" spc="-5" dirty="0">
                          <a:latin typeface="Times New Roman"/>
                          <a:cs typeface="Times New Roman"/>
                        </a:rPr>
                        <a:t> </a:t>
                      </a: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ọn</a:t>
                      </a:r>
                      <a:r>
                        <a:rPr sz="900" spc="-5" dirty="0">
                          <a:latin typeface="Times New Roman"/>
                          <a:cs typeface="Times New Roman"/>
                        </a:rPr>
                        <a:t> </a:t>
                      </a:r>
                      <a:r>
                        <a:rPr sz="900" dirty="0">
                          <a:latin typeface="Times New Roman"/>
                          <a:cs typeface="Times New Roman"/>
                        </a:rPr>
                        <a:t>tha</a:t>
                      </a:r>
                      <a:r>
                        <a:rPr sz="900" spc="10" dirty="0">
                          <a:latin typeface="Times New Roman"/>
                          <a:cs typeface="Times New Roman"/>
                        </a:rPr>
                        <a:t>n</a:t>
                      </a:r>
                      <a:r>
                        <a:rPr sz="900" dirty="0">
                          <a:latin typeface="Times New Roman"/>
                          <a:cs typeface="Times New Roman"/>
                        </a:rPr>
                        <a:t>h</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o</a:t>
                      </a:r>
                      <a:r>
                        <a:rPr sz="900" dirty="0">
                          <a:latin typeface="Times New Roman"/>
                          <a:cs typeface="Times New Roman"/>
                        </a:rPr>
                        <a:t>án </a:t>
                      </a:r>
                      <a:r>
                        <a:rPr sz="900" spc="-5" dirty="0">
                          <a:latin typeface="Times New Roman"/>
                          <a:cs typeface="Times New Roman"/>
                        </a:rPr>
                        <a:t> </a:t>
                      </a:r>
                      <a:r>
                        <a:rPr sz="900" dirty="0">
                          <a:latin typeface="Times New Roman"/>
                          <a:cs typeface="Times New Roman"/>
                        </a:rPr>
                        <a:t>qua</a:t>
                      </a:r>
                      <a:r>
                        <a:rPr sz="900" spc="-5" dirty="0">
                          <a:latin typeface="Times New Roman"/>
                          <a:cs typeface="Times New Roman"/>
                        </a:rPr>
                        <a:t> </a:t>
                      </a:r>
                      <a:r>
                        <a:rPr sz="900" dirty="0">
                          <a:latin typeface="Times New Roman"/>
                          <a:cs typeface="Times New Roman"/>
                        </a:rPr>
                        <a:t>ví</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iện</a:t>
                      </a:r>
                      <a:r>
                        <a:rPr sz="900" spc="-5" dirty="0">
                          <a:latin typeface="Times New Roman"/>
                          <a:cs typeface="Times New Roman"/>
                        </a:rPr>
                        <a:t> </a:t>
                      </a:r>
                      <a:r>
                        <a:rPr sz="900" dirty="0">
                          <a:latin typeface="Times New Roman"/>
                          <a:cs typeface="Times New Roman"/>
                        </a:rPr>
                        <a:t>tử thì</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ầ</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nhập </a:t>
                      </a:r>
                      <a:r>
                        <a:rPr sz="900" spc="-5" dirty="0">
                          <a:latin typeface="Times New Roman"/>
                          <a:cs typeface="Times New Roman"/>
                        </a:rPr>
                        <a:t>thôn</a:t>
                      </a:r>
                      <a:r>
                        <a:rPr sz="900" dirty="0">
                          <a:latin typeface="Times New Roman"/>
                          <a:cs typeface="Times New Roman"/>
                        </a:rPr>
                        <a:t>g</a:t>
                      </a:r>
                      <a:r>
                        <a:rPr sz="900" spc="-5" dirty="0">
                          <a:latin typeface="Times New Roman"/>
                          <a:cs typeface="Times New Roman"/>
                        </a:rPr>
                        <a:t> ti</a:t>
                      </a:r>
                      <a:r>
                        <a:rPr sz="900" dirty="0">
                          <a:latin typeface="Times New Roman"/>
                          <a:cs typeface="Times New Roman"/>
                        </a:rPr>
                        <a:t>n</a:t>
                      </a:r>
                      <a:r>
                        <a:rPr sz="900" spc="-5" dirty="0">
                          <a:latin typeface="Times New Roman"/>
                          <a:cs typeface="Times New Roman"/>
                        </a:rPr>
                        <a:t> </a:t>
                      </a:r>
                      <a:r>
                        <a:rPr sz="900" spc="10" dirty="0">
                          <a:latin typeface="Times New Roman"/>
                          <a:cs typeface="Times New Roman"/>
                        </a:rPr>
                        <a:t>t</a:t>
                      </a:r>
                      <a:r>
                        <a:rPr sz="900" spc="-5" dirty="0">
                          <a:latin typeface="Times New Roman"/>
                          <a:cs typeface="Times New Roman"/>
                        </a:rPr>
                        <a:t>à</a:t>
                      </a:r>
                      <a:r>
                        <a:rPr sz="900" dirty="0">
                          <a:latin typeface="Times New Roman"/>
                          <a:cs typeface="Times New Roman"/>
                        </a:rPr>
                        <a:t>i</a:t>
                      </a:r>
                      <a:r>
                        <a:rPr sz="900" spc="-5" dirty="0">
                          <a:latin typeface="Times New Roman"/>
                          <a:cs typeface="Times New Roman"/>
                        </a:rPr>
                        <a:t> khoả</a:t>
                      </a:r>
                      <a:r>
                        <a:rPr sz="900" dirty="0">
                          <a:latin typeface="Times New Roman"/>
                          <a:cs typeface="Times New Roman"/>
                        </a:rPr>
                        <a:t>n</a:t>
                      </a:r>
                      <a:r>
                        <a:rPr sz="900" spc="10" dirty="0">
                          <a:latin typeface="Times New Roman"/>
                          <a:cs typeface="Times New Roman"/>
                        </a:rPr>
                        <a:t> </a:t>
                      </a:r>
                      <a:r>
                        <a:rPr sz="900" spc="-5" dirty="0">
                          <a:latin typeface="Times New Roman"/>
                          <a:cs typeface="Times New Roman"/>
                        </a:rPr>
                        <a:t>củ</a:t>
                      </a:r>
                      <a:r>
                        <a:rPr sz="900" dirty="0">
                          <a:latin typeface="Times New Roman"/>
                          <a:cs typeface="Times New Roman"/>
                        </a:rPr>
                        <a:t>a</a:t>
                      </a:r>
                      <a:r>
                        <a:rPr sz="900" spc="10" dirty="0">
                          <a:latin typeface="Times New Roman"/>
                          <a:cs typeface="Times New Roman"/>
                        </a:rPr>
                        <a:t> </a:t>
                      </a:r>
                      <a:r>
                        <a:rPr sz="900" spc="-5" dirty="0">
                          <a:latin typeface="Times New Roman"/>
                          <a:cs typeface="Times New Roman"/>
                        </a:rPr>
                        <a:t>v</a:t>
                      </a:r>
                      <a:r>
                        <a:rPr sz="900" dirty="0">
                          <a:latin typeface="Times New Roman"/>
                          <a:cs typeface="Times New Roman"/>
                        </a:rPr>
                        <a:t>í</a:t>
                      </a:r>
                      <a:r>
                        <a:rPr sz="900" spc="-5" dirty="0">
                          <a:latin typeface="Times New Roman"/>
                          <a:cs typeface="Times New Roman"/>
                        </a:rPr>
                        <a:t> nế</a:t>
                      </a:r>
                      <a:r>
                        <a:rPr sz="900" dirty="0">
                          <a:latin typeface="Times New Roman"/>
                          <a:cs typeface="Times New Roman"/>
                        </a:rPr>
                        <a:t>u</a:t>
                      </a:r>
                      <a:r>
                        <a:rPr sz="900" spc="-5" dirty="0">
                          <a:latin typeface="Times New Roman"/>
                          <a:cs typeface="Times New Roman"/>
                        </a:rPr>
                        <a:t> ch</a:t>
                      </a:r>
                      <a:r>
                        <a:rPr sz="900" spc="5" dirty="0">
                          <a:latin typeface="Times New Roman"/>
                          <a:cs typeface="Times New Roman"/>
                        </a:rPr>
                        <a:t>ư</a:t>
                      </a:r>
                      <a:r>
                        <a:rPr sz="900" dirty="0">
                          <a:latin typeface="Times New Roman"/>
                          <a:cs typeface="Times New Roman"/>
                        </a:rPr>
                        <a:t>a</a:t>
                      </a:r>
                      <a:r>
                        <a:rPr sz="900" spc="-5" dirty="0">
                          <a:latin typeface="Times New Roman"/>
                          <a:cs typeface="Times New Roman"/>
                        </a:rPr>
                        <a:t> c</a:t>
                      </a:r>
                      <a:r>
                        <a:rPr sz="900" dirty="0">
                          <a:latin typeface="Times New Roman"/>
                          <a:cs typeface="Times New Roman"/>
                        </a:rPr>
                        <a:t>ó</a:t>
                      </a:r>
                      <a:r>
                        <a:rPr sz="900" spc="10" dirty="0">
                          <a:latin typeface="Times New Roman"/>
                          <a:cs typeface="Times New Roman"/>
                        </a:rPr>
                        <a:t> </a:t>
                      </a:r>
                      <a:r>
                        <a:rPr sz="900" spc="-5" dirty="0">
                          <a:latin typeface="Times New Roman"/>
                          <a:cs typeface="Times New Roman"/>
                        </a:rPr>
                        <a:t>sẳn.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63928">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260350">
                        <a:lnSpc>
                          <a:spcPts val="1490"/>
                        </a:lnSpc>
                      </a:pPr>
                      <a:r>
                        <a:rPr sz="900" b="1" spc="-5" dirty="0">
                          <a:latin typeface="Times New Roman"/>
                          <a:cs typeface="Times New Roman"/>
                        </a:rPr>
                        <a:t>E1</a:t>
                      </a:r>
                      <a:r>
                        <a:rPr sz="900" b="1" dirty="0">
                          <a:latin typeface="Times New Roman"/>
                          <a:cs typeface="Times New Roman"/>
                        </a:rPr>
                        <a:t>.</a:t>
                      </a:r>
                      <a:r>
                        <a:rPr sz="900" b="1" spc="-5" dirty="0">
                          <a:latin typeface="Times New Roman"/>
                          <a:cs typeface="Times New Roman"/>
                        </a:rPr>
                        <a:t> </a:t>
                      </a: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các</a:t>
                      </a:r>
                      <a:r>
                        <a:rPr sz="900" spc="10" dirty="0">
                          <a:latin typeface="Times New Roman"/>
                          <a:cs typeface="Times New Roman"/>
                        </a:rPr>
                        <a:t> </a:t>
                      </a:r>
                      <a:r>
                        <a:rPr sz="900" dirty="0">
                          <a:latin typeface="Times New Roman"/>
                          <a:cs typeface="Times New Roman"/>
                        </a:rPr>
                        <a:t>thông</a:t>
                      </a:r>
                      <a:r>
                        <a:rPr sz="900" spc="5" dirty="0">
                          <a:latin typeface="Times New Roman"/>
                          <a:cs typeface="Times New Roman"/>
                        </a:rPr>
                        <a:t> </a:t>
                      </a:r>
                      <a:r>
                        <a:rPr sz="900" dirty="0">
                          <a:latin typeface="Times New Roman"/>
                          <a:cs typeface="Times New Roman"/>
                        </a:rPr>
                        <a:t>tin</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ần</a:t>
                      </a:r>
                      <a:r>
                        <a:rPr sz="900" spc="-5" dirty="0">
                          <a:latin typeface="Times New Roman"/>
                          <a:cs typeface="Times New Roman"/>
                        </a:rPr>
                        <a:t> </a:t>
                      </a:r>
                      <a:r>
                        <a:rPr sz="900" dirty="0">
                          <a:latin typeface="Times New Roman"/>
                          <a:cs typeface="Times New Roman"/>
                        </a:rPr>
                        <a:t>thiết</a:t>
                      </a:r>
                      <a:r>
                        <a:rPr sz="900" spc="-5" dirty="0">
                          <a:latin typeface="Times New Roman"/>
                          <a:cs typeface="Times New Roman"/>
                        </a:rPr>
                        <a:t> </a:t>
                      </a:r>
                      <a:r>
                        <a:rPr sz="900" dirty="0">
                          <a:latin typeface="Times New Roman"/>
                          <a:cs typeface="Times New Roman"/>
                        </a:rPr>
                        <a:t>ch</a:t>
                      </a:r>
                      <a:r>
                        <a:rPr sz="900" spc="5" dirty="0">
                          <a:latin typeface="Times New Roman"/>
                          <a:cs typeface="Times New Roman"/>
                        </a:rPr>
                        <a:t>ư</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ậ</a:t>
                      </a:r>
                      <a:r>
                        <a:rPr sz="900" dirty="0">
                          <a:latin typeface="Times New Roman"/>
                          <a:cs typeface="Times New Roman"/>
                        </a:rPr>
                        <a:t>p</a:t>
                      </a:r>
                      <a:r>
                        <a:rPr sz="900" spc="-5" dirty="0">
                          <a:latin typeface="Times New Roman"/>
                          <a:cs typeface="Times New Roman"/>
                        </a:rPr>
                        <a:t> </a:t>
                      </a:r>
                      <a:r>
                        <a:rPr sz="900" dirty="0">
                          <a:latin typeface="Times New Roman"/>
                          <a:cs typeface="Times New Roman"/>
                        </a:rPr>
                        <a:t>thì</a:t>
                      </a:r>
                      <a:r>
                        <a:rPr sz="900" spc="20" dirty="0">
                          <a:latin typeface="Times New Roman"/>
                          <a:cs typeface="Times New Roman"/>
                        </a:rPr>
                        <a:t> </a:t>
                      </a:r>
                      <a:r>
                        <a:rPr sz="900" spc="-25" dirty="0">
                          <a:latin typeface="Times New Roman"/>
                          <a:cs typeface="Times New Roman"/>
                        </a:rPr>
                        <a:t>y</a:t>
                      </a:r>
                      <a:r>
                        <a:rPr sz="900" dirty="0">
                          <a:latin typeface="Times New Roman"/>
                          <a:cs typeface="Times New Roman"/>
                        </a:rPr>
                        <a:t>êu cầu nhập </a:t>
                      </a:r>
                      <a:r>
                        <a:rPr sz="900" spc="-5" dirty="0">
                          <a:latin typeface="Times New Roman"/>
                          <a:cs typeface="Times New Roman"/>
                        </a:rPr>
                        <a:t>l</a:t>
                      </a:r>
                      <a:r>
                        <a:rPr sz="900" dirty="0">
                          <a:latin typeface="Times New Roman"/>
                          <a:cs typeface="Times New Roman"/>
                        </a:rPr>
                        <a:t>ại.</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392776">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tention</a:t>
                      </a:r>
                      <a:r>
                        <a:rPr sz="900" b="1" spc="-5" dirty="0">
                          <a:latin typeface="Times New Roman"/>
                          <a:cs typeface="Times New Roman"/>
                        </a:rPr>
                        <a:t> </a:t>
                      </a:r>
                      <a:r>
                        <a:rPr sz="900" b="1" dirty="0">
                          <a:latin typeface="Times New Roman"/>
                          <a:cs typeface="Times New Roman"/>
                        </a:rPr>
                        <a:t>Points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271780">
                        <a:lnSpc>
                          <a:spcPct val="95800"/>
                        </a:lnSpc>
                      </a:pP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có</a:t>
                      </a:r>
                      <a:r>
                        <a:rPr sz="900" spc="-5" dirty="0">
                          <a:latin typeface="Times New Roman"/>
                          <a:cs typeface="Times New Roman"/>
                        </a:rPr>
                        <a:t> </a:t>
                      </a:r>
                      <a:r>
                        <a:rPr sz="900" dirty="0">
                          <a:latin typeface="Times New Roman"/>
                          <a:cs typeface="Times New Roman"/>
                        </a:rPr>
                        <a:t>nhu</a:t>
                      </a:r>
                      <a:r>
                        <a:rPr sz="900" spc="5" dirty="0">
                          <a:latin typeface="Times New Roman"/>
                          <a:cs typeface="Times New Roman"/>
                        </a:rPr>
                        <a:t> </a:t>
                      </a:r>
                      <a:r>
                        <a:rPr sz="900" dirty="0">
                          <a:latin typeface="Times New Roman"/>
                          <a:cs typeface="Times New Roman"/>
                        </a:rPr>
                        <a:t>cầu</a:t>
                      </a:r>
                      <a:r>
                        <a:rPr sz="900" spc="-5" dirty="0">
                          <a:latin typeface="Times New Roman"/>
                          <a:cs typeface="Times New Roman"/>
                        </a:rPr>
                        <a:t> </a:t>
                      </a:r>
                      <a:r>
                        <a:rPr sz="900" dirty="0">
                          <a:latin typeface="Times New Roman"/>
                          <a:cs typeface="Times New Roman"/>
                        </a:rPr>
                        <a:t>theo</a:t>
                      </a:r>
                      <a:r>
                        <a:rPr sz="900" spc="5" dirty="0">
                          <a:latin typeface="Times New Roman"/>
                          <a:cs typeface="Times New Roman"/>
                        </a:rPr>
                        <a:t> </a:t>
                      </a:r>
                      <a:r>
                        <a:rPr sz="900" spc="10" dirty="0">
                          <a:latin typeface="Times New Roman"/>
                          <a:cs typeface="Times New Roman"/>
                        </a:rPr>
                        <a:t>d</a:t>
                      </a:r>
                      <a:r>
                        <a:rPr sz="900" dirty="0">
                          <a:latin typeface="Times New Roman"/>
                          <a:cs typeface="Times New Roman"/>
                        </a:rPr>
                        <a:t>õi</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lưu</a:t>
                      </a:r>
                      <a:r>
                        <a:rPr sz="900" spc="-5" dirty="0">
                          <a:latin typeface="Times New Roman"/>
                          <a:cs typeface="Times New Roman"/>
                        </a:rPr>
                        <a:t> </a:t>
                      </a:r>
                      <a:r>
                        <a:rPr sz="900" dirty="0">
                          <a:latin typeface="Times New Roman"/>
                          <a:cs typeface="Times New Roman"/>
                        </a:rPr>
                        <a:t>lại</a:t>
                      </a:r>
                      <a:r>
                        <a:rPr sz="900" spc="-5" dirty="0">
                          <a:latin typeface="Times New Roman"/>
                          <a:cs typeface="Times New Roman"/>
                        </a:rPr>
                        <a:t> </a:t>
                      </a:r>
                      <a:r>
                        <a:rPr sz="900" dirty="0">
                          <a:latin typeface="Times New Roman"/>
                          <a:cs typeface="Times New Roman"/>
                        </a:rPr>
                        <a:t>các</a:t>
                      </a:r>
                      <a:r>
                        <a:rPr sz="900" spc="10"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a:t>
                      </a:r>
                      <a:r>
                        <a:rPr sz="900" spc="5"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dirty="0">
                          <a:latin typeface="Times New Roman"/>
                          <a:cs typeface="Times New Roman"/>
                        </a:rPr>
                        <a:t>đặt </a:t>
                      </a:r>
                      <a:r>
                        <a:rPr sz="900" spc="-5" dirty="0">
                          <a:latin typeface="Times New Roman"/>
                          <a:cs typeface="Times New Roman"/>
                        </a:rPr>
                        <a:t>th</a:t>
                      </a:r>
                      <a:r>
                        <a:rPr sz="900" dirty="0">
                          <a:latin typeface="Times New Roman"/>
                          <a:cs typeface="Times New Roman"/>
                        </a:rPr>
                        <a:t>ì</a:t>
                      </a:r>
                      <a:r>
                        <a:rPr sz="900" spc="-5" dirty="0">
                          <a:latin typeface="Times New Roman"/>
                          <a:cs typeface="Times New Roman"/>
                        </a:rPr>
                        <a:t> </a:t>
                      </a:r>
                      <a:r>
                        <a:rPr sz="900" dirty="0">
                          <a:latin typeface="Times New Roman"/>
                          <a:cs typeface="Times New Roman"/>
                        </a:rPr>
                        <a:t>cần đĕng</a:t>
                      </a:r>
                      <a:r>
                        <a:rPr sz="900" spc="5" dirty="0">
                          <a:latin typeface="Times New Roman"/>
                          <a:cs typeface="Times New Roman"/>
                        </a:rPr>
                        <a:t> </a:t>
                      </a:r>
                      <a:r>
                        <a:rPr sz="900" dirty="0">
                          <a:latin typeface="Times New Roman"/>
                          <a:cs typeface="Times New Roman"/>
                        </a:rPr>
                        <a:t>nhập t</a:t>
                      </a:r>
                      <a:r>
                        <a:rPr sz="900" spc="-5" dirty="0">
                          <a:latin typeface="Times New Roman"/>
                          <a:cs typeface="Times New Roman"/>
                        </a:rPr>
                        <a:t>r</a:t>
                      </a:r>
                      <a:r>
                        <a:rPr sz="900" dirty="0">
                          <a:latin typeface="Times New Roman"/>
                          <a:cs typeface="Times New Roman"/>
                        </a:rPr>
                        <a:t>ư</a:t>
                      </a:r>
                      <a:r>
                        <a:rPr sz="900" spc="5" dirty="0">
                          <a:latin typeface="Times New Roman"/>
                          <a:cs typeface="Times New Roman"/>
                        </a:rPr>
                        <a:t>ớ</a:t>
                      </a:r>
                      <a:r>
                        <a:rPr sz="900" dirty="0">
                          <a:latin typeface="Times New Roman"/>
                          <a:cs typeface="Times New Roman"/>
                        </a:rPr>
                        <a:t>c khi </a:t>
                      </a:r>
                      <a:r>
                        <a:rPr sz="900" spc="-5" dirty="0">
                          <a:latin typeface="Times New Roman"/>
                          <a:cs typeface="Times New Roman"/>
                        </a:rPr>
                        <a:t>t</a:t>
                      </a:r>
                      <a:r>
                        <a:rPr sz="900" dirty="0">
                          <a:latin typeface="Times New Roman"/>
                          <a:cs typeface="Times New Roman"/>
                        </a:rPr>
                        <a:t>hực hiện</a:t>
                      </a:r>
                      <a:r>
                        <a:rPr sz="900" spc="5" dirty="0">
                          <a:latin typeface="Times New Roman"/>
                          <a:cs typeface="Times New Roman"/>
                        </a:rPr>
                        <a:t> </a:t>
                      </a:r>
                      <a:r>
                        <a:rPr sz="900" dirty="0">
                          <a:latin typeface="Times New Roman"/>
                          <a:cs typeface="Times New Roman"/>
                        </a:rPr>
                        <a:t>thanh </a:t>
                      </a:r>
                      <a:r>
                        <a:rPr sz="900" spc="5" dirty="0">
                          <a:latin typeface="Times New Roman"/>
                          <a:cs typeface="Times New Roman"/>
                        </a:rPr>
                        <a:t>t</a:t>
                      </a:r>
                      <a:r>
                        <a:rPr sz="900" dirty="0">
                          <a:latin typeface="Times New Roman"/>
                          <a:cs typeface="Times New Roman"/>
                        </a:rPr>
                        <a:t>oán, đặt 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97427">
                <a:tc>
                  <a:txBody>
                    <a:bodyPr/>
                    <a:lstStyle/>
                    <a:p>
                      <a:pPr marL="69215">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Khi</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dirty="0">
                          <a:latin typeface="Times New Roman"/>
                          <a:cs typeface="Times New Roman"/>
                        </a:rPr>
                        <a:t>nh</a:t>
                      </a:r>
                      <a:r>
                        <a:rPr sz="900" spc="5" dirty="0">
                          <a:latin typeface="Times New Roman"/>
                          <a:cs typeface="Times New Roman"/>
                        </a:rPr>
                        <a:t>ấ</a:t>
                      </a:r>
                      <a:r>
                        <a:rPr sz="900" dirty="0">
                          <a:latin typeface="Times New Roman"/>
                          <a:cs typeface="Times New Roman"/>
                        </a:rPr>
                        <a:t>n </a:t>
                      </a:r>
                      <a:r>
                        <a:rPr sz="900" b="1" spc="10" dirty="0">
                          <a:latin typeface="Times New Roman"/>
                          <a:cs typeface="Times New Roman"/>
                        </a:rPr>
                        <a:t>“</a:t>
                      </a:r>
                      <a:r>
                        <a:rPr sz="900" b="1" dirty="0">
                          <a:latin typeface="Times New Roman"/>
                          <a:cs typeface="Times New Roman"/>
                        </a:rPr>
                        <a:t>Process</a:t>
                      </a:r>
                      <a:r>
                        <a:rPr sz="900" b="1" spc="-5" dirty="0">
                          <a:latin typeface="Times New Roman"/>
                          <a:cs typeface="Times New Roman"/>
                        </a:rPr>
                        <a:t> </a:t>
                      </a:r>
                      <a:r>
                        <a:rPr sz="900" b="1" dirty="0">
                          <a:latin typeface="Times New Roman"/>
                          <a:cs typeface="Times New Roman"/>
                        </a:rPr>
                        <a:t>ch</a:t>
                      </a:r>
                      <a:r>
                        <a:rPr sz="900" b="1" spc="10" dirty="0">
                          <a:latin typeface="Times New Roman"/>
                          <a:cs typeface="Times New Roman"/>
                        </a:rPr>
                        <a:t>e</a:t>
                      </a:r>
                      <a:r>
                        <a:rPr sz="900" b="1" dirty="0">
                          <a:latin typeface="Times New Roman"/>
                          <a:cs typeface="Times New Roman"/>
                        </a:rPr>
                        <a:t>ckout”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97697">
                <a:tc>
                  <a:txBody>
                    <a:bodyPr/>
                    <a:lstStyle/>
                    <a:p>
                      <a:pPr marL="69215">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263928">
                <a:tc>
                  <a:txBody>
                    <a:bodyPr/>
                    <a:lstStyle/>
                    <a:p>
                      <a:pPr marL="69215">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ts val="1525"/>
                        </a:lnSpc>
                      </a:pPr>
                      <a:r>
                        <a:rPr lang="en-US" sz="900">
                          <a:latin typeface="Times New Roman"/>
                          <a:cs typeface="Times New Roman"/>
                        </a:rPr>
                        <a:t>Khách hàng </a:t>
                      </a:r>
                      <a:r>
                        <a:rPr sz="900">
                          <a:latin typeface="Times New Roman"/>
                          <a:cs typeface="Times New Roman"/>
                        </a:rPr>
                        <a:t>phải</a:t>
                      </a:r>
                      <a:r>
                        <a:rPr sz="900" spc="-5">
                          <a:latin typeface="Times New Roman"/>
                          <a:cs typeface="Times New Roman"/>
                        </a:rPr>
                        <a:t> </a:t>
                      </a:r>
                      <a:r>
                        <a:rPr sz="900" dirty="0">
                          <a:latin typeface="Times New Roman"/>
                          <a:cs typeface="Times New Roman"/>
                        </a:rPr>
                        <a:t>có</a:t>
                      </a:r>
                      <a:r>
                        <a:rPr sz="900" spc="-5" dirty="0">
                          <a:latin typeface="Times New Roman"/>
                          <a:cs typeface="Times New Roman"/>
                        </a:rPr>
                        <a:t> </a:t>
                      </a:r>
                      <a:r>
                        <a:rPr sz="900" spc="10" dirty="0">
                          <a:latin typeface="Times New Roman"/>
                          <a:cs typeface="Times New Roman"/>
                        </a:rPr>
                        <a:t>í</a:t>
                      </a:r>
                      <a:r>
                        <a:rPr sz="900" dirty="0">
                          <a:latin typeface="Times New Roman"/>
                          <a:cs typeface="Times New Roman"/>
                        </a:rPr>
                        <a:t>t</a:t>
                      </a:r>
                      <a:r>
                        <a:rPr sz="900" spc="5" dirty="0">
                          <a:latin typeface="Times New Roman"/>
                          <a:cs typeface="Times New Roman"/>
                        </a:rPr>
                        <a:t> </a:t>
                      </a:r>
                      <a:r>
                        <a:rPr sz="900" dirty="0">
                          <a:latin typeface="Times New Roman"/>
                          <a:cs typeface="Times New Roman"/>
                        </a:rPr>
                        <a:t>nhất</a:t>
                      </a:r>
                      <a:r>
                        <a:rPr sz="900" spc="-5" dirty="0">
                          <a:latin typeface="Times New Roman"/>
                          <a:cs typeface="Times New Roman"/>
                        </a:rPr>
                        <a:t> </a:t>
                      </a:r>
                      <a:r>
                        <a:rPr sz="900" dirty="0">
                          <a:latin typeface="Times New Roman"/>
                          <a:cs typeface="Times New Roman"/>
                        </a:rPr>
                        <a:t>1</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ón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ó</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o</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giỏ</a:t>
                      </a:r>
                      <a:endParaRPr sz="900">
                        <a:latin typeface="Times New Roman"/>
                        <a:cs typeface="Times New Roman"/>
                      </a:endParaRPr>
                    </a:p>
                    <a:p>
                      <a:pPr marL="69215">
                        <a:lnSpc>
                          <a:spcPts val="1525"/>
                        </a:lnSpc>
                      </a:pP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6"/>
                  </a:ext>
                </a:extLst>
              </a:tr>
              <a:tr h="197427">
                <a:tc rowSpan="2">
                  <a:txBody>
                    <a:bodyPr/>
                    <a:lstStyle/>
                    <a:p>
                      <a:pPr marL="69215">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Hoàn</a:t>
                      </a:r>
                      <a:r>
                        <a:rPr sz="900" spc="-5" dirty="0">
                          <a:latin typeface="Times New Roman"/>
                          <a:cs typeface="Times New Roman"/>
                        </a:rPr>
                        <a:t> </a:t>
                      </a:r>
                      <a:r>
                        <a:rPr sz="900" dirty="0">
                          <a:latin typeface="Times New Roman"/>
                          <a:cs typeface="Times New Roman"/>
                        </a:rPr>
                        <a:t>thành</a:t>
                      </a:r>
                      <a:r>
                        <a:rPr sz="900" spc="5" dirty="0">
                          <a:latin typeface="Times New Roman"/>
                          <a:cs typeface="Times New Roman"/>
                        </a:rPr>
                        <a:t> </a:t>
                      </a:r>
                      <a:r>
                        <a:rPr sz="900" dirty="0">
                          <a:latin typeface="Times New Roman"/>
                          <a:cs typeface="Times New Roman"/>
                        </a:rPr>
                        <a:t>quá</a:t>
                      </a:r>
                      <a:r>
                        <a:rPr sz="900" spc="-5" dirty="0">
                          <a:latin typeface="Times New Roman"/>
                          <a:cs typeface="Times New Roman"/>
                        </a:rPr>
                        <a:t> </a:t>
                      </a:r>
                      <a:r>
                        <a:rPr sz="900" dirty="0">
                          <a:latin typeface="Times New Roman"/>
                          <a:cs typeface="Times New Roman"/>
                        </a:rPr>
                        <a:t>tr</a:t>
                      </a:r>
                      <a:r>
                        <a:rPr sz="900" spc="5" dirty="0">
                          <a:latin typeface="Times New Roman"/>
                          <a:cs typeface="Times New Roman"/>
                        </a:rPr>
                        <a:t>ì</a:t>
                      </a:r>
                      <a:r>
                        <a:rPr sz="900" dirty="0">
                          <a:latin typeface="Times New Roman"/>
                          <a:cs typeface="Times New Roman"/>
                        </a:rPr>
                        <a:t>nh</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hanh</a:t>
                      </a:r>
                      <a:r>
                        <a:rPr sz="900" spc="-5" dirty="0">
                          <a:latin typeface="Times New Roman"/>
                          <a:cs typeface="Times New Roman"/>
                        </a:rPr>
                        <a:t> </a:t>
                      </a:r>
                      <a:r>
                        <a:rPr sz="900" dirty="0">
                          <a:latin typeface="Times New Roman"/>
                          <a:cs typeface="Times New Roman"/>
                        </a:rPr>
                        <a:t>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r h="19846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G</a:t>
                      </a:r>
                      <a:r>
                        <a:rPr sz="900" spc="5" dirty="0">
                          <a:latin typeface="Times New Roman"/>
                          <a:cs typeface="Times New Roman"/>
                        </a:rPr>
                        <a:t>ử</a:t>
                      </a:r>
                      <a:r>
                        <a:rPr sz="900" dirty="0">
                          <a:latin typeface="Times New Roman"/>
                          <a:cs typeface="Times New Roman"/>
                        </a:rPr>
                        <a:t>i</a:t>
                      </a:r>
                      <a:r>
                        <a:rPr sz="900" spc="-5" dirty="0">
                          <a:latin typeface="Times New Roman"/>
                          <a:cs typeface="Times New Roman"/>
                        </a:rPr>
                        <a:t> mai</a:t>
                      </a:r>
                      <a:r>
                        <a:rPr sz="900" dirty="0">
                          <a:latin typeface="Times New Roman"/>
                          <a:cs typeface="Times New Roman"/>
                        </a:rPr>
                        <a:t>l</a:t>
                      </a:r>
                      <a:r>
                        <a:rPr sz="900" spc="-5" dirty="0">
                          <a:latin typeface="Times New Roman"/>
                          <a:cs typeface="Times New Roman"/>
                        </a:rPr>
                        <a:t> ch</a:t>
                      </a:r>
                      <a:r>
                        <a:rPr sz="900" dirty="0">
                          <a:latin typeface="Times New Roman"/>
                          <a:cs typeface="Times New Roman"/>
                        </a:rPr>
                        <a:t>o</a:t>
                      </a:r>
                      <a:r>
                        <a:rPr sz="900" spc="-5" dirty="0">
                          <a:latin typeface="Times New Roman"/>
                          <a:cs typeface="Times New Roman"/>
                        </a:rPr>
                        <a:t> </a:t>
                      </a:r>
                      <a:r>
                        <a:rPr sz="900" spc="10" dirty="0">
                          <a:latin typeface="Times New Roman"/>
                          <a:cs typeface="Times New Roman"/>
                        </a:rPr>
                        <a:t>k</a:t>
                      </a:r>
                      <a:r>
                        <a:rPr sz="900" spc="-5" dirty="0">
                          <a:latin typeface="Times New Roman"/>
                          <a:cs typeface="Times New Roman"/>
                        </a:rPr>
                        <a:t>hác</a:t>
                      </a:r>
                      <a:r>
                        <a:rPr sz="900" dirty="0">
                          <a:latin typeface="Times New Roman"/>
                          <a:cs typeface="Times New Roman"/>
                        </a:rPr>
                        <a:t>h</a:t>
                      </a:r>
                      <a:r>
                        <a:rPr sz="900" spc="-5" dirty="0">
                          <a:latin typeface="Times New Roman"/>
                          <a:cs typeface="Times New Roman"/>
                        </a:rPr>
                        <a:t> h</a:t>
                      </a:r>
                      <a:r>
                        <a:rPr sz="900" spc="10" dirty="0">
                          <a:latin typeface="Times New Roman"/>
                          <a:cs typeface="Times New Roman"/>
                        </a:rPr>
                        <a:t>à</a:t>
                      </a:r>
                      <a:r>
                        <a:rPr sz="900" spc="-5" dirty="0">
                          <a:latin typeface="Times New Roman"/>
                          <a:cs typeface="Times New Roman"/>
                        </a:rPr>
                        <a:t>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8"/>
                  </a:ext>
                </a:extLst>
              </a:tr>
              <a:tr h="262889">
                <a:tc>
                  <a:txBody>
                    <a:bodyPr/>
                    <a:lstStyle/>
                    <a:p>
                      <a:pPr marL="69215" marR="469265">
                        <a:lnSpc>
                          <a:spcPts val="149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r h="197427">
                <a:tc>
                  <a:txBody>
                    <a:bodyPr/>
                    <a:lstStyle/>
                    <a:p>
                      <a:pPr marL="69215">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r h="198466">
                <a:tc>
                  <a:txBody>
                    <a:bodyPr/>
                    <a:lstStyle/>
                    <a:p>
                      <a:pPr marL="69215">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14/10/20</a:t>
                      </a:r>
                      <a:r>
                        <a:rPr sz="900" spc="10" dirty="0">
                          <a:latin typeface="Times New Roman"/>
                          <a:cs typeface="Times New Roman"/>
                        </a:rPr>
                        <a:t>2</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197593">
                <a:tc gridSpan="3">
                  <a:txBody>
                    <a:bodyPr/>
                    <a:lstStyle/>
                    <a:p>
                      <a:pPr marL="69215">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bl>
          </a:graphicData>
        </a:graphic>
      </p:graphicFrame>
      <p:sp>
        <p:nvSpPr>
          <p:cNvPr id="6" name="TextBox 5">
            <a:extLst>
              <a:ext uri="{FF2B5EF4-FFF2-40B4-BE49-F238E27FC236}">
                <a16:creationId xmlns:a16="http://schemas.microsoft.com/office/drawing/2014/main" id="{45329C8B-64A1-2080-065E-3B0904FA547A}"/>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Thanh toán</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11</a:t>
            </a:fld>
            <a:endParaRPr dirty="0"/>
          </a:p>
        </p:txBody>
      </p:sp>
      <p:sp>
        <p:nvSpPr>
          <p:cNvPr id="2" name="object 6">
            <a:extLst>
              <a:ext uri="{FF2B5EF4-FFF2-40B4-BE49-F238E27FC236}">
                <a16:creationId xmlns:a16="http://schemas.microsoft.com/office/drawing/2014/main" id="{0DD42582-74A5-491E-AB15-50228B1CCF1F}"/>
              </a:ext>
            </a:extLst>
          </p:cNvPr>
          <p:cNvSpPr/>
          <p:nvPr/>
        </p:nvSpPr>
        <p:spPr>
          <a:xfrm>
            <a:off x="4148137" y="0"/>
            <a:ext cx="3895725" cy="68579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65918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12</a:t>
            </a:fld>
            <a:endParaRPr dirty="0"/>
          </a:p>
        </p:txBody>
      </p:sp>
      <p:pic>
        <p:nvPicPr>
          <p:cNvPr id="4" name="Picture 3">
            <a:extLst>
              <a:ext uri="{FF2B5EF4-FFF2-40B4-BE49-F238E27FC236}">
                <a16:creationId xmlns:a16="http://schemas.microsoft.com/office/drawing/2014/main" id="{364FCB0E-2B73-2484-14CB-15B2DEC60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00" y="-11802"/>
            <a:ext cx="10216000" cy="6881603"/>
          </a:xfrm>
          <a:prstGeom prst="rect">
            <a:avLst/>
          </a:prstGeom>
        </p:spPr>
      </p:pic>
    </p:spTree>
    <p:extLst>
      <p:ext uri="{BB962C8B-B14F-4D97-AF65-F5344CB8AC3E}">
        <p14:creationId xmlns:p14="http://schemas.microsoft.com/office/powerpoint/2010/main" val="292763059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76033" y="434884"/>
            <a:ext cx="3697972" cy="417987"/>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13</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518013307"/>
              </p:ext>
            </p:extLst>
          </p:nvPr>
        </p:nvGraphicFramePr>
        <p:xfrm>
          <a:off x="296207" y="434884"/>
          <a:ext cx="3857625" cy="6288704"/>
        </p:xfrm>
        <a:graphic>
          <a:graphicData uri="http://schemas.openxmlformats.org/drawingml/2006/table">
            <a:tbl>
              <a:tblPr firstRow="1" bandRow="1">
                <a:tableStyleId>{2D5ABB26-0587-4C30-8999-92F81FD0307C}</a:tableStyleId>
              </a:tblPr>
              <a:tblGrid>
                <a:gridCol w="1248213">
                  <a:extLst>
                    <a:ext uri="{9D8B030D-6E8A-4147-A177-3AD203B41FA5}">
                      <a16:colId xmlns:a16="http://schemas.microsoft.com/office/drawing/2014/main" val="20000"/>
                    </a:ext>
                  </a:extLst>
                </a:gridCol>
                <a:gridCol w="1248169">
                  <a:extLst>
                    <a:ext uri="{9D8B030D-6E8A-4147-A177-3AD203B41FA5}">
                      <a16:colId xmlns:a16="http://schemas.microsoft.com/office/drawing/2014/main" val="20001"/>
                    </a:ext>
                  </a:extLst>
                </a:gridCol>
                <a:gridCol w="1361243">
                  <a:extLst>
                    <a:ext uri="{9D8B030D-6E8A-4147-A177-3AD203B41FA5}">
                      <a16:colId xmlns:a16="http://schemas.microsoft.com/office/drawing/2014/main" val="20002"/>
                    </a:ext>
                  </a:extLst>
                </a:gridCol>
              </a:tblGrid>
              <a:tr h="468172">
                <a:tc gridSpan="3">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84409">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UC</a:t>
                      </a:r>
                      <a:r>
                        <a:rPr sz="900">
                          <a:latin typeface="Times New Roman"/>
                          <a:cs typeface="Times New Roman"/>
                        </a:rPr>
                        <a:t>_Quả</a:t>
                      </a:r>
                      <a:r>
                        <a:rPr sz="900" spc="10">
                          <a:latin typeface="Times New Roman"/>
                          <a:cs typeface="Times New Roman"/>
                        </a:rPr>
                        <a:t>n</a:t>
                      </a:r>
                      <a:r>
                        <a:rPr sz="900">
                          <a:latin typeface="Times New Roman"/>
                          <a:cs typeface="Times New Roman"/>
                        </a:rPr>
                        <a:t>Lí</a:t>
                      </a:r>
                      <a:r>
                        <a:rPr lang="en-US" sz="900">
                          <a:latin typeface="Times New Roman"/>
                          <a:cs typeface="Times New Roman"/>
                        </a:rPr>
                        <a:t>Đ</a:t>
                      </a:r>
                      <a:r>
                        <a:rPr sz="900">
                          <a:latin typeface="Times New Roman"/>
                          <a:cs typeface="Times New Roman"/>
                        </a:rPr>
                        <a:t>ơ</a:t>
                      </a:r>
                      <a:r>
                        <a:rPr sz="900" spc="5">
                          <a:latin typeface="Times New Roman"/>
                          <a:cs typeface="Times New Roman"/>
                        </a:rPr>
                        <a:t>n</a:t>
                      </a:r>
                      <a:r>
                        <a:rPr sz="900">
                          <a:latin typeface="Times New Roman"/>
                          <a:cs typeface="Times New Roman"/>
                        </a:rPr>
                        <a:t>Hàng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37944">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spc="5" dirty="0">
                          <a:latin typeface="Times New Roman"/>
                          <a:cs typeface="Times New Roman"/>
                        </a:rPr>
                        <a:t>đ</a:t>
                      </a:r>
                      <a:r>
                        <a:rPr sz="900" dirty="0">
                          <a:latin typeface="Times New Roman"/>
                          <a:cs typeface="Times New Roman"/>
                        </a:rPr>
                        <a:t>ơn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47382">
                <a:tc>
                  <a:txBody>
                    <a:bodyPr/>
                    <a:lstStyle/>
                    <a:p>
                      <a:pPr marL="64769">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52655">
                <a:tc>
                  <a:txBody>
                    <a:bodyPr/>
                    <a:lstStyle/>
                    <a:p>
                      <a:pPr marL="64769">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46657">
                <a:tc>
                  <a:txBody>
                    <a:bodyPr/>
                    <a:lstStyle/>
                    <a:p>
                      <a:pPr marL="64769">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r>
                        <a:rPr sz="900" spc="-5"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a:t>
                      </a:r>
                      <a:r>
                        <a:rPr sz="900" spc="10" dirty="0">
                          <a:latin typeface="Times New Roman"/>
                          <a:cs typeface="Times New Roman"/>
                        </a:rPr>
                        <a:t>ệ</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á</a:t>
                      </a:r>
                      <a:r>
                        <a:rPr sz="900" dirty="0">
                          <a:latin typeface="Times New Roman"/>
                          <a:cs typeface="Times New Roman"/>
                        </a:rPr>
                        <a:t>c</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33211">
                <a:tc rowSpan="5">
                  <a:txBody>
                    <a:bodyPr/>
                    <a:lstStyle/>
                    <a:p>
                      <a:pPr marL="64769">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32822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99390">
                        <a:lnSpc>
                          <a:spcPct val="958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a:t>
                      </a:r>
                      <a:r>
                        <a:rPr sz="900" spc="-15" dirty="0">
                          <a:latin typeface="Times New Roman"/>
                          <a:cs typeface="Times New Roman"/>
                        </a:rPr>
                        <a:t>m</a:t>
                      </a:r>
                      <a:r>
                        <a:rPr sz="900" spc="10" dirty="0">
                          <a:latin typeface="Times New Roman"/>
                          <a:cs typeface="Times New Roman"/>
                        </a:rPr>
                        <a:t>ụ</a:t>
                      </a:r>
                      <a:r>
                        <a:rPr sz="900" dirty="0">
                          <a:latin typeface="Times New Roman"/>
                          <a:cs typeface="Times New Roman"/>
                        </a:rPr>
                        <a:t>c </a:t>
                      </a:r>
                      <a:r>
                        <a:rPr sz="900" b="1" dirty="0">
                          <a:latin typeface="Times New Roman"/>
                          <a:cs typeface="Times New Roman"/>
                        </a:rPr>
                        <a:t>“Thư</a:t>
                      </a:r>
                      <a:r>
                        <a:rPr sz="900" b="1" spc="10" dirty="0">
                          <a:latin typeface="Times New Roman"/>
                          <a:cs typeface="Times New Roman"/>
                        </a:rPr>
                        <a:t>ơ</a:t>
                      </a:r>
                      <a:r>
                        <a:rPr sz="900" b="1" dirty="0">
                          <a:latin typeface="Times New Roman"/>
                          <a:cs typeface="Times New Roman"/>
                        </a:rPr>
                        <a:t>ng</a:t>
                      </a:r>
                      <a:r>
                        <a:rPr sz="900" b="1" spc="5" dirty="0">
                          <a:latin typeface="Times New Roman"/>
                          <a:cs typeface="Times New Roman"/>
                        </a:rPr>
                        <a:t> </a:t>
                      </a:r>
                      <a:r>
                        <a:rPr sz="900" b="1" spc="-15" dirty="0">
                          <a:latin typeface="Times New Roman"/>
                          <a:cs typeface="Times New Roman"/>
                        </a:rPr>
                        <a:t>m</a:t>
                      </a:r>
                      <a:r>
                        <a:rPr sz="900" b="1" dirty="0">
                          <a:latin typeface="Times New Roman"/>
                          <a:cs typeface="Times New Roman"/>
                        </a:rPr>
                        <a:t>ại</a:t>
                      </a:r>
                      <a:r>
                        <a:rPr sz="900" b="1" spc="5" dirty="0">
                          <a:latin typeface="Times New Roman"/>
                          <a:cs typeface="Times New Roman"/>
                        </a:rPr>
                        <a:t> </a:t>
                      </a:r>
                      <a:r>
                        <a:rPr sz="900" b="1" dirty="0">
                          <a:latin typeface="Times New Roman"/>
                          <a:cs typeface="Times New Roman"/>
                        </a:rPr>
                        <a:t>đi</a:t>
                      </a:r>
                      <a:r>
                        <a:rPr sz="900" b="1" spc="10" dirty="0">
                          <a:latin typeface="Times New Roman"/>
                          <a:cs typeface="Times New Roman"/>
                        </a:rPr>
                        <a:t>ệ</a:t>
                      </a:r>
                      <a:r>
                        <a:rPr sz="900" b="1" dirty="0">
                          <a:latin typeface="Times New Roman"/>
                          <a:cs typeface="Times New Roman"/>
                        </a:rPr>
                        <a:t>n tử”</a:t>
                      </a:r>
                      <a:r>
                        <a:rPr sz="900" b="1" spc="-5" dirty="0">
                          <a:latin typeface="Times New Roman"/>
                          <a:cs typeface="Times New Roman"/>
                        </a:rPr>
                        <a:t> </a:t>
                      </a:r>
                      <a:r>
                        <a:rPr sz="900">
                          <a:latin typeface="Times New Roman"/>
                          <a:cs typeface="Times New Roman"/>
                        </a:rPr>
                        <a:t>-&gt; </a:t>
                      </a:r>
                      <a:r>
                        <a:rPr sz="900" b="1">
                          <a:latin typeface="Times New Roman"/>
                          <a:cs typeface="Times New Roman"/>
                        </a:rPr>
                        <a:t>“</a:t>
                      </a:r>
                      <a:r>
                        <a:rPr lang="en-US" sz="900" b="1">
                          <a:latin typeface="Times New Roman"/>
                          <a:cs typeface="Times New Roman"/>
                        </a:rPr>
                        <a:t>Đ</a:t>
                      </a:r>
                      <a:r>
                        <a:rPr sz="900" b="1">
                          <a:latin typeface="Times New Roman"/>
                          <a:cs typeface="Times New Roman"/>
                        </a:rPr>
                        <a:t>ơn</a:t>
                      </a:r>
                      <a:r>
                        <a:rPr sz="900" b="1" spc="10">
                          <a:latin typeface="Times New Roman"/>
                          <a:cs typeface="Times New Roman"/>
                        </a:rPr>
                        <a:t> </a:t>
                      </a:r>
                      <a:r>
                        <a:rPr sz="900" b="1" dirty="0">
                          <a:latin typeface="Times New Roman"/>
                          <a:cs typeface="Times New Roman"/>
                        </a:rPr>
                        <a:t>hàng”.</a:t>
                      </a:r>
                      <a:r>
                        <a:rPr sz="900" b="1" spc="10" dirty="0">
                          <a:latin typeface="Times New Roman"/>
                          <a:cs typeface="Times New Roman"/>
                        </a:rPr>
                        <a:t> A1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53481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56870">
                        <a:lnSpc>
                          <a:spcPts val="15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spc="10" dirty="0">
                          <a:latin typeface="Times New Roman"/>
                          <a:cs typeface="Times New Roman"/>
                        </a:rPr>
                        <a:t>l</a:t>
                      </a:r>
                      <a:r>
                        <a:rPr sz="900" dirty="0">
                          <a:latin typeface="Times New Roman"/>
                          <a:cs typeface="Times New Roman"/>
                        </a:rPr>
                        <a:t>í đơn</a:t>
                      </a:r>
                      <a:r>
                        <a:rPr sz="900" spc="-5" dirty="0">
                          <a:latin typeface="Times New Roman"/>
                          <a:cs typeface="Times New Roman"/>
                        </a:rPr>
                        <a:t> </a:t>
                      </a:r>
                      <a:r>
                        <a:rPr sz="900" spc="5" dirty="0">
                          <a:latin typeface="Times New Roman"/>
                          <a:cs typeface="Times New Roman"/>
                        </a:rPr>
                        <a:t>h</a:t>
                      </a:r>
                      <a:r>
                        <a:rPr sz="900" dirty="0">
                          <a:latin typeface="Times New Roman"/>
                          <a:cs typeface="Times New Roman"/>
                        </a:rPr>
                        <a:t>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103274">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ts val="149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đơn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38531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65430">
                        <a:lnSpc>
                          <a:spcPts val="149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ông </a:t>
                      </a:r>
                      <a:r>
                        <a:rPr sz="900" spc="-5" dirty="0">
                          <a:latin typeface="Times New Roman"/>
                          <a:cs typeface="Times New Roman"/>
                        </a:rPr>
                        <a:t>ti</a:t>
                      </a:r>
                      <a:r>
                        <a:rPr sz="900" dirty="0">
                          <a:latin typeface="Times New Roman"/>
                          <a:cs typeface="Times New Roman"/>
                        </a:rPr>
                        <a:t>n</a:t>
                      </a:r>
                      <a:r>
                        <a:rPr sz="900" spc="-5" dirty="0">
                          <a:latin typeface="Times New Roman"/>
                          <a:cs typeface="Times New Roman"/>
                        </a:rPr>
                        <a:t> ch</a:t>
                      </a:r>
                      <a:r>
                        <a:rPr sz="900" dirty="0">
                          <a:latin typeface="Times New Roman"/>
                          <a:cs typeface="Times New Roman"/>
                        </a:rPr>
                        <a:t>i</a:t>
                      </a:r>
                      <a:r>
                        <a:rPr sz="900" spc="-5" dirty="0">
                          <a:latin typeface="Times New Roman"/>
                          <a:cs typeface="Times New Roman"/>
                        </a:rPr>
                        <a:t> tiế</a:t>
                      </a:r>
                      <a:r>
                        <a:rPr sz="900" dirty="0">
                          <a:latin typeface="Times New Roman"/>
                          <a:cs typeface="Times New Roman"/>
                        </a:rPr>
                        <a:t>t</a:t>
                      </a:r>
                      <a:r>
                        <a:rPr sz="900" spc="10" dirty="0">
                          <a:latin typeface="Times New Roman"/>
                          <a:cs typeface="Times New Roman"/>
                        </a:rPr>
                        <a:t> </a:t>
                      </a:r>
                      <a:r>
                        <a:rPr sz="900" spc="-5" dirty="0">
                          <a:latin typeface="Times New Roman"/>
                          <a:cs typeface="Times New Roman"/>
                        </a:rPr>
                        <a:t>đơ</a:t>
                      </a:r>
                      <a:r>
                        <a:rPr sz="900" dirty="0">
                          <a:latin typeface="Times New Roman"/>
                          <a:cs typeface="Times New Roman"/>
                        </a:rPr>
                        <a:t>n</a:t>
                      </a:r>
                      <a:r>
                        <a:rPr sz="900" spc="-5" dirty="0">
                          <a:latin typeface="Times New Roman"/>
                          <a:cs typeface="Times New Roman"/>
                        </a:rPr>
                        <a:t> h</a:t>
                      </a:r>
                      <a:r>
                        <a:rPr sz="900" spc="10" dirty="0">
                          <a:latin typeface="Times New Roman"/>
                          <a:cs typeface="Times New Roman"/>
                        </a:rPr>
                        <a:t>à</a:t>
                      </a:r>
                      <a:r>
                        <a:rPr sz="900" spc="-5" dirty="0">
                          <a:latin typeface="Times New Roman"/>
                          <a:cs typeface="Times New Roman"/>
                        </a:rPr>
                        <a:t>ng</a:t>
                      </a:r>
                      <a:r>
                        <a:rPr sz="900" dirty="0">
                          <a:latin typeface="Times New Roman"/>
                          <a:cs typeface="Times New Roman"/>
                        </a:rPr>
                        <a:t>. </a:t>
                      </a:r>
                      <a:r>
                        <a:rPr sz="900" b="1" spc="10" dirty="0">
                          <a:latin typeface="Times New Roman"/>
                          <a:cs typeface="Times New Roman"/>
                        </a:rPr>
                        <a:t>A2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133211">
                <a:tc rowSpan="9">
                  <a:txBody>
                    <a:bodyPr/>
                    <a:lstStyle/>
                    <a:p>
                      <a:pPr marL="64769">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A1</a:t>
                      </a:r>
                      <a:r>
                        <a:rPr sz="900" dirty="0">
                          <a:latin typeface="Times New Roman"/>
                          <a:cs typeface="Times New Roman"/>
                        </a:rPr>
                        <a:t>.</a:t>
                      </a:r>
                      <a:r>
                        <a:rPr sz="900" spc="-5" dirty="0">
                          <a:latin typeface="Times New Roman"/>
                          <a:cs typeface="Times New Roman"/>
                        </a:rPr>
                        <a:t> </a:t>
                      </a:r>
                      <a:r>
                        <a:rPr sz="900" dirty="0">
                          <a:latin typeface="Times New Roman"/>
                          <a:cs typeface="Times New Roman"/>
                        </a:rPr>
                        <a:t>Ěơn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a</a:t>
                      </a:r>
                      <a:r>
                        <a:rPr sz="900" dirty="0">
                          <a:latin typeface="Times New Roman"/>
                          <a:cs typeface="Times New Roman"/>
                        </a:rPr>
                        <a:t>nh</a:t>
                      </a:r>
                      <a:r>
                        <a:rPr sz="900" spc="-5" dirty="0">
                          <a:latin typeface="Times New Roman"/>
                          <a:cs typeface="Times New Roman"/>
                        </a:rPr>
                        <a:t> </a:t>
                      </a:r>
                      <a:r>
                        <a:rPr sz="900" dirty="0">
                          <a:latin typeface="Times New Roman"/>
                          <a:cs typeface="Times New Roman"/>
                        </a:rPr>
                        <a:t>toán</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ới</a:t>
                      </a:r>
                      <a:r>
                        <a:rPr sz="900" spc="-5" dirty="0">
                          <a:latin typeface="Times New Roman"/>
                          <a:cs typeface="Times New Roman"/>
                        </a:rPr>
                        <a:t> </a:t>
                      </a:r>
                      <a:r>
                        <a:rPr sz="900" dirty="0">
                          <a:latin typeface="Times New Roman"/>
                          <a:cs typeface="Times New Roman"/>
                        </a:rPr>
                        <a:t>hình</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hức</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i</a:t>
                      </a:r>
                      <a:r>
                        <a:rPr sz="900" dirty="0">
                          <a:latin typeface="Times New Roman"/>
                          <a:cs typeface="Times New Roman"/>
                        </a:rPr>
                        <a:t>ền</a:t>
                      </a:r>
                      <a:r>
                        <a:rPr sz="900" spc="10" dirty="0">
                          <a:latin typeface="Times New Roman"/>
                          <a:cs typeface="Times New Roman"/>
                        </a:rPr>
                        <a:t> </a:t>
                      </a:r>
                      <a:r>
                        <a:rPr sz="900" spc="-15" dirty="0">
                          <a:latin typeface="Times New Roman"/>
                          <a:cs typeface="Times New Roman"/>
                        </a:rPr>
                        <a:t>m</a:t>
                      </a:r>
                      <a:r>
                        <a:rPr sz="900" dirty="0">
                          <a:latin typeface="Times New Roman"/>
                          <a:cs typeface="Times New Roman"/>
                        </a:rPr>
                        <a:t>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13321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51680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98755">
                        <a:lnSpc>
                          <a:spcPct val="969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Chọn</a:t>
                      </a:r>
                      <a:r>
                        <a:rPr sz="900" spc="5" dirty="0">
                          <a:latin typeface="Times New Roman"/>
                          <a:cs typeface="Times New Roman"/>
                        </a:rPr>
                        <a:t> </a:t>
                      </a:r>
                      <a:r>
                        <a:rPr sz="900" dirty="0">
                          <a:latin typeface="Times New Roman"/>
                          <a:cs typeface="Times New Roman"/>
                        </a:rPr>
                        <a:t>mục </a:t>
                      </a:r>
                      <a:r>
                        <a:rPr sz="900" b="1" dirty="0">
                          <a:latin typeface="Times New Roman"/>
                          <a:cs typeface="Times New Roman"/>
                        </a:rPr>
                        <a:t>“</a:t>
                      </a:r>
                      <a:r>
                        <a:rPr sz="900" b="1" spc="10" dirty="0">
                          <a:latin typeface="Times New Roman"/>
                          <a:cs typeface="Times New Roman"/>
                        </a:rPr>
                        <a:t>T</a:t>
                      </a:r>
                      <a:r>
                        <a:rPr sz="900" b="1" dirty="0">
                          <a:latin typeface="Times New Roman"/>
                          <a:cs typeface="Times New Roman"/>
                        </a:rPr>
                        <a:t>hương </a:t>
                      </a:r>
                      <a:r>
                        <a:rPr sz="900" b="1" spc="-15" dirty="0">
                          <a:latin typeface="Times New Roman"/>
                          <a:cs typeface="Times New Roman"/>
                        </a:rPr>
                        <a:t>m</a:t>
                      </a:r>
                      <a:r>
                        <a:rPr sz="900" b="1" spc="10" dirty="0">
                          <a:latin typeface="Times New Roman"/>
                          <a:cs typeface="Times New Roman"/>
                        </a:rPr>
                        <a:t>ạ</a:t>
                      </a:r>
                      <a:r>
                        <a:rPr sz="900" b="1" dirty="0">
                          <a:latin typeface="Times New Roman"/>
                          <a:cs typeface="Times New Roman"/>
                        </a:rPr>
                        <a:t>i</a:t>
                      </a:r>
                      <a:r>
                        <a:rPr sz="900" b="1" spc="-5" dirty="0">
                          <a:latin typeface="Times New Roman"/>
                          <a:cs typeface="Times New Roman"/>
                        </a:rPr>
                        <a:t> </a:t>
                      </a:r>
                      <a:r>
                        <a:rPr sz="900" b="1" dirty="0">
                          <a:latin typeface="Times New Roman"/>
                          <a:cs typeface="Times New Roman"/>
                        </a:rPr>
                        <a:t>điện</a:t>
                      </a:r>
                      <a:r>
                        <a:rPr sz="900" b="1" spc="-5" dirty="0">
                          <a:latin typeface="Times New Roman"/>
                          <a:cs typeface="Times New Roman"/>
                        </a:rPr>
                        <a:t> </a:t>
                      </a:r>
                      <a:r>
                        <a:rPr sz="900" b="1" dirty="0">
                          <a:latin typeface="Times New Roman"/>
                          <a:cs typeface="Times New Roman"/>
                        </a:rPr>
                        <a:t>t</a:t>
                      </a:r>
                      <a:r>
                        <a:rPr sz="900" b="1" spc="15" dirty="0">
                          <a:latin typeface="Times New Roman"/>
                          <a:cs typeface="Times New Roman"/>
                        </a:rPr>
                        <a:t>ử</a:t>
                      </a:r>
                      <a:r>
                        <a:rPr sz="900" b="1" dirty="0">
                          <a:latin typeface="Times New Roman"/>
                          <a:cs typeface="Times New Roman"/>
                        </a:rPr>
                        <a:t>”</a:t>
                      </a:r>
                      <a:r>
                        <a:rPr sz="900" b="1" spc="-5" dirty="0">
                          <a:latin typeface="Times New Roman"/>
                          <a:cs typeface="Times New Roman"/>
                        </a:rPr>
                        <a:t> </a:t>
                      </a:r>
                      <a:r>
                        <a:rPr sz="900">
                          <a:latin typeface="Times New Roman"/>
                          <a:cs typeface="Times New Roman"/>
                        </a:rPr>
                        <a:t>-&gt; </a:t>
                      </a:r>
                      <a:r>
                        <a:rPr sz="900" b="1">
                          <a:latin typeface="Times New Roman"/>
                          <a:cs typeface="Times New Roman"/>
                        </a:rPr>
                        <a:t>“</a:t>
                      </a:r>
                      <a:r>
                        <a:rPr lang="en-US" sz="900" b="1">
                          <a:latin typeface="Times New Roman"/>
                          <a:cs typeface="Times New Roman"/>
                        </a:rPr>
                        <a:t>Đ</a:t>
                      </a:r>
                      <a:r>
                        <a:rPr sz="900" b="1" spc="10">
                          <a:latin typeface="Times New Roman"/>
                          <a:cs typeface="Times New Roman"/>
                        </a:rPr>
                        <a:t>ơ</a:t>
                      </a:r>
                      <a:r>
                        <a:rPr sz="900" b="1">
                          <a:latin typeface="Times New Roman"/>
                          <a:cs typeface="Times New Roman"/>
                        </a:rPr>
                        <a:t>n </a:t>
                      </a:r>
                      <a:r>
                        <a:rPr sz="900" b="1" spc="-5" dirty="0">
                          <a:latin typeface="Times New Roman"/>
                          <a:cs typeface="Times New Roman"/>
                        </a:rPr>
                        <a:t>hàn</a:t>
                      </a:r>
                      <a:r>
                        <a:rPr sz="900" b="1" dirty="0">
                          <a:latin typeface="Times New Roman"/>
                          <a:cs typeface="Times New Roman"/>
                        </a:rPr>
                        <a:t>g</a:t>
                      </a:r>
                      <a:r>
                        <a:rPr sz="900" b="1" spc="-5" dirty="0">
                          <a:latin typeface="Times New Roman"/>
                          <a:cs typeface="Times New Roman"/>
                        </a:rPr>
                        <a:t> </a:t>
                      </a:r>
                      <a:r>
                        <a:rPr sz="900" b="1" dirty="0">
                          <a:latin typeface="Times New Roman"/>
                          <a:cs typeface="Times New Roman"/>
                        </a:rPr>
                        <a:t>chưa</a:t>
                      </a:r>
                      <a:r>
                        <a:rPr sz="900" b="1" spc="10" dirty="0">
                          <a:latin typeface="Times New Roman"/>
                          <a:cs typeface="Times New Roman"/>
                        </a:rPr>
                        <a:t> </a:t>
                      </a:r>
                      <a:r>
                        <a:rPr sz="900" b="1" dirty="0">
                          <a:latin typeface="Times New Roman"/>
                          <a:cs typeface="Times New Roman"/>
                        </a:rPr>
                        <a:t>tha</a:t>
                      </a:r>
                      <a:r>
                        <a:rPr sz="900" b="1" spc="10" dirty="0">
                          <a:latin typeface="Times New Roman"/>
                          <a:cs typeface="Times New Roman"/>
                        </a:rPr>
                        <a:t>n</a:t>
                      </a:r>
                      <a:r>
                        <a:rPr sz="900" b="1" dirty="0">
                          <a:latin typeface="Times New Roman"/>
                          <a:cs typeface="Times New Roman"/>
                        </a:rPr>
                        <a:t>h</a:t>
                      </a:r>
                      <a:r>
                        <a:rPr sz="900" b="1" spc="-5" dirty="0">
                          <a:latin typeface="Times New Roman"/>
                          <a:cs typeface="Times New Roman"/>
                        </a:rPr>
                        <a:t> </a:t>
                      </a:r>
                      <a:r>
                        <a:rPr sz="900" b="1" dirty="0">
                          <a:latin typeface="Times New Roman"/>
                          <a:cs typeface="Times New Roman"/>
                        </a:rPr>
                        <a:t>toá</a:t>
                      </a:r>
                      <a:r>
                        <a:rPr sz="900" b="1" spc="15" dirty="0">
                          <a:latin typeface="Times New Roman"/>
                          <a:cs typeface="Times New Roman"/>
                        </a:rPr>
                        <a:t>n</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3"/>
                  </a:ext>
                </a:extLst>
              </a:tr>
              <a:tr h="34980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76225">
                        <a:lnSpc>
                          <a:spcPts val="15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hiện</a:t>
                      </a:r>
                      <a:r>
                        <a:rPr sz="900" spc="10" dirty="0">
                          <a:latin typeface="Times New Roman"/>
                          <a:cs typeface="Times New Roman"/>
                        </a:rPr>
                        <a:t> t</a:t>
                      </a:r>
                      <a:r>
                        <a:rPr sz="900" dirty="0">
                          <a:latin typeface="Times New Roman"/>
                          <a:cs typeface="Times New Roman"/>
                        </a:rPr>
                        <a:t>iếp bước</a:t>
                      </a:r>
                      <a:r>
                        <a:rPr sz="900" spc="-5" dirty="0">
                          <a:latin typeface="Times New Roman"/>
                          <a:cs typeface="Times New Roman"/>
                        </a:rPr>
                        <a:t> </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4"/>
                  </a:ext>
                </a:extLst>
              </a:tr>
              <a:tr h="13321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A2.</a:t>
                      </a:r>
                      <a:r>
                        <a:rPr sz="900" b="1"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5"/>
                  </a:ext>
                </a:extLst>
              </a:tr>
              <a:tr h="18459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6"/>
                  </a:ext>
                </a:extLst>
              </a:tr>
              <a:tr h="51162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84785">
                        <a:lnSpc>
                          <a:spcPct val="958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ông </a:t>
                      </a:r>
                      <a:r>
                        <a:rPr sz="900" spc="-5" dirty="0">
                          <a:latin typeface="Times New Roman"/>
                          <a:cs typeface="Times New Roman"/>
                        </a:rPr>
                        <a:t>ti</a:t>
                      </a:r>
                      <a:r>
                        <a:rPr sz="900" dirty="0">
                          <a:latin typeface="Times New Roman"/>
                          <a:cs typeface="Times New Roman"/>
                        </a:rPr>
                        <a:t>n</a:t>
                      </a:r>
                      <a:r>
                        <a:rPr sz="900" spc="-5" dirty="0">
                          <a:latin typeface="Times New Roman"/>
                          <a:cs typeface="Times New Roman"/>
                        </a:rPr>
                        <a:t> ch</a:t>
                      </a:r>
                      <a:r>
                        <a:rPr sz="900" dirty="0">
                          <a:latin typeface="Times New Roman"/>
                          <a:cs typeface="Times New Roman"/>
                        </a:rPr>
                        <a:t>i</a:t>
                      </a:r>
                      <a:r>
                        <a:rPr sz="900" spc="-5" dirty="0">
                          <a:latin typeface="Times New Roman"/>
                          <a:cs typeface="Times New Roman"/>
                        </a:rPr>
                        <a:t> tiế</a:t>
                      </a:r>
                      <a:r>
                        <a:rPr sz="900" dirty="0">
                          <a:latin typeface="Times New Roman"/>
                          <a:cs typeface="Times New Roman"/>
                        </a:rPr>
                        <a:t>t</a:t>
                      </a:r>
                      <a:r>
                        <a:rPr sz="900" spc="10" dirty="0">
                          <a:latin typeface="Times New Roman"/>
                          <a:cs typeface="Times New Roman"/>
                        </a:rPr>
                        <a:t> </a:t>
                      </a:r>
                      <a:r>
                        <a:rPr sz="900" spc="-5" dirty="0">
                          <a:latin typeface="Times New Roman"/>
                          <a:cs typeface="Times New Roman"/>
                        </a:rPr>
                        <a:t>đơ</a:t>
                      </a:r>
                      <a:r>
                        <a:rPr sz="900" dirty="0">
                          <a:latin typeface="Times New Roman"/>
                          <a:cs typeface="Times New Roman"/>
                        </a:rPr>
                        <a:t>n</a:t>
                      </a:r>
                      <a:r>
                        <a:rPr sz="900" spc="-5" dirty="0">
                          <a:latin typeface="Times New Roman"/>
                          <a:cs typeface="Times New Roman"/>
                        </a:rPr>
                        <a:t> h</a:t>
                      </a:r>
                      <a:r>
                        <a:rPr sz="900" spc="10" dirty="0">
                          <a:latin typeface="Times New Roman"/>
                          <a:cs typeface="Times New Roman"/>
                        </a:rPr>
                        <a:t>à</a:t>
                      </a:r>
                      <a:r>
                        <a:rPr sz="900" spc="-5" dirty="0">
                          <a:latin typeface="Times New Roman"/>
                          <a:cs typeface="Times New Roman"/>
                        </a:rPr>
                        <a:t>n</a:t>
                      </a:r>
                      <a:r>
                        <a:rPr sz="900" dirty="0">
                          <a:latin typeface="Times New Roman"/>
                          <a:cs typeface="Times New Roman"/>
                        </a:rPr>
                        <a:t>g</a:t>
                      </a:r>
                      <a:r>
                        <a:rPr sz="900" spc="-5" dirty="0">
                          <a:latin typeface="Times New Roman"/>
                          <a:cs typeface="Times New Roman"/>
                        </a:rPr>
                        <a:t> c</a:t>
                      </a:r>
                      <a:r>
                        <a:rPr sz="900" spc="10" dirty="0">
                          <a:latin typeface="Times New Roman"/>
                          <a:cs typeface="Times New Roman"/>
                        </a:rPr>
                        <a:t>ù</a:t>
                      </a:r>
                      <a:r>
                        <a:rPr sz="900" spc="-5" dirty="0">
                          <a:latin typeface="Times New Roman"/>
                          <a:cs typeface="Times New Roman"/>
                        </a:rPr>
                        <a:t>ng </a:t>
                      </a:r>
                      <a:r>
                        <a:rPr sz="900" dirty="0">
                          <a:latin typeface="Times New Roman"/>
                          <a:cs typeface="Times New Roman"/>
                        </a:rPr>
                        <a:t>với</a:t>
                      </a:r>
                      <a:r>
                        <a:rPr sz="900" spc="-5" dirty="0">
                          <a:latin typeface="Times New Roman"/>
                          <a:cs typeface="Times New Roman"/>
                        </a:rPr>
                        <a:t> </a:t>
                      </a:r>
                      <a:r>
                        <a:rPr sz="900" dirty="0">
                          <a:latin typeface="Times New Roman"/>
                          <a:cs typeface="Times New Roman"/>
                        </a:rPr>
                        <a:t>công</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ụ</a:t>
                      </a:r>
                      <a:r>
                        <a:rPr sz="900"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7"/>
                  </a:ext>
                </a:extLst>
              </a:tr>
              <a:tr h="34980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25"/>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25"/>
                        </a:lnSpc>
                      </a:pPr>
                      <a:r>
                        <a:rPr sz="900" b="1" dirty="0">
                          <a:latin typeface="Times New Roman"/>
                          <a:cs typeface="Times New Roman"/>
                        </a:rPr>
                        <a:t>“Create</a:t>
                      </a:r>
                      <a:r>
                        <a:rPr sz="900" b="1" spc="-5" dirty="0">
                          <a:latin typeface="Times New Roman"/>
                          <a:cs typeface="Times New Roman"/>
                        </a:rPr>
                        <a:t> </a:t>
                      </a:r>
                      <a:r>
                        <a:rPr sz="900" b="1" dirty="0">
                          <a:latin typeface="Times New Roman"/>
                          <a:cs typeface="Times New Roman"/>
                        </a:rPr>
                        <a:t>I</a:t>
                      </a:r>
                      <a:r>
                        <a:rPr sz="900" b="1" spc="10" dirty="0">
                          <a:latin typeface="Times New Roman"/>
                          <a:cs typeface="Times New Roman"/>
                        </a:rPr>
                        <a:t>n</a:t>
                      </a:r>
                      <a:r>
                        <a:rPr sz="900" b="1" dirty="0">
                          <a:latin typeface="Times New Roman"/>
                          <a:cs typeface="Times New Roman"/>
                        </a:rPr>
                        <a:t>voice”</a:t>
                      </a:r>
                      <a:r>
                        <a:rPr sz="900" dirty="0">
                          <a:latin typeface="Times New Roman"/>
                          <a:cs typeface="Times New Roman"/>
                        </a:rPr>
                        <a:t>.</a:t>
                      </a:r>
                      <a:r>
                        <a:rPr sz="900" spc="10" dirty="0">
                          <a:latin typeface="Times New Roman"/>
                          <a:cs typeface="Times New Roman"/>
                        </a:rPr>
                        <a:t> </a:t>
                      </a:r>
                      <a:r>
                        <a:rPr sz="900" b="1" dirty="0">
                          <a:latin typeface="Times New Roman"/>
                          <a:cs typeface="Times New Roman"/>
                        </a:rPr>
                        <a:t>A3</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8"/>
                  </a:ext>
                </a:extLst>
              </a:tr>
              <a:tr h="53481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93065">
                        <a:lnSpc>
                          <a:spcPts val="15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 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ộ</a:t>
                      </a:r>
                      <a:r>
                        <a:rPr sz="900" dirty="0">
                          <a:latin typeface="Times New Roman"/>
                          <a:cs typeface="Times New Roman"/>
                        </a:rPr>
                        <a:t>p </a:t>
                      </a:r>
                      <a:r>
                        <a:rPr sz="900" spc="-5" dirty="0">
                          <a:latin typeface="Times New Roman"/>
                          <a:cs typeface="Times New Roman"/>
                        </a:rPr>
                        <a:t>thoạ</a:t>
                      </a:r>
                      <a:r>
                        <a:rPr sz="900" dirty="0">
                          <a:latin typeface="Times New Roman"/>
                          <a:cs typeface="Times New Roman"/>
                        </a:rPr>
                        <a:t>i</a:t>
                      </a:r>
                      <a:r>
                        <a:rPr sz="900" spc="-5" dirty="0">
                          <a:latin typeface="Times New Roman"/>
                          <a:cs typeface="Times New Roman"/>
                        </a:rPr>
                        <a:t> tạ</a:t>
                      </a:r>
                      <a:r>
                        <a:rPr sz="900" dirty="0">
                          <a:latin typeface="Times New Roman"/>
                          <a:cs typeface="Times New Roman"/>
                        </a:rPr>
                        <a:t>o</a:t>
                      </a:r>
                      <a:r>
                        <a:rPr sz="900" spc="-5" dirty="0">
                          <a:latin typeface="Times New Roman"/>
                          <a:cs typeface="Times New Roman"/>
                        </a:rPr>
                        <a:t> </a:t>
                      </a:r>
                      <a:r>
                        <a:rPr sz="900" spc="10" dirty="0">
                          <a:latin typeface="Times New Roman"/>
                          <a:cs typeface="Times New Roman"/>
                        </a:rPr>
                        <a:t>h</a:t>
                      </a:r>
                      <a:r>
                        <a:rPr sz="900" spc="-5" dirty="0">
                          <a:latin typeface="Times New Roman"/>
                          <a:cs typeface="Times New Roman"/>
                        </a:rPr>
                        <a:t>ó</a:t>
                      </a:r>
                      <a:r>
                        <a:rPr sz="900" dirty="0">
                          <a:latin typeface="Times New Roman"/>
                          <a:cs typeface="Times New Roman"/>
                        </a:rPr>
                        <a:t>a</a:t>
                      </a:r>
                      <a:r>
                        <a:rPr sz="900" spc="-5" dirty="0">
                          <a:latin typeface="Times New Roman"/>
                          <a:cs typeface="Times New Roman"/>
                        </a:rPr>
                        <a:t> 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9"/>
                  </a:ext>
                </a:extLst>
              </a:tr>
            </a:tbl>
          </a:graphicData>
        </a:graphic>
      </p:graphicFrame>
      <p:graphicFrame>
        <p:nvGraphicFramePr>
          <p:cNvPr id="6" name="object 2">
            <a:extLst>
              <a:ext uri="{FF2B5EF4-FFF2-40B4-BE49-F238E27FC236}">
                <a16:creationId xmlns:a16="http://schemas.microsoft.com/office/drawing/2014/main" id="{6B946B51-F4AF-A881-07D7-954A33C255E7}"/>
              </a:ext>
            </a:extLst>
          </p:cNvPr>
          <p:cNvGraphicFramePr>
            <a:graphicFrameLocks noGrp="1"/>
          </p:cNvGraphicFramePr>
          <p:nvPr>
            <p:extLst>
              <p:ext uri="{D42A27DB-BD31-4B8C-83A1-F6EECF244321}">
                <p14:modId xmlns:p14="http://schemas.microsoft.com/office/powerpoint/2010/main" val="1955549530"/>
              </p:ext>
            </p:extLst>
          </p:nvPr>
        </p:nvGraphicFramePr>
        <p:xfrm>
          <a:off x="4313485" y="434884"/>
          <a:ext cx="4223389" cy="6288706"/>
        </p:xfrm>
        <a:graphic>
          <a:graphicData uri="http://schemas.openxmlformats.org/drawingml/2006/table">
            <a:tbl>
              <a:tblPr firstRow="1" bandRow="1">
                <a:tableStyleId>{2D5ABB26-0587-4C30-8999-92F81FD0307C}</a:tableStyleId>
              </a:tblPr>
              <a:tblGrid>
                <a:gridCol w="1366564">
                  <a:extLst>
                    <a:ext uri="{9D8B030D-6E8A-4147-A177-3AD203B41FA5}">
                      <a16:colId xmlns:a16="http://schemas.microsoft.com/office/drawing/2014/main" val="20000"/>
                    </a:ext>
                  </a:extLst>
                </a:gridCol>
                <a:gridCol w="1366515">
                  <a:extLst>
                    <a:ext uri="{9D8B030D-6E8A-4147-A177-3AD203B41FA5}">
                      <a16:colId xmlns:a16="http://schemas.microsoft.com/office/drawing/2014/main" val="20001"/>
                    </a:ext>
                  </a:extLst>
                </a:gridCol>
                <a:gridCol w="1490310">
                  <a:extLst>
                    <a:ext uri="{9D8B030D-6E8A-4147-A177-3AD203B41FA5}">
                      <a16:colId xmlns:a16="http://schemas.microsoft.com/office/drawing/2014/main" val="20002"/>
                    </a:ext>
                  </a:extLst>
                </a:gridCol>
              </a:tblGrid>
              <a:tr h="544257">
                <a:tc rowSpan="13">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ct val="969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 xác</a:t>
                      </a:r>
                      <a:r>
                        <a:rPr sz="900" spc="-5" dirty="0">
                          <a:latin typeface="Times New Roman"/>
                          <a:cs typeface="Times New Roman"/>
                        </a:rPr>
                        <a:t> </a:t>
                      </a:r>
                      <a:r>
                        <a:rPr sz="900" dirty="0">
                          <a:latin typeface="Times New Roman"/>
                          <a:cs typeface="Times New Roman"/>
                        </a:rPr>
                        <a:t>nhận </a:t>
                      </a:r>
                      <a:r>
                        <a:rPr sz="900" b="1" spc="10" dirty="0">
                          <a:latin typeface="Times New Roman"/>
                          <a:cs typeface="Times New Roman"/>
                        </a:rPr>
                        <a:t>“</a:t>
                      </a:r>
                      <a:r>
                        <a:rPr sz="900" b="1" dirty="0">
                          <a:latin typeface="Times New Roman"/>
                          <a:cs typeface="Times New Roman"/>
                        </a:rPr>
                        <a:t>Create </a:t>
                      </a:r>
                      <a:r>
                        <a:rPr sz="900" b="1" spc="-5" dirty="0">
                          <a:latin typeface="Times New Roman"/>
                          <a:cs typeface="Times New Roman"/>
                        </a:rPr>
                        <a:t>Invoic</a:t>
                      </a:r>
                      <a:r>
                        <a:rPr sz="900" b="1" dirty="0">
                          <a:latin typeface="Times New Roman"/>
                          <a:cs typeface="Times New Roman"/>
                        </a:rPr>
                        <a:t>e”.</a:t>
                      </a:r>
                      <a:r>
                        <a:rPr sz="900" b="1" spc="5" dirty="0">
                          <a:latin typeface="Times New Roman"/>
                          <a:cs typeface="Times New Roman"/>
                        </a:rPr>
                        <a:t> </a:t>
                      </a:r>
                      <a:r>
                        <a:rPr sz="900" b="1" dirty="0">
                          <a:latin typeface="Times New Roman"/>
                          <a:cs typeface="Times New Roman"/>
                        </a:rPr>
                        <a:t>A4</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22555" algn="just">
                        <a:lnSpc>
                          <a:spcPct val="95800"/>
                        </a:lnSpc>
                      </a:pPr>
                      <a:r>
                        <a:rPr sz="900" dirty="0">
                          <a:latin typeface="Times New Roman"/>
                          <a:cs typeface="Times New Roman"/>
                        </a:rPr>
                        <a:t>5.</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ra</a:t>
                      </a:r>
                      <a:r>
                        <a:rPr sz="900" spc="-5" dirty="0">
                          <a:latin typeface="Times New Roman"/>
                          <a:cs typeface="Times New Roman"/>
                        </a:rPr>
                        <a:t> </a:t>
                      </a:r>
                      <a:r>
                        <a:rPr sz="900" spc="10" dirty="0">
                          <a:latin typeface="Times New Roman"/>
                          <a:cs typeface="Times New Roman"/>
                        </a:rPr>
                        <a:t>b</a:t>
                      </a:r>
                      <a:r>
                        <a:rPr sz="900" dirty="0">
                          <a:latin typeface="Times New Roman"/>
                          <a:cs typeface="Times New Roman"/>
                        </a:rPr>
                        <a:t>ản</a:t>
                      </a:r>
                      <a:r>
                        <a:rPr sz="900" spc="10" dirty="0">
                          <a:latin typeface="Times New Roman"/>
                          <a:cs typeface="Times New Roman"/>
                        </a:rPr>
                        <a:t> </a:t>
                      </a:r>
                      <a:r>
                        <a:rPr sz="900" dirty="0">
                          <a:latin typeface="Times New Roman"/>
                          <a:cs typeface="Times New Roman"/>
                        </a:rPr>
                        <a:t>nháp 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lưu</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2099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A3</a:t>
                      </a:r>
                      <a:r>
                        <a:rPr sz="900" dirty="0">
                          <a:latin typeface="Times New Roman"/>
                          <a:cs typeface="Times New Roman"/>
                        </a:rPr>
                        <a:t>.</a:t>
                      </a:r>
                      <a:r>
                        <a:rPr sz="900" spc="-5" dirty="0">
                          <a:latin typeface="Times New Roman"/>
                          <a:cs typeface="Times New Roman"/>
                        </a:rPr>
                        <a:t> </a:t>
                      </a:r>
                      <a:r>
                        <a:rPr sz="900" dirty="0">
                          <a:latin typeface="Times New Roman"/>
                          <a:cs typeface="Times New Roman"/>
                        </a:rPr>
                        <a:t>H</a:t>
                      </a:r>
                      <a:r>
                        <a:rPr sz="900" spc="20" dirty="0">
                          <a:latin typeface="Times New Roman"/>
                          <a:cs typeface="Times New Roman"/>
                        </a:rPr>
                        <a:t>ủ</a:t>
                      </a:r>
                      <a:r>
                        <a:rPr sz="900" dirty="0">
                          <a:latin typeface="Times New Roman"/>
                          <a:cs typeface="Times New Roman"/>
                        </a:rPr>
                        <a:t>y</a:t>
                      </a:r>
                      <a:r>
                        <a:rPr sz="900" spc="-30" dirty="0">
                          <a:latin typeface="Times New Roman"/>
                          <a:cs typeface="Times New Roman"/>
                        </a:rPr>
                        <a:t> </a:t>
                      </a:r>
                      <a:r>
                        <a:rPr sz="900" spc="10" dirty="0">
                          <a:latin typeface="Times New Roman"/>
                          <a:cs typeface="Times New Roman"/>
                        </a:rPr>
                        <a:t>đ</a:t>
                      </a:r>
                      <a:r>
                        <a:rPr sz="900" dirty="0">
                          <a:latin typeface="Times New Roman"/>
                          <a:cs typeface="Times New Roman"/>
                        </a:rPr>
                        <a:t>ơn</a:t>
                      </a:r>
                      <a:r>
                        <a:rPr sz="900" spc="-5" dirty="0">
                          <a:latin typeface="Times New Roman"/>
                          <a:cs typeface="Times New Roman"/>
                        </a:rPr>
                        <a:t> </a:t>
                      </a:r>
                      <a:r>
                        <a:rPr sz="900" dirty="0">
                          <a:latin typeface="Times New Roman"/>
                          <a:cs typeface="Times New Roman"/>
                        </a:rPr>
                        <a:t>hà</a:t>
                      </a:r>
                      <a:r>
                        <a:rPr sz="900" spc="5"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39111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5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50"/>
                        </a:lnSpc>
                      </a:pPr>
                      <a:r>
                        <a:rPr sz="900" b="1" dirty="0">
                          <a:latin typeface="Times New Roman"/>
                          <a:cs typeface="Times New Roman"/>
                        </a:rPr>
                        <a:t>“Cancel”.</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01930">
                        <a:lnSpc>
                          <a:spcPct val="958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 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ộ</a:t>
                      </a:r>
                      <a:r>
                        <a:rPr sz="900" dirty="0">
                          <a:latin typeface="Times New Roman"/>
                          <a:cs typeface="Times New Roman"/>
                        </a:rPr>
                        <a:t>p </a:t>
                      </a:r>
                      <a:r>
                        <a:rPr sz="900" spc="-5" dirty="0">
                          <a:latin typeface="Times New Roman"/>
                          <a:cs typeface="Times New Roman"/>
                        </a:rPr>
                        <a:t>thoạ</a:t>
                      </a:r>
                      <a:r>
                        <a:rPr sz="900" dirty="0">
                          <a:latin typeface="Times New Roman"/>
                          <a:cs typeface="Times New Roman"/>
                        </a:rPr>
                        <a:t>i</a:t>
                      </a:r>
                      <a:r>
                        <a:rPr sz="900" spc="-5" dirty="0">
                          <a:latin typeface="Times New Roman"/>
                          <a:cs typeface="Times New Roman"/>
                        </a:rPr>
                        <a:t> vớ</a:t>
                      </a:r>
                      <a:r>
                        <a:rPr sz="900" dirty="0">
                          <a:latin typeface="Times New Roman"/>
                          <a:cs typeface="Times New Roman"/>
                        </a:rPr>
                        <a:t>i</a:t>
                      </a:r>
                      <a:r>
                        <a:rPr sz="900" spc="10" dirty="0">
                          <a:latin typeface="Times New Roman"/>
                          <a:cs typeface="Times New Roman"/>
                        </a:rPr>
                        <a:t> </a:t>
                      </a:r>
                      <a:r>
                        <a:rPr sz="900" spc="-5" dirty="0">
                          <a:latin typeface="Times New Roman"/>
                          <a:cs typeface="Times New Roman"/>
                        </a:rPr>
                        <a:t>nộ</a:t>
                      </a:r>
                      <a:r>
                        <a:rPr sz="900" dirty="0">
                          <a:latin typeface="Times New Roman"/>
                          <a:cs typeface="Times New Roman"/>
                        </a:rPr>
                        <a:t>i</a:t>
                      </a:r>
                      <a:r>
                        <a:rPr sz="900" spc="-5" dirty="0">
                          <a:latin typeface="Times New Roman"/>
                          <a:cs typeface="Times New Roman"/>
                        </a:rPr>
                        <a:t> du</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spc="10" dirty="0">
                          <a:latin typeface="Times New Roman"/>
                          <a:cs typeface="Times New Roman"/>
                        </a:rPr>
                        <a:t>e</a:t>
                      </a:r>
                      <a:r>
                        <a:rPr sz="900" spc="-15" dirty="0">
                          <a:latin typeface="Times New Roman"/>
                          <a:cs typeface="Times New Roman"/>
                        </a:rPr>
                        <a:t>m</a:t>
                      </a:r>
                      <a:r>
                        <a:rPr sz="900" spc="10" dirty="0">
                          <a:latin typeface="Times New Roman"/>
                          <a:cs typeface="Times New Roman"/>
                        </a:rPr>
                        <a:t>a</a:t>
                      </a:r>
                      <a:r>
                        <a:rPr sz="900" spc="-5" dirty="0">
                          <a:latin typeface="Times New Roman"/>
                          <a:cs typeface="Times New Roman"/>
                        </a:rPr>
                        <a:t>i</a:t>
                      </a:r>
                      <a:r>
                        <a:rPr sz="900" dirty="0">
                          <a:latin typeface="Times New Roman"/>
                          <a:cs typeface="Times New Roman"/>
                        </a:rPr>
                        <a:t>l</a:t>
                      </a:r>
                      <a:r>
                        <a:rPr sz="900" spc="-5" dirty="0">
                          <a:latin typeface="Times New Roman"/>
                          <a:cs typeface="Times New Roman"/>
                        </a:rPr>
                        <a:t> sẽ </a:t>
                      </a:r>
                      <a:r>
                        <a:rPr sz="900" dirty="0">
                          <a:latin typeface="Times New Roman"/>
                          <a:cs typeface="Times New Roman"/>
                        </a:rPr>
                        <a:t>gửi.</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43134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ct val="969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 xác</a:t>
                      </a:r>
                      <a:r>
                        <a:rPr sz="900" spc="-5" dirty="0">
                          <a:latin typeface="Times New Roman"/>
                          <a:cs typeface="Times New Roman"/>
                        </a:rPr>
                        <a:t> </a:t>
                      </a:r>
                      <a:r>
                        <a:rPr sz="900" dirty="0">
                          <a:latin typeface="Times New Roman"/>
                          <a:cs typeface="Times New Roman"/>
                        </a:rPr>
                        <a:t>nhận  </a:t>
                      </a:r>
                      <a:r>
                        <a:rPr sz="900" b="1" spc="10" dirty="0">
                          <a:latin typeface="Times New Roman"/>
                          <a:cs typeface="Times New Roman"/>
                        </a:rPr>
                        <a:t>“</a:t>
                      </a:r>
                      <a:r>
                        <a:rPr sz="900" b="1" dirty="0">
                          <a:latin typeface="Times New Roman"/>
                          <a:cs typeface="Times New Roman"/>
                        </a:rPr>
                        <a:t>Send</a:t>
                      </a:r>
                      <a:r>
                        <a:rPr sz="900" b="1" spc="-5" dirty="0">
                          <a:latin typeface="Times New Roman"/>
                          <a:cs typeface="Times New Roman"/>
                        </a:rPr>
                        <a:t> </a:t>
                      </a:r>
                      <a:r>
                        <a:rPr sz="900" b="1" spc="5" dirty="0">
                          <a:latin typeface="Times New Roman"/>
                          <a:cs typeface="Times New Roman"/>
                        </a:rPr>
                        <a:t>a</a:t>
                      </a:r>
                      <a:r>
                        <a:rPr sz="900" b="1" dirty="0">
                          <a:latin typeface="Times New Roman"/>
                          <a:cs typeface="Times New Roman"/>
                        </a:rPr>
                        <a:t>nd cancel”.</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53035">
                        <a:lnSpc>
                          <a:spcPct val="958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gửi</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ail</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à</a:t>
                      </a:r>
                      <a:r>
                        <a:rPr sz="900" spc="-5" dirty="0">
                          <a:latin typeface="Times New Roman"/>
                          <a:cs typeface="Times New Roman"/>
                        </a:rPr>
                        <a:t> </a:t>
                      </a:r>
                      <a:r>
                        <a:rPr sz="900" dirty="0">
                          <a:latin typeface="Times New Roman"/>
                          <a:cs typeface="Times New Roman"/>
                        </a:rPr>
                        <a:t>xóa đơn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spc="10" dirty="0">
                          <a:latin typeface="Times New Roman"/>
                          <a:cs typeface="Times New Roman"/>
                        </a:rPr>
                        <a:t>r</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khỏi</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A4.</a:t>
                      </a:r>
                      <a:r>
                        <a:rPr sz="900" b="1" spc="-5" dirty="0">
                          <a:latin typeface="Times New Roman"/>
                          <a:cs typeface="Times New Roman"/>
                        </a:rPr>
                        <a:t> </a:t>
                      </a: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nháp</a:t>
                      </a:r>
                      <a:r>
                        <a:rPr sz="900" spc="10"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x</a:t>
                      </a:r>
                      <a:r>
                        <a:rPr sz="900" spc="10" dirty="0">
                          <a:latin typeface="Times New Roman"/>
                          <a:cs typeface="Times New Roman"/>
                        </a:rPr>
                        <a:t>e</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8"/>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54425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gn="just">
                        <a:lnSpc>
                          <a:spcPct val="973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 xác</a:t>
                      </a:r>
                      <a:r>
                        <a:rPr sz="900" spc="-5" dirty="0">
                          <a:latin typeface="Times New Roman"/>
                          <a:cs typeface="Times New Roman"/>
                        </a:rPr>
                        <a:t> </a:t>
                      </a:r>
                      <a:r>
                        <a:rPr sz="900" dirty="0">
                          <a:latin typeface="Times New Roman"/>
                          <a:cs typeface="Times New Roman"/>
                        </a:rPr>
                        <a:t>nhận </a:t>
                      </a:r>
                      <a:r>
                        <a:rPr sz="900" b="1" spc="10" dirty="0">
                          <a:latin typeface="Times New Roman"/>
                          <a:cs typeface="Times New Roman"/>
                        </a:rPr>
                        <a:t>“</a:t>
                      </a:r>
                      <a:r>
                        <a:rPr sz="900" b="1" dirty="0">
                          <a:latin typeface="Times New Roman"/>
                          <a:cs typeface="Times New Roman"/>
                        </a:rPr>
                        <a:t>Create</a:t>
                      </a:r>
                      <a:r>
                        <a:rPr sz="900" b="1" spc="-5" dirty="0">
                          <a:latin typeface="Times New Roman"/>
                          <a:cs typeface="Times New Roman"/>
                        </a:rPr>
                        <a:t> </a:t>
                      </a:r>
                      <a:r>
                        <a:rPr sz="900" b="1" spc="10" dirty="0">
                          <a:latin typeface="Times New Roman"/>
                          <a:cs typeface="Times New Roman"/>
                        </a:rPr>
                        <a:t>a</a:t>
                      </a:r>
                      <a:r>
                        <a:rPr sz="900" b="1" dirty="0">
                          <a:latin typeface="Times New Roman"/>
                          <a:cs typeface="Times New Roman"/>
                        </a:rPr>
                        <a:t>nd view</a:t>
                      </a:r>
                      <a:r>
                        <a:rPr sz="900" b="1" spc="20" dirty="0">
                          <a:latin typeface="Times New Roman"/>
                          <a:cs typeface="Times New Roman"/>
                        </a:rPr>
                        <a:t> </a:t>
                      </a:r>
                      <a:r>
                        <a:rPr sz="900" b="1" dirty="0">
                          <a:latin typeface="Times New Roman"/>
                          <a:cs typeface="Times New Roman"/>
                        </a:rPr>
                        <a:t>invoice”.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22555" algn="just">
                        <a:lnSpc>
                          <a:spcPct val="958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ra</a:t>
                      </a:r>
                      <a:r>
                        <a:rPr sz="900" spc="-5" dirty="0">
                          <a:latin typeface="Times New Roman"/>
                          <a:cs typeface="Times New Roman"/>
                        </a:rPr>
                        <a:t> </a:t>
                      </a:r>
                      <a:r>
                        <a:rPr sz="900" spc="10" dirty="0">
                          <a:latin typeface="Times New Roman"/>
                          <a:cs typeface="Times New Roman"/>
                        </a:rPr>
                        <a:t>b</a:t>
                      </a:r>
                      <a:r>
                        <a:rPr sz="900" dirty="0">
                          <a:latin typeface="Times New Roman"/>
                          <a:cs typeface="Times New Roman"/>
                        </a:rPr>
                        <a:t>ản</a:t>
                      </a:r>
                      <a:r>
                        <a:rPr sz="900" spc="10" dirty="0">
                          <a:latin typeface="Times New Roman"/>
                          <a:cs typeface="Times New Roman"/>
                        </a:rPr>
                        <a:t> </a:t>
                      </a:r>
                      <a:r>
                        <a:rPr sz="900" dirty="0">
                          <a:latin typeface="Times New Roman"/>
                          <a:cs typeface="Times New Roman"/>
                        </a:rPr>
                        <a:t>nháp 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lưu</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1"/>
                  </a:ext>
                </a:extLst>
              </a:tr>
              <a:tr h="56322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56870">
                        <a:lnSpc>
                          <a:spcPts val="15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5" dirty="0">
                          <a:latin typeface="Times New Roman"/>
                          <a:cs typeface="Times New Roman"/>
                        </a:rPr>
                        <a:t> </a:t>
                      </a:r>
                      <a:r>
                        <a:rPr sz="900" dirty="0">
                          <a:latin typeface="Times New Roman"/>
                          <a:cs typeface="Times New Roman"/>
                        </a:rPr>
                        <a:t>bản</a:t>
                      </a:r>
                      <a:r>
                        <a:rPr sz="900" spc="-5" dirty="0">
                          <a:latin typeface="Times New Roman"/>
                          <a:cs typeface="Times New Roman"/>
                        </a:rPr>
                        <a:t> </a:t>
                      </a:r>
                      <a:r>
                        <a:rPr sz="900" dirty="0">
                          <a:latin typeface="Times New Roman"/>
                          <a:cs typeface="Times New Roman"/>
                        </a:rPr>
                        <a:t>n</a:t>
                      </a:r>
                      <a:r>
                        <a:rPr sz="900" spc="10" dirty="0">
                          <a:latin typeface="Times New Roman"/>
                          <a:cs typeface="Times New Roman"/>
                        </a:rPr>
                        <a:t>h</a:t>
                      </a:r>
                      <a:r>
                        <a:rPr sz="900" dirty="0">
                          <a:latin typeface="Times New Roman"/>
                          <a:cs typeface="Times New Roman"/>
                        </a:rPr>
                        <a:t>áp</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156054">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3"/>
                  </a:ext>
                </a:extLst>
              </a:tr>
              <a:tr h="155243">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tension</a:t>
                      </a:r>
                      <a:r>
                        <a:rPr sz="900" b="1" spc="-5" dirty="0">
                          <a:latin typeface="Times New Roman"/>
                          <a:cs typeface="Times New Roman"/>
                        </a:rPr>
                        <a:t> </a:t>
                      </a:r>
                      <a:r>
                        <a:rPr sz="900" b="1" dirty="0">
                          <a:latin typeface="Times New Roman"/>
                          <a:cs typeface="Times New Roman"/>
                        </a:rPr>
                        <a:t>Poin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4"/>
                  </a:ext>
                </a:extLst>
              </a:tr>
              <a:tr h="156259">
                <a:tc>
                  <a:txBody>
                    <a:bodyPr/>
                    <a:lstStyle/>
                    <a:p>
                      <a:pPr marL="64769">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Khi</a:t>
                      </a:r>
                      <a:r>
                        <a:rPr sz="900" spc="-5" dirty="0">
                          <a:latin typeface="Times New Roman"/>
                          <a:cs typeface="Times New Roman"/>
                        </a:rPr>
                        <a:t> </a:t>
                      </a:r>
                      <a:r>
                        <a:rPr sz="900" dirty="0">
                          <a:latin typeface="Times New Roman"/>
                          <a:cs typeface="Times New Roman"/>
                        </a:rPr>
                        <a:t>người</a:t>
                      </a:r>
                      <a:r>
                        <a:rPr sz="900" spc="-5" dirty="0">
                          <a:latin typeface="Times New Roman"/>
                          <a:cs typeface="Times New Roman"/>
                        </a:rPr>
                        <a:t> </a:t>
                      </a:r>
                      <a:r>
                        <a:rPr sz="900" dirty="0">
                          <a:latin typeface="Times New Roman"/>
                          <a:cs typeface="Times New Roman"/>
                        </a:rPr>
                        <a:t>q</a:t>
                      </a:r>
                      <a:r>
                        <a:rPr sz="900" spc="5" dirty="0">
                          <a:latin typeface="Times New Roman"/>
                          <a:cs typeface="Times New Roman"/>
                        </a:rPr>
                        <a:t>u</a:t>
                      </a:r>
                      <a:r>
                        <a:rPr sz="900" dirty="0">
                          <a:latin typeface="Times New Roman"/>
                          <a:cs typeface="Times New Roman"/>
                        </a:rPr>
                        <a:t>ản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họ</a:t>
                      </a:r>
                      <a:r>
                        <a:rPr sz="900" dirty="0">
                          <a:latin typeface="Times New Roman"/>
                          <a:cs typeface="Times New Roman"/>
                        </a:rPr>
                        <a:t>n</a:t>
                      </a:r>
                      <a:r>
                        <a:rPr sz="900" spc="15" dirty="0">
                          <a:latin typeface="Times New Roman"/>
                          <a:cs typeface="Times New Roman"/>
                        </a:rPr>
                        <a:t> </a:t>
                      </a:r>
                      <a:r>
                        <a:rPr sz="900" spc="-15" dirty="0">
                          <a:latin typeface="Times New Roman"/>
                          <a:cs typeface="Times New Roman"/>
                        </a:rPr>
                        <a:t>m</a:t>
                      </a:r>
                      <a:r>
                        <a:rPr sz="900" dirty="0">
                          <a:latin typeface="Times New Roman"/>
                          <a:cs typeface="Times New Roman"/>
                        </a:rPr>
                        <a:t>ục</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5"/>
                  </a:ext>
                </a:extLst>
              </a:tr>
              <a:tr h="155238">
                <a:tc>
                  <a:txBody>
                    <a:bodyPr/>
                    <a:lstStyle/>
                    <a:p>
                      <a:pPr marL="64769">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6"/>
                  </a:ext>
                </a:extLst>
              </a:tr>
              <a:tr h="155238">
                <a:tc>
                  <a:txBody>
                    <a:bodyPr/>
                    <a:lstStyle/>
                    <a:p>
                      <a:pPr marL="64769">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a:latin typeface="Times New Roman"/>
                          <a:cs typeface="Times New Roman"/>
                        </a:rPr>
                        <a:t>phải</a:t>
                      </a:r>
                      <a:r>
                        <a:rPr sz="900" spc="-5">
                          <a:latin typeface="Times New Roman"/>
                          <a:cs typeface="Times New Roman"/>
                        </a:rPr>
                        <a:t> </a:t>
                      </a:r>
                      <a:r>
                        <a:rPr sz="900">
                          <a:latin typeface="Times New Roman"/>
                          <a:cs typeface="Times New Roman"/>
                        </a:rPr>
                        <a:t>đ</a:t>
                      </a:r>
                      <a:r>
                        <a:rPr lang="en-US" sz="900">
                          <a:latin typeface="Times New Roman"/>
                          <a:cs typeface="Times New Roman"/>
                        </a:rPr>
                        <a:t>ă</a:t>
                      </a:r>
                      <a:r>
                        <a:rPr sz="900" spc="10">
                          <a:latin typeface="Times New Roman"/>
                          <a:cs typeface="Times New Roman"/>
                        </a:rPr>
                        <a:t>n</a:t>
                      </a:r>
                      <a:r>
                        <a:rPr sz="900">
                          <a:latin typeface="Times New Roman"/>
                          <a:cs typeface="Times New Roman"/>
                        </a:rPr>
                        <a:t>g</a:t>
                      </a:r>
                      <a:r>
                        <a:rPr sz="900" spc="5">
                          <a:latin typeface="Times New Roman"/>
                          <a:cs typeface="Times New Roman"/>
                        </a:rPr>
                        <a:t> </a:t>
                      </a:r>
                      <a:r>
                        <a:rPr sz="900" dirty="0">
                          <a:latin typeface="Times New Roman"/>
                          <a:cs typeface="Times New Roman"/>
                        </a:rPr>
                        <a:t>nhập</a:t>
                      </a:r>
                      <a:r>
                        <a:rPr sz="900" spc="-5" dirty="0">
                          <a:latin typeface="Times New Roman"/>
                          <a:cs typeface="Times New Roman"/>
                        </a:rPr>
                        <a:t> </a:t>
                      </a:r>
                      <a:r>
                        <a:rPr sz="900" dirty="0">
                          <a:latin typeface="Times New Roman"/>
                          <a:cs typeface="Times New Roman"/>
                        </a:rPr>
                        <a:t>tài</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oản</a:t>
                      </a:r>
                      <a:r>
                        <a:rPr sz="900" spc="-5" dirty="0">
                          <a:latin typeface="Times New Roman"/>
                          <a:cs typeface="Times New Roman"/>
                        </a:rPr>
                        <a:t> </a:t>
                      </a:r>
                      <a:r>
                        <a:rPr sz="900" dirty="0">
                          <a:latin typeface="Times New Roman"/>
                          <a:cs typeface="Times New Roman"/>
                        </a:rPr>
                        <a:t>qu</a:t>
                      </a:r>
                      <a:r>
                        <a:rPr sz="900" spc="10"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ị</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7"/>
                  </a:ext>
                </a:extLst>
              </a:tr>
              <a:tr h="140286">
                <a:tc rowSpan="3">
                  <a:txBody>
                    <a:bodyPr/>
                    <a:lstStyle/>
                    <a:p>
                      <a:pPr marL="64769">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ơn</a:t>
                      </a:r>
                      <a:r>
                        <a:rPr sz="900" spc="-5" dirty="0">
                          <a:latin typeface="Times New Roman"/>
                          <a:cs typeface="Times New Roman"/>
                        </a:rPr>
                        <a:t> </a:t>
                      </a:r>
                      <a:r>
                        <a:rPr sz="900" dirty="0">
                          <a:latin typeface="Times New Roman"/>
                          <a:cs typeface="Times New Roman"/>
                        </a:rPr>
                        <a:t>thành</a:t>
                      </a:r>
                      <a:r>
                        <a:rPr sz="900" spc="5" dirty="0">
                          <a:latin typeface="Times New Roman"/>
                          <a:cs typeface="Times New Roman"/>
                        </a:rPr>
                        <a:t> </a:t>
                      </a:r>
                      <a:r>
                        <a:rPr sz="900" dirty="0">
                          <a:latin typeface="Times New Roman"/>
                          <a:cs typeface="Times New Roman"/>
                        </a:rPr>
                        <a:t>cô</a:t>
                      </a:r>
                      <a:r>
                        <a:rPr sz="900" spc="10"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8"/>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G</a:t>
                      </a:r>
                      <a:r>
                        <a:rPr sz="900" spc="5" dirty="0">
                          <a:latin typeface="Times New Roman"/>
                          <a:cs typeface="Times New Roman"/>
                        </a:rPr>
                        <a:t>ử</a:t>
                      </a:r>
                      <a:r>
                        <a:rPr sz="900" dirty="0">
                          <a:latin typeface="Times New Roman"/>
                          <a:cs typeface="Times New Roman"/>
                        </a:rPr>
                        <a:t>i</a:t>
                      </a:r>
                      <a:r>
                        <a:rPr sz="900" spc="-5" dirty="0">
                          <a:latin typeface="Times New Roman"/>
                          <a:cs typeface="Times New Roman"/>
                        </a:rPr>
                        <a:t> </a:t>
                      </a:r>
                      <a:r>
                        <a:rPr sz="900" dirty="0">
                          <a:latin typeface="Times New Roman"/>
                          <a:cs typeface="Times New Roman"/>
                        </a:rPr>
                        <a:t>mail </a:t>
                      </a:r>
                      <a:r>
                        <a:rPr sz="900" spc="-5" dirty="0">
                          <a:latin typeface="Times New Roman"/>
                          <a:cs typeface="Times New Roman"/>
                        </a:rPr>
                        <a:t> </a:t>
                      </a:r>
                      <a:r>
                        <a:rPr sz="900" dirty="0">
                          <a:latin typeface="Times New Roman"/>
                          <a:cs typeface="Times New Roman"/>
                        </a:rPr>
                        <a:t>cho</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9"/>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h</a:t>
                      </a:r>
                      <a:r>
                        <a:rPr sz="900" dirty="0">
                          <a:latin typeface="Times New Roman"/>
                          <a:cs typeface="Times New Roman"/>
                        </a:rPr>
                        <a:t>ông</a:t>
                      </a:r>
                      <a:r>
                        <a:rPr sz="900" spc="-5" dirty="0">
                          <a:latin typeface="Times New Roman"/>
                          <a:cs typeface="Times New Roman"/>
                        </a:rPr>
                        <a:t> </a:t>
                      </a:r>
                      <a:r>
                        <a:rPr sz="900" dirty="0">
                          <a:latin typeface="Times New Roman"/>
                          <a:cs typeface="Times New Roman"/>
                        </a:rPr>
                        <a:t>tin</a:t>
                      </a:r>
                      <a:r>
                        <a:rPr sz="900" spc="5"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i</a:t>
                      </a:r>
                      <a:r>
                        <a:rPr sz="900" dirty="0">
                          <a:latin typeface="Times New Roman"/>
                          <a:cs typeface="Times New Roman"/>
                        </a:rPr>
                        <a:t>ết</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hà</a:t>
                      </a:r>
                      <a:r>
                        <a:rPr sz="900" spc="5"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20"/>
                  </a:ext>
                </a:extLst>
              </a:tr>
              <a:tr h="368380">
                <a:tc>
                  <a:txBody>
                    <a:bodyPr/>
                    <a:lstStyle/>
                    <a:p>
                      <a:pPr marL="64769" marR="473709">
                        <a:lnSpc>
                          <a:spcPts val="149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21"/>
                  </a:ext>
                </a:extLst>
              </a:tr>
            </a:tbl>
          </a:graphicData>
        </a:graphic>
      </p:graphicFrame>
      <p:graphicFrame>
        <p:nvGraphicFramePr>
          <p:cNvPr id="7" name="object 2">
            <a:extLst>
              <a:ext uri="{FF2B5EF4-FFF2-40B4-BE49-F238E27FC236}">
                <a16:creationId xmlns:a16="http://schemas.microsoft.com/office/drawing/2014/main" id="{96679F57-ABDF-D918-6844-BF33AB900652}"/>
              </a:ext>
            </a:extLst>
          </p:cNvPr>
          <p:cNvGraphicFramePr>
            <a:graphicFrameLocks noGrp="1"/>
          </p:cNvGraphicFramePr>
          <p:nvPr>
            <p:extLst>
              <p:ext uri="{D42A27DB-BD31-4B8C-83A1-F6EECF244321}">
                <p14:modId xmlns:p14="http://schemas.microsoft.com/office/powerpoint/2010/main" val="4022470346"/>
              </p:ext>
            </p:extLst>
          </p:nvPr>
        </p:nvGraphicFramePr>
        <p:xfrm>
          <a:off x="8696527" y="434884"/>
          <a:ext cx="3339395" cy="593486"/>
        </p:xfrm>
        <a:graphic>
          <a:graphicData uri="http://schemas.openxmlformats.org/drawingml/2006/table">
            <a:tbl>
              <a:tblPr firstRow="1" bandRow="1">
                <a:tableStyleId>{2D5ABB26-0587-4C30-8999-92F81FD0307C}</a:tableStyleId>
              </a:tblPr>
              <a:tblGrid>
                <a:gridCol w="1080529">
                  <a:extLst>
                    <a:ext uri="{9D8B030D-6E8A-4147-A177-3AD203B41FA5}">
                      <a16:colId xmlns:a16="http://schemas.microsoft.com/office/drawing/2014/main" val="20000"/>
                    </a:ext>
                  </a:extLst>
                </a:gridCol>
                <a:gridCol w="2258866">
                  <a:extLst>
                    <a:ext uri="{9D8B030D-6E8A-4147-A177-3AD203B41FA5}">
                      <a16:colId xmlns:a16="http://schemas.microsoft.com/office/drawing/2014/main" val="20001"/>
                    </a:ext>
                  </a:extLst>
                </a:gridCol>
              </a:tblGrid>
              <a:tr h="197593">
                <a:tc>
                  <a:txBody>
                    <a:bodyPr/>
                    <a:lstStyle/>
                    <a:p>
                      <a:pPr marL="64769">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198466">
                <a:tc>
                  <a:txBody>
                    <a:bodyPr/>
                    <a:lstStyle/>
                    <a:p>
                      <a:pPr marL="64769">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dirty="0">
                          <a:latin typeface="Times New Roman"/>
                          <a:cs typeface="Times New Roman"/>
                        </a:rPr>
                        <a:t>14/10/20</a:t>
                      </a:r>
                      <a:r>
                        <a:rPr sz="900" spc="10" dirty="0">
                          <a:latin typeface="Times New Roman"/>
                          <a:cs typeface="Times New Roman"/>
                        </a:rPr>
                        <a:t>2</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197427">
                <a:tc gridSpan="2">
                  <a:txBody>
                    <a:bodyPr/>
                    <a:lstStyle/>
                    <a:p>
                      <a:pPr marL="64769">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AF73DE89-D316-7621-813C-A3F373EB2FDC}"/>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Quản lí đơn hàng</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14</a:t>
            </a:fld>
            <a:endParaRPr dirty="0"/>
          </a:p>
        </p:txBody>
      </p:sp>
      <p:sp>
        <p:nvSpPr>
          <p:cNvPr id="4" name="object 6">
            <a:extLst>
              <a:ext uri="{FF2B5EF4-FFF2-40B4-BE49-F238E27FC236}">
                <a16:creationId xmlns:a16="http://schemas.microsoft.com/office/drawing/2014/main" id="{098ABDD8-E939-6DFC-4A91-807EF3BDD608}"/>
              </a:ext>
            </a:extLst>
          </p:cNvPr>
          <p:cNvSpPr/>
          <p:nvPr/>
        </p:nvSpPr>
        <p:spPr>
          <a:xfrm>
            <a:off x="3971289" y="0"/>
            <a:ext cx="4249422" cy="6858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15</a:t>
            </a:fld>
            <a:endParaRPr dirty="0"/>
          </a:p>
        </p:txBody>
      </p:sp>
      <p:pic>
        <p:nvPicPr>
          <p:cNvPr id="2" name="Picture 1" descr="Diagram&#10;&#10;Description automatically generated">
            <a:extLst>
              <a:ext uri="{FF2B5EF4-FFF2-40B4-BE49-F238E27FC236}">
                <a16:creationId xmlns:a16="http://schemas.microsoft.com/office/drawing/2014/main" id="{FE36E4D5-8453-6722-65D4-AA1A15295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670" y="1508"/>
            <a:ext cx="8810659" cy="6856492"/>
          </a:xfrm>
          <a:prstGeom prst="rect">
            <a:avLst/>
          </a:prstGeom>
        </p:spPr>
      </p:pic>
    </p:spTree>
    <p:extLst>
      <p:ext uri="{BB962C8B-B14F-4D97-AF65-F5344CB8AC3E}">
        <p14:creationId xmlns:p14="http://schemas.microsoft.com/office/powerpoint/2010/main" val="408595584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398369" y="614216"/>
            <a:ext cx="2816674" cy="975346"/>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16</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411195931"/>
              </p:ext>
            </p:extLst>
          </p:nvPr>
        </p:nvGraphicFramePr>
        <p:xfrm>
          <a:off x="1771653" y="540737"/>
          <a:ext cx="4253588" cy="5881424"/>
        </p:xfrm>
        <a:graphic>
          <a:graphicData uri="http://schemas.openxmlformats.org/drawingml/2006/table">
            <a:tbl>
              <a:tblPr firstRow="1" bandRow="1">
                <a:tableStyleId>{2D5ABB26-0587-4C30-8999-92F81FD0307C}</a:tableStyleId>
              </a:tblPr>
              <a:tblGrid>
                <a:gridCol w="1376335">
                  <a:extLst>
                    <a:ext uri="{9D8B030D-6E8A-4147-A177-3AD203B41FA5}">
                      <a16:colId xmlns:a16="http://schemas.microsoft.com/office/drawing/2014/main" val="20000"/>
                    </a:ext>
                  </a:extLst>
                </a:gridCol>
                <a:gridCol w="1376286">
                  <a:extLst>
                    <a:ext uri="{9D8B030D-6E8A-4147-A177-3AD203B41FA5}">
                      <a16:colId xmlns:a16="http://schemas.microsoft.com/office/drawing/2014/main" val="20001"/>
                    </a:ext>
                  </a:extLst>
                </a:gridCol>
                <a:gridCol w="1500967">
                  <a:extLst>
                    <a:ext uri="{9D8B030D-6E8A-4147-A177-3AD203B41FA5}">
                      <a16:colId xmlns:a16="http://schemas.microsoft.com/office/drawing/2014/main" val="20002"/>
                    </a:ext>
                  </a:extLst>
                </a:gridCol>
              </a:tblGrid>
              <a:tr h="1104058">
                <a:tc gridSpan="3">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11923">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UC_Quả</a:t>
                      </a:r>
                      <a:r>
                        <a:rPr sz="900" spc="10" dirty="0">
                          <a:latin typeface="Times New Roman"/>
                          <a:cs typeface="Times New Roman"/>
                        </a:rPr>
                        <a:t>n</a:t>
                      </a:r>
                      <a:r>
                        <a:rPr sz="900" dirty="0">
                          <a:latin typeface="Times New Roman"/>
                          <a:cs typeface="Times New Roman"/>
                        </a:rPr>
                        <a:t>LíHóa</a:t>
                      </a:r>
                      <a:r>
                        <a:rPr sz="900" spc="10" dirty="0">
                          <a:latin typeface="Times New Roman"/>
                          <a:cs typeface="Times New Roman"/>
                        </a:rPr>
                        <a:t>Ě</a:t>
                      </a:r>
                      <a:r>
                        <a:rPr sz="900" dirty="0">
                          <a:latin typeface="Times New Roman"/>
                          <a:cs typeface="Times New Roman"/>
                        </a:rPr>
                        <a:t>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58526">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69372">
                <a:tc>
                  <a:txBody>
                    <a:bodyPr/>
                    <a:lstStyle/>
                    <a:p>
                      <a:pPr marL="64769">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75212">
                <a:tc>
                  <a:txBody>
                    <a:bodyPr/>
                    <a:lstStyle/>
                    <a:p>
                      <a:pPr marL="64769">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68537">
                <a:tc>
                  <a:txBody>
                    <a:bodyPr/>
                    <a:lstStyle/>
                    <a:p>
                      <a:pPr marL="64769">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r>
                        <a:rPr sz="900" spc="-5"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a:t>
                      </a:r>
                      <a:r>
                        <a:rPr sz="900" spc="10" dirty="0">
                          <a:latin typeface="Times New Roman"/>
                          <a:cs typeface="Times New Roman"/>
                        </a:rPr>
                        <a:t>ệ</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dirty="0">
                          <a:latin typeface="Times New Roman"/>
                          <a:cs typeface="Times New Roman"/>
                        </a:rPr>
                        <a:t>các</a:t>
                      </a:r>
                      <a:r>
                        <a:rPr sz="900" spc="10"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49348">
                <a:tc rowSpan="5">
                  <a:txBody>
                    <a:bodyPr/>
                    <a:lstStyle/>
                    <a:p>
                      <a:pPr marL="64769">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568353">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ts val="15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a:t>
                      </a:r>
                      <a:r>
                        <a:rPr sz="900" spc="-15" dirty="0">
                          <a:latin typeface="Times New Roman"/>
                          <a:cs typeface="Times New Roman"/>
                        </a:rPr>
                        <a:t>m</a:t>
                      </a:r>
                      <a:r>
                        <a:rPr sz="900" spc="10" dirty="0">
                          <a:latin typeface="Times New Roman"/>
                          <a:cs typeface="Times New Roman"/>
                        </a:rPr>
                        <a:t>ụ</a:t>
                      </a:r>
                      <a:r>
                        <a:rPr sz="900" dirty="0">
                          <a:latin typeface="Times New Roman"/>
                          <a:cs typeface="Times New Roman"/>
                        </a:rPr>
                        <a:t>c </a:t>
                      </a:r>
                      <a:r>
                        <a:rPr sz="900" b="1" spc="10" dirty="0">
                          <a:latin typeface="Times New Roman"/>
                          <a:cs typeface="Times New Roman"/>
                        </a:rPr>
                        <a:t>“</a:t>
                      </a:r>
                      <a:r>
                        <a:rPr sz="900" b="1" spc="-15" dirty="0">
                          <a:latin typeface="Times New Roman"/>
                          <a:cs typeface="Times New Roman"/>
                        </a:rPr>
                        <a:t>X</a:t>
                      </a:r>
                      <a:r>
                        <a:rPr sz="900" b="1" dirty="0">
                          <a:latin typeface="Times New Roman"/>
                          <a:cs typeface="Times New Roman"/>
                        </a:rPr>
                        <a:t>u</a:t>
                      </a:r>
                      <a:r>
                        <a:rPr sz="900" b="1" spc="10" dirty="0">
                          <a:latin typeface="Times New Roman"/>
                          <a:cs typeface="Times New Roman"/>
                        </a:rPr>
                        <a:t>ấ</a:t>
                      </a:r>
                      <a:r>
                        <a:rPr sz="900" b="1" dirty="0">
                          <a:latin typeface="Times New Roman"/>
                          <a:cs typeface="Times New Roman"/>
                        </a:rPr>
                        <a:t>t</a:t>
                      </a:r>
                      <a:r>
                        <a:rPr sz="900" b="1" spc="-5" dirty="0">
                          <a:latin typeface="Times New Roman"/>
                          <a:cs typeface="Times New Roman"/>
                        </a:rPr>
                        <a:t> </a:t>
                      </a:r>
                      <a:r>
                        <a:rPr sz="900" b="1" dirty="0">
                          <a:latin typeface="Times New Roman"/>
                          <a:cs typeface="Times New Roman"/>
                        </a:rPr>
                        <a:t>hóa</a:t>
                      </a:r>
                      <a:r>
                        <a:rPr sz="900" b="1" spc="5" dirty="0">
                          <a:latin typeface="Times New Roman"/>
                          <a:cs typeface="Times New Roman"/>
                        </a:rPr>
                        <a:t> </a:t>
                      </a:r>
                      <a:r>
                        <a:rPr sz="900" b="1" dirty="0">
                          <a:latin typeface="Times New Roman"/>
                          <a:cs typeface="Times New Roman"/>
                        </a:rPr>
                        <a:t>đơ</a:t>
                      </a:r>
                      <a:r>
                        <a:rPr sz="900" b="1" spc="5" dirty="0">
                          <a:latin typeface="Times New Roman"/>
                          <a:cs typeface="Times New Roman"/>
                        </a:rPr>
                        <a:t>n</a:t>
                      </a:r>
                      <a:r>
                        <a:rPr sz="900" b="1" spc="-5" dirty="0">
                          <a:latin typeface="Times New Roman"/>
                          <a:cs typeface="Times New Roman"/>
                        </a:rPr>
                        <a:t>”</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568353">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56870">
                        <a:lnSpc>
                          <a:spcPts val="149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spc="10" dirty="0">
                          <a:latin typeface="Times New Roman"/>
                          <a:cs typeface="Times New Roman"/>
                        </a:rPr>
                        <a:t>l</a:t>
                      </a:r>
                      <a:r>
                        <a:rPr sz="900" dirty="0">
                          <a:latin typeface="Times New Roman"/>
                          <a:cs typeface="Times New Roman"/>
                        </a:rPr>
                        <a:t>í</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568353">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ts val="15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muốn</a:t>
                      </a:r>
                      <a:r>
                        <a:rPr sz="900" spc="-5" dirty="0">
                          <a:latin typeface="Times New Roman"/>
                          <a:cs typeface="Times New Roman"/>
                        </a:rPr>
                        <a:t> </a:t>
                      </a:r>
                      <a:r>
                        <a:rPr sz="900" dirty="0">
                          <a:latin typeface="Times New Roman"/>
                          <a:cs typeface="Times New Roman"/>
                        </a:rPr>
                        <a:t>x</a:t>
                      </a:r>
                      <a:r>
                        <a:rPr sz="900" spc="10" dirty="0">
                          <a:latin typeface="Times New Roman"/>
                          <a:cs typeface="Times New Roman"/>
                        </a:rPr>
                        <a:t>e</a:t>
                      </a:r>
                      <a:r>
                        <a:rPr sz="900"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37173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87325">
                        <a:lnSpc>
                          <a:spcPts val="15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tiết hóa</a:t>
                      </a:r>
                      <a:r>
                        <a:rPr sz="900" spc="-5" dirty="0">
                          <a:latin typeface="Times New Roman"/>
                          <a:cs typeface="Times New Roman"/>
                        </a:rPr>
                        <a:t> </a:t>
                      </a:r>
                      <a:r>
                        <a:rPr sz="900" dirty="0">
                          <a:latin typeface="Times New Roman"/>
                          <a:cs typeface="Times New Roman"/>
                        </a:rPr>
                        <a:t>đơn.</a:t>
                      </a:r>
                      <a:r>
                        <a:rPr sz="900" spc="10" dirty="0">
                          <a:latin typeface="Times New Roman"/>
                          <a:cs typeface="Times New Roman"/>
                        </a:rPr>
                        <a:t> </a:t>
                      </a:r>
                      <a:r>
                        <a:rPr sz="900" b="1" dirty="0">
                          <a:latin typeface="Times New Roman"/>
                          <a:cs typeface="Times New Roman"/>
                        </a:rPr>
                        <a:t>A1,</a:t>
                      </a:r>
                      <a:r>
                        <a:rPr sz="900" b="1" spc="-5" dirty="0">
                          <a:latin typeface="Times New Roman"/>
                          <a:cs typeface="Times New Roman"/>
                        </a:rPr>
                        <a:t> </a:t>
                      </a:r>
                      <a:r>
                        <a:rPr sz="900" b="1" dirty="0">
                          <a:latin typeface="Times New Roman"/>
                          <a:cs typeface="Times New Roman"/>
                        </a:rPr>
                        <a:t>A2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190231">
                <a:tc rowSpan="5">
                  <a:txBody>
                    <a:bodyPr/>
                    <a:lstStyle/>
                    <a:p>
                      <a:pPr marL="64769">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A1.</a:t>
                      </a:r>
                      <a:r>
                        <a:rPr sz="900" b="1"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ch</a:t>
                      </a:r>
                      <a:r>
                        <a:rPr sz="900" spc="15" dirty="0">
                          <a:latin typeface="Times New Roman"/>
                          <a:cs typeface="Times New Roman"/>
                        </a:rPr>
                        <a:t>ư</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xác</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ậ</a:t>
                      </a:r>
                      <a:r>
                        <a:rPr sz="900"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19023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37173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09855">
                        <a:lnSpc>
                          <a:spcPts val="15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 bản</a:t>
                      </a:r>
                      <a:r>
                        <a:rPr sz="900" spc="-5" dirty="0">
                          <a:latin typeface="Times New Roman"/>
                          <a:cs typeface="Times New Roman"/>
                        </a:rPr>
                        <a:t> </a:t>
                      </a:r>
                      <a:r>
                        <a:rPr sz="900" dirty="0">
                          <a:latin typeface="Times New Roman"/>
                          <a:cs typeface="Times New Roman"/>
                        </a:rPr>
                        <a:t>nháp.</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3"/>
                  </a:ext>
                </a:extLst>
              </a:tr>
              <a:tr h="37173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4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40"/>
                        </a:lnSpc>
                      </a:pPr>
                      <a:r>
                        <a:rPr sz="900" b="1" dirty="0">
                          <a:latin typeface="Times New Roman"/>
                          <a:cs typeface="Times New Roman"/>
                        </a:rPr>
                        <a:t>“Confi</a:t>
                      </a:r>
                      <a:r>
                        <a:rPr sz="900" b="1" spc="10" dirty="0">
                          <a:latin typeface="Times New Roman"/>
                          <a:cs typeface="Times New Roman"/>
                        </a:rPr>
                        <a:t>r</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4"/>
                  </a:ext>
                </a:extLst>
              </a:tr>
              <a:tr h="54371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76530">
                        <a:lnSpc>
                          <a:spcPct val="959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th</a:t>
                      </a:r>
                      <a:r>
                        <a:rPr sz="900" spc="20" dirty="0">
                          <a:latin typeface="Times New Roman"/>
                          <a:cs typeface="Times New Roman"/>
                        </a:rPr>
                        <a:t>a</a:t>
                      </a:r>
                      <a:r>
                        <a:rPr sz="900" dirty="0">
                          <a:latin typeface="Times New Roman"/>
                          <a:cs typeface="Times New Roman"/>
                        </a:rPr>
                        <a:t>y</a:t>
                      </a:r>
                      <a:r>
                        <a:rPr sz="900" spc="-30" dirty="0">
                          <a:latin typeface="Times New Roman"/>
                          <a:cs typeface="Times New Roman"/>
                        </a:rPr>
                        <a:t> </a:t>
                      </a:r>
                      <a:r>
                        <a:rPr sz="900" spc="10" dirty="0">
                          <a:latin typeface="Times New Roman"/>
                          <a:cs typeface="Times New Roman"/>
                        </a:rPr>
                        <a:t>đ</a:t>
                      </a:r>
                      <a:r>
                        <a:rPr sz="900" dirty="0">
                          <a:latin typeface="Times New Roman"/>
                          <a:cs typeface="Times New Roman"/>
                        </a:rPr>
                        <a:t>ổi</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r</a:t>
                      </a:r>
                      <a:r>
                        <a:rPr sz="900" dirty="0">
                          <a:latin typeface="Times New Roman"/>
                          <a:cs typeface="Times New Roman"/>
                        </a:rPr>
                        <a:t>ạng </a:t>
                      </a:r>
                      <a:r>
                        <a:rPr sz="900" spc="-5" dirty="0">
                          <a:latin typeface="Times New Roman"/>
                          <a:cs typeface="Times New Roman"/>
                        </a:rPr>
                        <a:t>thá</a:t>
                      </a:r>
                      <a:r>
                        <a:rPr sz="900" dirty="0">
                          <a:latin typeface="Times New Roman"/>
                          <a:cs typeface="Times New Roman"/>
                        </a:rPr>
                        <a:t>i</a:t>
                      </a:r>
                      <a:r>
                        <a:rPr sz="900" spc="-5" dirty="0">
                          <a:latin typeface="Times New Roman"/>
                          <a:cs typeface="Times New Roman"/>
                        </a:rPr>
                        <a:t> hó</a:t>
                      </a:r>
                      <a:r>
                        <a:rPr sz="900" dirty="0">
                          <a:latin typeface="Times New Roman"/>
                          <a:cs typeface="Times New Roman"/>
                        </a:rPr>
                        <a:t>a</a:t>
                      </a:r>
                      <a:r>
                        <a:rPr sz="900" spc="-5" dirty="0">
                          <a:latin typeface="Times New Roman"/>
                          <a:cs typeface="Times New Roman"/>
                        </a:rPr>
                        <a:t> </a:t>
                      </a:r>
                      <a:r>
                        <a:rPr sz="900" spc="1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nhá</a:t>
                      </a:r>
                      <a:r>
                        <a:rPr sz="900" dirty="0">
                          <a:latin typeface="Times New Roman"/>
                          <a:cs typeface="Times New Roman"/>
                        </a:rPr>
                        <a:t>p</a:t>
                      </a:r>
                      <a:r>
                        <a:rPr sz="900" spc="10" dirty="0">
                          <a:latin typeface="Times New Roman"/>
                          <a:cs typeface="Times New Roman"/>
                        </a:rPr>
                        <a:t> </a:t>
                      </a:r>
                      <a:r>
                        <a:rPr sz="900" spc="-5" dirty="0">
                          <a:latin typeface="Times New Roman"/>
                          <a:cs typeface="Times New Roman"/>
                        </a:rPr>
                        <a:t>thà</a:t>
                      </a:r>
                      <a:r>
                        <a:rPr sz="900" spc="10" dirty="0">
                          <a:latin typeface="Times New Roman"/>
                          <a:cs typeface="Times New Roman"/>
                        </a:rPr>
                        <a:t>n</a:t>
                      </a:r>
                      <a:r>
                        <a:rPr sz="900" dirty="0">
                          <a:latin typeface="Times New Roman"/>
                          <a:cs typeface="Times New Roman"/>
                        </a:rPr>
                        <a:t>h chính </a:t>
                      </a:r>
                      <a:r>
                        <a:rPr sz="900" spc="-5" dirty="0">
                          <a:latin typeface="Times New Roman"/>
                          <a:cs typeface="Times New Roman"/>
                        </a:rPr>
                        <a:t>t</a:t>
                      </a:r>
                      <a:r>
                        <a:rPr sz="900" dirty="0">
                          <a:latin typeface="Times New Roman"/>
                          <a:cs typeface="Times New Roman"/>
                        </a:rPr>
                        <a:t>hức và </a:t>
                      </a:r>
                      <a:r>
                        <a:rPr sz="900" spc="5" dirty="0">
                          <a:latin typeface="Times New Roman"/>
                          <a:cs typeface="Times New Roman"/>
                        </a:rPr>
                        <a:t>g</a:t>
                      </a:r>
                      <a:r>
                        <a:rPr sz="900" dirty="0">
                          <a:latin typeface="Times New Roman"/>
                          <a:cs typeface="Times New Roman"/>
                        </a:rPr>
                        <a:t>hi vào </a:t>
                      </a:r>
                      <a:r>
                        <a:rPr sz="900" spc="5" dirty="0">
                          <a:latin typeface="Times New Roman"/>
                          <a:cs typeface="Times New Roman"/>
                        </a:rPr>
                        <a:t>c</a:t>
                      </a:r>
                      <a:r>
                        <a:rPr sz="900" dirty="0">
                          <a:latin typeface="Times New Roman"/>
                          <a:cs typeface="Times New Roman"/>
                        </a:rPr>
                        <a:t>ơ sở dữ 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5"/>
                  </a:ext>
                </a:extLst>
              </a:tr>
            </a:tbl>
          </a:graphicData>
        </a:graphic>
      </p:graphicFrame>
      <p:graphicFrame>
        <p:nvGraphicFramePr>
          <p:cNvPr id="6" name="object 2">
            <a:extLst>
              <a:ext uri="{FF2B5EF4-FFF2-40B4-BE49-F238E27FC236}">
                <a16:creationId xmlns:a16="http://schemas.microsoft.com/office/drawing/2014/main" id="{7511966E-6385-9903-3214-E8DB52CD87BB}"/>
              </a:ext>
            </a:extLst>
          </p:cNvPr>
          <p:cNvGraphicFramePr>
            <a:graphicFrameLocks noGrp="1"/>
          </p:cNvGraphicFramePr>
          <p:nvPr>
            <p:extLst>
              <p:ext uri="{D42A27DB-BD31-4B8C-83A1-F6EECF244321}">
                <p14:modId xmlns:p14="http://schemas.microsoft.com/office/powerpoint/2010/main" val="490564454"/>
              </p:ext>
            </p:extLst>
          </p:nvPr>
        </p:nvGraphicFramePr>
        <p:xfrm>
          <a:off x="6166761" y="540734"/>
          <a:ext cx="4374483" cy="5881427"/>
        </p:xfrm>
        <a:graphic>
          <a:graphicData uri="http://schemas.openxmlformats.org/drawingml/2006/table">
            <a:tbl>
              <a:tblPr firstRow="1" bandRow="1">
                <a:tableStyleId>{2D5ABB26-0587-4C30-8999-92F81FD0307C}</a:tableStyleId>
              </a:tblPr>
              <a:tblGrid>
                <a:gridCol w="1415453">
                  <a:extLst>
                    <a:ext uri="{9D8B030D-6E8A-4147-A177-3AD203B41FA5}">
                      <a16:colId xmlns:a16="http://schemas.microsoft.com/office/drawing/2014/main" val="20000"/>
                    </a:ext>
                  </a:extLst>
                </a:gridCol>
                <a:gridCol w="1415403">
                  <a:extLst>
                    <a:ext uri="{9D8B030D-6E8A-4147-A177-3AD203B41FA5}">
                      <a16:colId xmlns:a16="http://schemas.microsoft.com/office/drawing/2014/main" val="20001"/>
                    </a:ext>
                  </a:extLst>
                </a:gridCol>
                <a:gridCol w="1543627">
                  <a:extLst>
                    <a:ext uri="{9D8B030D-6E8A-4147-A177-3AD203B41FA5}">
                      <a16:colId xmlns:a16="http://schemas.microsoft.com/office/drawing/2014/main" val="20002"/>
                    </a:ext>
                  </a:extLst>
                </a:gridCol>
              </a:tblGrid>
              <a:tr h="542019">
                <a:tc rowSpan="9">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09855">
                        <a:lnSpc>
                          <a:spcPct val="959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 với </a:t>
                      </a:r>
                      <a:r>
                        <a:rPr sz="900" spc="-5" dirty="0">
                          <a:latin typeface="Times New Roman"/>
                          <a:cs typeface="Times New Roman"/>
                        </a:rPr>
                        <a:t> </a:t>
                      </a:r>
                      <a:r>
                        <a:rPr sz="900" dirty="0">
                          <a:latin typeface="Times New Roman"/>
                          <a:cs typeface="Times New Roman"/>
                        </a:rPr>
                        <a:t>trạng</a:t>
                      </a:r>
                      <a:r>
                        <a:rPr sz="900" spc="5" dirty="0">
                          <a:latin typeface="Times New Roman"/>
                          <a:cs typeface="Times New Roman"/>
                        </a:rPr>
                        <a:t> </a:t>
                      </a:r>
                      <a:r>
                        <a:rPr sz="900" dirty="0">
                          <a:latin typeface="Times New Roman"/>
                          <a:cs typeface="Times New Roman"/>
                        </a:rPr>
                        <a:t>thái</a:t>
                      </a:r>
                      <a:r>
                        <a:rPr sz="900" spc="-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hanh</a:t>
                      </a:r>
                      <a:r>
                        <a:rPr sz="900" spc="10" dirty="0">
                          <a:latin typeface="Times New Roman"/>
                          <a:cs typeface="Times New Roman"/>
                        </a:rPr>
                        <a:t> </a:t>
                      </a:r>
                      <a:r>
                        <a:rPr sz="900" dirty="0">
                          <a:latin typeface="Times New Roman"/>
                          <a:cs typeface="Times New Roman"/>
                        </a:rPr>
                        <a:t>toán khi</a:t>
                      </a:r>
                      <a:r>
                        <a:rPr sz="900" spc="-5"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oán</a:t>
                      </a:r>
                      <a:r>
                        <a:rPr sz="900" spc="-5" dirty="0">
                          <a:latin typeface="Times New Roman"/>
                          <a:cs typeface="Times New Roman"/>
                        </a:rPr>
                        <a:t> </a:t>
                      </a:r>
                      <a:r>
                        <a:rPr sz="900" dirty="0">
                          <a:latin typeface="Times New Roman"/>
                          <a:cs typeface="Times New Roman"/>
                        </a:rPr>
                        <a:t>bằ</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ví</a:t>
                      </a:r>
                      <a:r>
                        <a:rPr sz="900" spc="5" dirty="0">
                          <a:latin typeface="Times New Roman"/>
                          <a:cs typeface="Times New Roman"/>
                        </a:rPr>
                        <a:t> </a:t>
                      </a:r>
                      <a:r>
                        <a:rPr sz="900" dirty="0">
                          <a:latin typeface="Times New Roman"/>
                          <a:cs typeface="Times New Roman"/>
                        </a:rPr>
                        <a:t>điện tử. </a:t>
                      </a:r>
                      <a:r>
                        <a:rPr sz="900" b="1" dirty="0">
                          <a:latin typeface="Times New Roman"/>
                          <a:cs typeface="Times New Roman"/>
                        </a:rPr>
                        <a:t>A2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marR="161290">
                        <a:lnSpc>
                          <a:spcPts val="1500"/>
                        </a:lnSpc>
                      </a:pPr>
                      <a:r>
                        <a:rPr sz="900" b="1" dirty="0">
                          <a:latin typeface="Times New Roman"/>
                          <a:cs typeface="Times New Roman"/>
                        </a:rPr>
                        <a:t>A2</a:t>
                      </a:r>
                      <a:r>
                        <a:rPr sz="900" dirty="0">
                          <a:latin typeface="Times New Roman"/>
                          <a:cs typeface="Times New Roman"/>
                        </a:rPr>
                        <a:t>.</a:t>
                      </a:r>
                      <a:r>
                        <a:rPr sz="900"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ược</a:t>
                      </a:r>
                      <a:r>
                        <a:rPr sz="900" spc="-5" dirty="0">
                          <a:latin typeface="Times New Roman"/>
                          <a:cs typeface="Times New Roman"/>
                        </a:rPr>
                        <a:t> </a:t>
                      </a:r>
                      <a:r>
                        <a:rPr sz="900" dirty="0">
                          <a:latin typeface="Times New Roman"/>
                          <a:cs typeface="Times New Roman"/>
                        </a:rPr>
                        <a:t>xác</a:t>
                      </a:r>
                      <a:r>
                        <a:rPr sz="900" spc="-5" dirty="0">
                          <a:latin typeface="Times New Roman"/>
                          <a:cs typeface="Times New Roman"/>
                        </a:rPr>
                        <a:t> </a:t>
                      </a:r>
                      <a:r>
                        <a:rPr sz="900" dirty="0">
                          <a:latin typeface="Times New Roman"/>
                          <a:cs typeface="Times New Roman"/>
                        </a:rPr>
                        <a:t>nhận</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à</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hanh</a:t>
                      </a:r>
                      <a:r>
                        <a:rPr sz="900" spc="-5" dirty="0">
                          <a:latin typeface="Times New Roman"/>
                          <a:cs typeface="Times New Roman"/>
                        </a:rPr>
                        <a:t> </a:t>
                      </a:r>
                      <a:r>
                        <a:rPr sz="900" dirty="0">
                          <a:latin typeface="Times New Roman"/>
                          <a:cs typeface="Times New Roman"/>
                        </a:rPr>
                        <a:t>toán bằng</a:t>
                      </a:r>
                      <a:r>
                        <a:rPr sz="900" spc="-5" dirty="0">
                          <a:latin typeface="Times New Roman"/>
                          <a:cs typeface="Times New Roman"/>
                        </a:rPr>
                        <a:t> </a:t>
                      </a:r>
                      <a:r>
                        <a:rPr sz="900" dirty="0">
                          <a:latin typeface="Times New Roman"/>
                          <a:cs typeface="Times New Roman"/>
                        </a:rPr>
                        <a:t>tiền</a:t>
                      </a:r>
                      <a:r>
                        <a:rPr sz="900" spc="10" dirty="0">
                          <a:latin typeface="Times New Roman"/>
                          <a:cs typeface="Times New Roman"/>
                        </a:rPr>
                        <a:t> </a:t>
                      </a:r>
                      <a:r>
                        <a:rPr sz="900" dirty="0">
                          <a:latin typeface="Times New Roman"/>
                          <a:cs typeface="Times New Roman"/>
                        </a:rPr>
                        <a:t>mặt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4189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406515">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09855">
                        <a:lnSpc>
                          <a:spcPct val="958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 với</a:t>
                      </a:r>
                      <a:r>
                        <a:rPr sz="900" spc="-5" dirty="0">
                          <a:latin typeface="Times New Roman"/>
                          <a:cs typeface="Times New Roman"/>
                        </a:rPr>
                        <a:t> </a:t>
                      </a:r>
                      <a:r>
                        <a:rPr sz="900" dirty="0">
                          <a:latin typeface="Times New Roman"/>
                          <a:cs typeface="Times New Roman"/>
                        </a:rPr>
                        <a:t>trạng</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hái</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ch</a:t>
                      </a:r>
                      <a:r>
                        <a:rPr sz="900" spc="5" dirty="0">
                          <a:latin typeface="Times New Roman"/>
                          <a:cs typeface="Times New Roman"/>
                        </a:rPr>
                        <a:t>ư</a:t>
                      </a:r>
                      <a:r>
                        <a:rPr sz="900" dirty="0">
                          <a:latin typeface="Times New Roman"/>
                          <a:cs typeface="Times New Roman"/>
                        </a:rPr>
                        <a:t>a được</a:t>
                      </a:r>
                      <a:r>
                        <a:rPr sz="900" spc="-5"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o</a:t>
                      </a:r>
                      <a:r>
                        <a:rPr sz="900" dirty="0">
                          <a:latin typeface="Times New Roman"/>
                          <a:cs typeface="Times New Roman"/>
                        </a:rPr>
                        <a:t>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25"/>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25"/>
                        </a:lnSpc>
                      </a:pPr>
                      <a:r>
                        <a:rPr sz="900" b="1" dirty="0">
                          <a:latin typeface="Times New Roman"/>
                          <a:cs typeface="Times New Roman"/>
                        </a:rPr>
                        <a:t>“Register</a:t>
                      </a:r>
                      <a:r>
                        <a:rPr sz="900" b="1" spc="10" dirty="0">
                          <a:latin typeface="Times New Roman"/>
                          <a:cs typeface="Times New Roman"/>
                        </a:rPr>
                        <a:t> </a:t>
                      </a:r>
                      <a:r>
                        <a:rPr sz="900" b="1" dirty="0">
                          <a:latin typeface="Times New Roman"/>
                          <a:cs typeface="Times New Roman"/>
                        </a:rPr>
                        <a:t>pa</a:t>
                      </a:r>
                      <a:r>
                        <a:rPr sz="900" b="1" spc="5" dirty="0">
                          <a:latin typeface="Times New Roman"/>
                          <a:cs typeface="Times New Roman"/>
                        </a:rPr>
                        <a:t>y</a:t>
                      </a:r>
                      <a:r>
                        <a:rPr sz="900" b="1" spc="-15" dirty="0">
                          <a:latin typeface="Times New Roman"/>
                          <a:cs typeface="Times New Roman"/>
                        </a:rPr>
                        <a:t>m</a:t>
                      </a:r>
                      <a:r>
                        <a:rPr sz="900" b="1" dirty="0">
                          <a:latin typeface="Times New Roman"/>
                          <a:cs typeface="Times New Roman"/>
                        </a:rPr>
                        <a:t>e</a:t>
                      </a:r>
                      <a:r>
                        <a:rPr sz="900" b="1" spc="10" dirty="0">
                          <a:latin typeface="Times New Roman"/>
                          <a:cs typeface="Times New Roman"/>
                        </a:rPr>
                        <a:t>n</a:t>
                      </a:r>
                      <a:r>
                        <a:rPr sz="900" b="1" spc="5" dirty="0">
                          <a:latin typeface="Times New Roman"/>
                          <a:cs typeface="Times New Roman"/>
                        </a:rPr>
                        <a:t>t</a:t>
                      </a:r>
                      <a:r>
                        <a:rPr sz="900" b="1" dirty="0">
                          <a:latin typeface="Times New Roman"/>
                          <a:cs typeface="Times New Roman"/>
                        </a:rPr>
                        <a:t>”</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54201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93065">
                        <a:lnSpc>
                          <a:spcPct val="958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ộ</a:t>
                      </a:r>
                      <a:r>
                        <a:rPr sz="900" dirty="0">
                          <a:latin typeface="Times New Roman"/>
                          <a:cs typeface="Times New Roman"/>
                        </a:rPr>
                        <a:t>p </a:t>
                      </a:r>
                      <a:r>
                        <a:rPr sz="900" spc="-5" dirty="0">
                          <a:latin typeface="Times New Roman"/>
                          <a:cs typeface="Times New Roman"/>
                        </a:rPr>
                        <a:t>thoạ</a:t>
                      </a:r>
                      <a:r>
                        <a:rPr sz="900" dirty="0">
                          <a:latin typeface="Times New Roman"/>
                          <a:cs typeface="Times New Roman"/>
                        </a:rPr>
                        <a:t>i</a:t>
                      </a:r>
                      <a:r>
                        <a:rPr sz="900" spc="-5" dirty="0">
                          <a:latin typeface="Times New Roman"/>
                          <a:cs typeface="Times New Roman"/>
                        </a:rPr>
                        <a:t> than</a:t>
                      </a:r>
                      <a:r>
                        <a:rPr sz="900" dirty="0">
                          <a:latin typeface="Times New Roman"/>
                          <a:cs typeface="Times New Roman"/>
                        </a:rPr>
                        <a:t>h</a:t>
                      </a:r>
                      <a:r>
                        <a:rPr sz="900" spc="10" dirty="0">
                          <a:latin typeface="Times New Roman"/>
                          <a:cs typeface="Times New Roman"/>
                        </a:rPr>
                        <a:t> </a:t>
                      </a:r>
                      <a:r>
                        <a:rPr sz="900" spc="-5" dirty="0">
                          <a:latin typeface="Times New Roman"/>
                          <a:cs typeface="Times New Roman"/>
                        </a:rPr>
                        <a:t>toá</a:t>
                      </a:r>
                      <a:r>
                        <a:rPr sz="900" dirty="0">
                          <a:latin typeface="Times New Roman"/>
                          <a:cs typeface="Times New Roman"/>
                        </a:rPr>
                        <a:t>n</a:t>
                      </a:r>
                      <a:r>
                        <a:rPr sz="900" spc="-5" dirty="0">
                          <a:latin typeface="Times New Roman"/>
                          <a:cs typeface="Times New Roman"/>
                        </a:rPr>
                        <a:t> b</a:t>
                      </a:r>
                      <a:r>
                        <a:rPr sz="900" spc="10" dirty="0">
                          <a:latin typeface="Times New Roman"/>
                          <a:cs typeface="Times New Roman"/>
                        </a:rPr>
                        <a:t>ằ</a:t>
                      </a:r>
                      <a:r>
                        <a:rPr sz="900" spc="-5" dirty="0">
                          <a:latin typeface="Times New Roman"/>
                          <a:cs typeface="Times New Roman"/>
                        </a:rPr>
                        <a:t>ng </a:t>
                      </a:r>
                      <a:r>
                        <a:rPr sz="900" dirty="0">
                          <a:latin typeface="Times New Roman"/>
                          <a:cs typeface="Times New Roman"/>
                        </a:rPr>
                        <a:t>phương</a:t>
                      </a:r>
                      <a:r>
                        <a:rPr sz="900" spc="-5" dirty="0">
                          <a:latin typeface="Times New Roman"/>
                          <a:cs typeface="Times New Roman"/>
                        </a:rPr>
                        <a:t> </a:t>
                      </a:r>
                      <a:r>
                        <a:rPr sz="900" dirty="0">
                          <a:latin typeface="Times New Roman"/>
                          <a:cs typeface="Times New Roman"/>
                        </a:rPr>
                        <a:t>thức tiền</a:t>
                      </a:r>
                      <a:r>
                        <a:rPr sz="900" spc="5" dirty="0">
                          <a:latin typeface="Times New Roman"/>
                          <a:cs typeface="Times New Roman"/>
                        </a:rPr>
                        <a:t> </a:t>
                      </a:r>
                      <a:r>
                        <a:rPr sz="900" dirty="0">
                          <a:latin typeface="Times New Roman"/>
                          <a:cs typeface="Times New Roman"/>
                        </a:rPr>
                        <a:t>mặt.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4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40"/>
                        </a:lnSpc>
                      </a:pPr>
                      <a:r>
                        <a:rPr sz="900" b="1" dirty="0">
                          <a:latin typeface="Times New Roman"/>
                          <a:cs typeface="Times New Roman"/>
                        </a:rPr>
                        <a:t>“Create</a:t>
                      </a:r>
                      <a:r>
                        <a:rPr sz="900" b="1" spc="-5" dirty="0">
                          <a:latin typeface="Times New Roman"/>
                          <a:cs typeface="Times New Roman"/>
                        </a:rPr>
                        <a:t> </a:t>
                      </a:r>
                      <a:r>
                        <a:rPr sz="900" b="1" dirty="0">
                          <a:latin typeface="Times New Roman"/>
                          <a:cs typeface="Times New Roman"/>
                        </a:rPr>
                        <a:t>pa</a:t>
                      </a:r>
                      <a:r>
                        <a:rPr sz="900" b="1" spc="20" dirty="0">
                          <a:latin typeface="Times New Roman"/>
                          <a:cs typeface="Times New Roman"/>
                        </a:rPr>
                        <a:t>y</a:t>
                      </a:r>
                      <a:r>
                        <a:rPr sz="900" b="1" spc="-15" dirty="0">
                          <a:latin typeface="Times New Roman"/>
                          <a:cs typeface="Times New Roman"/>
                        </a:rPr>
                        <a:t>m</a:t>
                      </a:r>
                      <a:r>
                        <a:rPr sz="900" b="1" dirty="0">
                          <a:latin typeface="Times New Roman"/>
                          <a:cs typeface="Times New Roman"/>
                        </a:rPr>
                        <a:t>ent</a:t>
                      </a:r>
                      <a:r>
                        <a:rPr sz="900" b="1" spc="10" dirty="0">
                          <a:latin typeface="Times New Roman"/>
                          <a:cs typeface="Times New Roman"/>
                        </a:rPr>
                        <a:t>”</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06515">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19710">
                        <a:lnSpc>
                          <a:spcPct val="95800"/>
                        </a:lnSpc>
                      </a:pPr>
                      <a:r>
                        <a:rPr sz="900" dirty="0">
                          <a:latin typeface="Times New Roman"/>
                          <a:cs typeface="Times New Roman"/>
                        </a:rPr>
                        <a:t>5.</a:t>
                      </a:r>
                      <a:r>
                        <a:rPr sz="900" spc="-5" dirty="0">
                          <a:latin typeface="Times New Roman"/>
                          <a:cs typeface="Times New Roman"/>
                        </a:rPr>
                        <a:t> </a:t>
                      </a:r>
                      <a:r>
                        <a:rPr sz="900" dirty="0">
                          <a:latin typeface="Times New Roman"/>
                          <a:cs typeface="Times New Roman"/>
                        </a:rPr>
                        <a:t>Xác</a:t>
                      </a:r>
                      <a:r>
                        <a:rPr sz="900" spc="-5" dirty="0">
                          <a:latin typeface="Times New Roman"/>
                          <a:cs typeface="Times New Roman"/>
                        </a:rPr>
                        <a:t> </a:t>
                      </a:r>
                      <a:r>
                        <a:rPr sz="900" dirty="0">
                          <a:latin typeface="Times New Roman"/>
                          <a:cs typeface="Times New Roman"/>
                        </a:rPr>
                        <a:t>nhận</a:t>
                      </a:r>
                      <a:r>
                        <a:rPr sz="900" spc="10"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oán</a:t>
                      </a:r>
                      <a:r>
                        <a:rPr sz="900" spc="10" dirty="0">
                          <a:latin typeface="Times New Roman"/>
                          <a:cs typeface="Times New Roman"/>
                        </a:rPr>
                        <a:t> </a:t>
                      </a:r>
                      <a:r>
                        <a:rPr sz="900" dirty="0">
                          <a:latin typeface="Times New Roman"/>
                          <a:cs typeface="Times New Roman"/>
                        </a:rPr>
                        <a:t>và th</a:t>
                      </a:r>
                      <a:r>
                        <a:rPr sz="900" spc="20" dirty="0">
                          <a:latin typeface="Times New Roman"/>
                          <a:cs typeface="Times New Roman"/>
                        </a:rPr>
                        <a:t>a</a:t>
                      </a:r>
                      <a:r>
                        <a:rPr sz="900" dirty="0">
                          <a:latin typeface="Times New Roman"/>
                          <a:cs typeface="Times New Roman"/>
                        </a:rPr>
                        <a:t>y</a:t>
                      </a:r>
                      <a:r>
                        <a:rPr sz="900" spc="-30" dirty="0">
                          <a:latin typeface="Times New Roman"/>
                          <a:cs typeface="Times New Roman"/>
                        </a:rPr>
                        <a:t> </a:t>
                      </a:r>
                      <a:r>
                        <a:rPr sz="900" dirty="0">
                          <a:latin typeface="Times New Roman"/>
                          <a:cs typeface="Times New Roman"/>
                        </a:rPr>
                        <a:t>đổi</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ạ</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thái</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 </a:t>
                      </a:r>
                      <a:r>
                        <a:rPr sz="900" spc="-5" dirty="0">
                          <a:latin typeface="Times New Roman"/>
                          <a:cs typeface="Times New Roman"/>
                        </a:rPr>
                        <a:t>san</a:t>
                      </a:r>
                      <a:r>
                        <a:rPr sz="900" dirty="0">
                          <a:latin typeface="Times New Roman"/>
                          <a:cs typeface="Times New Roman"/>
                        </a:rPr>
                        <a:t>g</a:t>
                      </a:r>
                      <a:r>
                        <a:rPr sz="900" spc="-5" dirty="0">
                          <a:latin typeface="Times New Roman"/>
                          <a:cs typeface="Times New Roman"/>
                        </a:rPr>
                        <a:t> đ</a:t>
                      </a:r>
                      <a:r>
                        <a:rPr sz="900" dirty="0">
                          <a:latin typeface="Times New Roman"/>
                          <a:cs typeface="Times New Roman"/>
                        </a:rPr>
                        <a:t>ã</a:t>
                      </a:r>
                      <a:r>
                        <a:rPr sz="900" spc="-5" dirty="0">
                          <a:latin typeface="Times New Roman"/>
                          <a:cs typeface="Times New Roman"/>
                        </a:rPr>
                        <a:t> th</a:t>
                      </a:r>
                      <a:r>
                        <a:rPr sz="900" spc="10" dirty="0">
                          <a:latin typeface="Times New Roman"/>
                          <a:cs typeface="Times New Roman"/>
                        </a:rPr>
                        <a:t>a</a:t>
                      </a:r>
                      <a:r>
                        <a:rPr sz="900" spc="-5" dirty="0">
                          <a:latin typeface="Times New Roman"/>
                          <a:cs typeface="Times New Roman"/>
                        </a:rPr>
                        <a:t>n</a:t>
                      </a:r>
                      <a:r>
                        <a:rPr sz="900" dirty="0">
                          <a:latin typeface="Times New Roman"/>
                          <a:cs typeface="Times New Roman"/>
                        </a:rPr>
                        <a:t>h</a:t>
                      </a:r>
                      <a:r>
                        <a:rPr sz="900" spc="-5" dirty="0">
                          <a:latin typeface="Times New Roman"/>
                          <a:cs typeface="Times New Roman"/>
                        </a:rPr>
                        <a:t> 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84455">
                        <a:lnSpc>
                          <a:spcPts val="1500"/>
                        </a:lnSpc>
                      </a:pPr>
                      <a:r>
                        <a:rPr sz="900" dirty="0">
                          <a:latin typeface="Times New Roman"/>
                          <a:cs typeface="Times New Roman"/>
                        </a:rPr>
                        <a:t>6.</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ghi</a:t>
                      </a:r>
                      <a:r>
                        <a:rPr sz="900" spc="-5" dirty="0">
                          <a:latin typeface="Times New Roman"/>
                          <a:cs typeface="Times New Roman"/>
                        </a:rPr>
                        <a:t> </a:t>
                      </a:r>
                      <a:r>
                        <a:rPr sz="900" dirty="0">
                          <a:latin typeface="Times New Roman"/>
                          <a:cs typeface="Times New Roman"/>
                        </a:rPr>
                        <a:t>v</a:t>
                      </a:r>
                      <a:r>
                        <a:rPr sz="900" spc="10" dirty="0">
                          <a:latin typeface="Times New Roman"/>
                          <a:cs typeface="Times New Roman"/>
                        </a:rPr>
                        <a:t>à</a:t>
                      </a:r>
                      <a:r>
                        <a:rPr sz="900" dirty="0">
                          <a:latin typeface="Times New Roman"/>
                          <a:cs typeface="Times New Roman"/>
                        </a:rPr>
                        <a:t>o</a:t>
                      </a:r>
                      <a:r>
                        <a:rPr sz="900" spc="-5" dirty="0">
                          <a:latin typeface="Times New Roman"/>
                          <a:cs typeface="Times New Roman"/>
                        </a:rPr>
                        <a:t> </a:t>
                      </a:r>
                      <a:r>
                        <a:rPr sz="900" dirty="0">
                          <a:latin typeface="Times New Roman"/>
                          <a:cs typeface="Times New Roman"/>
                        </a:rPr>
                        <a:t>cơ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202642">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r h="201581">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tension</a:t>
                      </a:r>
                      <a:r>
                        <a:rPr sz="900" b="1" spc="-5" dirty="0">
                          <a:latin typeface="Times New Roman"/>
                          <a:cs typeface="Times New Roman"/>
                        </a:rPr>
                        <a:t> </a:t>
                      </a:r>
                      <a:r>
                        <a:rPr sz="900" b="1" dirty="0">
                          <a:latin typeface="Times New Roman"/>
                          <a:cs typeface="Times New Roman"/>
                        </a:rPr>
                        <a:t>Poin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r h="201581">
                <a:tc>
                  <a:txBody>
                    <a:bodyPr/>
                    <a:lstStyle/>
                    <a:p>
                      <a:pPr marL="64769">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Khi</a:t>
                      </a:r>
                      <a:r>
                        <a:rPr sz="900" spc="-5" dirty="0">
                          <a:latin typeface="Times New Roman"/>
                          <a:cs typeface="Times New Roman"/>
                        </a:rPr>
                        <a:t> </a:t>
                      </a:r>
                      <a:r>
                        <a:rPr sz="900" dirty="0">
                          <a:latin typeface="Times New Roman"/>
                          <a:cs typeface="Times New Roman"/>
                        </a:rPr>
                        <a:t>người</a:t>
                      </a:r>
                      <a:r>
                        <a:rPr sz="900" spc="-5" dirty="0">
                          <a:latin typeface="Times New Roman"/>
                          <a:cs typeface="Times New Roman"/>
                        </a:rPr>
                        <a:t> </a:t>
                      </a:r>
                      <a:r>
                        <a:rPr sz="900" dirty="0">
                          <a:latin typeface="Times New Roman"/>
                          <a:cs typeface="Times New Roman"/>
                        </a:rPr>
                        <a:t>q</a:t>
                      </a:r>
                      <a:r>
                        <a:rPr sz="900" spc="5" dirty="0">
                          <a:latin typeface="Times New Roman"/>
                          <a:cs typeface="Times New Roman"/>
                        </a:rPr>
                        <a:t>u</a:t>
                      </a:r>
                      <a:r>
                        <a:rPr sz="900" dirty="0">
                          <a:latin typeface="Times New Roman"/>
                          <a:cs typeface="Times New Roman"/>
                        </a:rPr>
                        <a:t>ản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họ</a:t>
                      </a:r>
                      <a:r>
                        <a:rPr sz="900" dirty="0">
                          <a:latin typeface="Times New Roman"/>
                          <a:cs typeface="Times New Roman"/>
                        </a:rPr>
                        <a:t>n </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ục</a:t>
                      </a:r>
                      <a:r>
                        <a:rPr sz="900" spc="5" dirty="0">
                          <a:latin typeface="Times New Roman"/>
                          <a:cs typeface="Times New Roman"/>
                        </a:rPr>
                        <a:t> </a:t>
                      </a:r>
                      <a:r>
                        <a:rPr sz="900" b="1" spc="15" dirty="0">
                          <a:latin typeface="Times New Roman"/>
                          <a:cs typeface="Times New Roman"/>
                        </a:rPr>
                        <a:t>“</a:t>
                      </a:r>
                      <a:r>
                        <a:rPr sz="900" b="1" dirty="0">
                          <a:latin typeface="Times New Roman"/>
                          <a:cs typeface="Times New Roman"/>
                        </a:rPr>
                        <a:t>Xuất</a:t>
                      </a:r>
                      <a:r>
                        <a:rPr sz="900" b="1" spc="-5" dirty="0">
                          <a:latin typeface="Times New Roman"/>
                          <a:cs typeface="Times New Roman"/>
                        </a:rPr>
                        <a:t> </a:t>
                      </a:r>
                      <a:r>
                        <a:rPr sz="900" b="1" dirty="0">
                          <a:latin typeface="Times New Roman"/>
                          <a:cs typeface="Times New Roman"/>
                        </a:rPr>
                        <a:t>h</a:t>
                      </a:r>
                      <a:r>
                        <a:rPr sz="900" b="1" spc="10" dirty="0">
                          <a:latin typeface="Times New Roman"/>
                          <a:cs typeface="Times New Roman"/>
                        </a:rPr>
                        <a:t>ó</a:t>
                      </a:r>
                      <a:r>
                        <a:rPr sz="900" b="1" dirty="0">
                          <a:latin typeface="Times New Roman"/>
                          <a:cs typeface="Times New Roman"/>
                        </a:rPr>
                        <a:t>a</a:t>
                      </a:r>
                      <a:r>
                        <a:rPr sz="900" b="1" spc="-5" dirty="0">
                          <a:latin typeface="Times New Roman"/>
                          <a:cs typeface="Times New Roman"/>
                        </a:rPr>
                        <a:t> </a:t>
                      </a:r>
                      <a:r>
                        <a:rPr sz="900" b="1" dirty="0">
                          <a:latin typeface="Times New Roman"/>
                          <a:cs typeface="Times New Roman"/>
                        </a:rPr>
                        <a:t>đơ</a:t>
                      </a:r>
                      <a:r>
                        <a:rPr sz="900" b="1" spc="10" dirty="0">
                          <a:latin typeface="Times New Roman"/>
                          <a:cs typeface="Times New Roman"/>
                        </a:rPr>
                        <a:t>n</a:t>
                      </a:r>
                      <a:r>
                        <a:rPr sz="900" b="1" spc="-5" dirty="0">
                          <a:latin typeface="Times New Roman"/>
                          <a:cs typeface="Times New Roman"/>
                        </a:rPr>
                        <a:t>”</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202642">
                <a:tc>
                  <a:txBody>
                    <a:bodyPr/>
                    <a:lstStyle/>
                    <a:p>
                      <a:pPr marL="64769">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2"/>
                  </a:ext>
                </a:extLst>
              </a:tr>
              <a:tr h="201581">
                <a:tc>
                  <a:txBody>
                    <a:bodyPr/>
                    <a:lstStyle/>
                    <a:p>
                      <a:pPr marL="64769">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dirty="0">
                          <a:latin typeface="Times New Roman"/>
                          <a:cs typeface="Times New Roman"/>
                        </a:rPr>
                        <a:t>phải</a:t>
                      </a:r>
                      <a:r>
                        <a:rPr sz="900" spc="-5" dirty="0">
                          <a:latin typeface="Times New Roman"/>
                          <a:cs typeface="Times New Roman"/>
                        </a:rPr>
                        <a:t> </a:t>
                      </a:r>
                      <a:r>
                        <a:rPr sz="900" dirty="0">
                          <a:latin typeface="Times New Roman"/>
                          <a:cs typeface="Times New Roman"/>
                        </a:rPr>
                        <a:t>đĕ</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nhập</a:t>
                      </a:r>
                      <a:r>
                        <a:rPr sz="900" spc="-5" dirty="0">
                          <a:latin typeface="Times New Roman"/>
                          <a:cs typeface="Times New Roman"/>
                        </a:rPr>
                        <a:t> </a:t>
                      </a:r>
                      <a:r>
                        <a:rPr sz="900" dirty="0">
                          <a:latin typeface="Times New Roman"/>
                          <a:cs typeface="Times New Roman"/>
                        </a:rPr>
                        <a:t>tài</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oản</a:t>
                      </a:r>
                      <a:r>
                        <a:rPr sz="900" spc="-5" dirty="0">
                          <a:latin typeface="Times New Roman"/>
                          <a:cs typeface="Times New Roman"/>
                        </a:rPr>
                        <a:t> </a:t>
                      </a:r>
                      <a:r>
                        <a:rPr sz="900" dirty="0">
                          <a:latin typeface="Times New Roman"/>
                          <a:cs typeface="Times New Roman"/>
                        </a:rPr>
                        <a:t>qu</a:t>
                      </a:r>
                      <a:r>
                        <a:rPr sz="900" spc="10"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ị</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3"/>
                  </a:ext>
                </a:extLst>
              </a:tr>
              <a:tr h="273732">
                <a:tc>
                  <a:txBody>
                    <a:bodyPr/>
                    <a:lstStyle/>
                    <a:p>
                      <a:pPr marL="64769">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h</a:t>
                      </a:r>
                      <a:r>
                        <a:rPr sz="900" dirty="0">
                          <a:latin typeface="Times New Roman"/>
                          <a:cs typeface="Times New Roman"/>
                        </a:rPr>
                        <a:t>ông</a:t>
                      </a:r>
                      <a:r>
                        <a:rPr sz="900" spc="-5" dirty="0">
                          <a:latin typeface="Times New Roman"/>
                          <a:cs typeface="Times New Roman"/>
                        </a:rPr>
                        <a:t> </a:t>
                      </a:r>
                      <a:r>
                        <a:rPr sz="900" dirty="0">
                          <a:latin typeface="Times New Roman"/>
                          <a:cs typeface="Times New Roman"/>
                        </a:rPr>
                        <a:t>tin</a:t>
                      </a:r>
                      <a:r>
                        <a:rPr sz="900" spc="10"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i</a:t>
                      </a:r>
                      <a:r>
                        <a:rPr sz="900" dirty="0">
                          <a:latin typeface="Times New Roman"/>
                          <a:cs typeface="Times New Roman"/>
                        </a:rPr>
                        <a:t>ết</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4"/>
                  </a:ext>
                </a:extLst>
              </a:tr>
              <a:tr h="370580">
                <a:tc>
                  <a:txBody>
                    <a:bodyPr/>
                    <a:lstStyle/>
                    <a:p>
                      <a:pPr marL="64769" marR="473709">
                        <a:lnSpc>
                          <a:spcPts val="149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5"/>
                  </a:ext>
                </a:extLst>
              </a:tr>
              <a:tr h="201581">
                <a:tc>
                  <a:txBody>
                    <a:bodyPr/>
                    <a:lstStyle/>
                    <a:p>
                      <a:pPr marL="64769">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6"/>
                  </a:ext>
                </a:extLst>
              </a:tr>
              <a:tr h="202642">
                <a:tc>
                  <a:txBody>
                    <a:bodyPr/>
                    <a:lstStyle/>
                    <a:p>
                      <a:pPr marL="64769">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14/10/20</a:t>
                      </a:r>
                      <a:r>
                        <a:rPr sz="900" spc="10" dirty="0">
                          <a:latin typeface="Times New Roman"/>
                          <a:cs typeface="Times New Roman"/>
                        </a:rPr>
                        <a:t>2</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7"/>
                  </a:ext>
                </a:extLst>
              </a:tr>
              <a:tr h="201581">
                <a:tc gridSpan="3">
                  <a:txBody>
                    <a:bodyPr/>
                    <a:lstStyle/>
                    <a:p>
                      <a:pPr marL="64769">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8"/>
                  </a:ext>
                </a:extLst>
              </a:tr>
            </a:tbl>
          </a:graphicData>
        </a:graphic>
      </p:graphicFrame>
      <p:sp>
        <p:nvSpPr>
          <p:cNvPr id="7" name="TextBox 6">
            <a:extLst>
              <a:ext uri="{FF2B5EF4-FFF2-40B4-BE49-F238E27FC236}">
                <a16:creationId xmlns:a16="http://schemas.microsoft.com/office/drawing/2014/main" id="{583BFF3E-2061-2BBD-1456-3109D7CCEFB2}"/>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Quản lí hoá đơn</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17</a:t>
            </a:fld>
            <a:endParaRPr dirty="0"/>
          </a:p>
        </p:txBody>
      </p:sp>
      <p:sp>
        <p:nvSpPr>
          <p:cNvPr id="4" name="object 6">
            <a:extLst>
              <a:ext uri="{FF2B5EF4-FFF2-40B4-BE49-F238E27FC236}">
                <a16:creationId xmlns:a16="http://schemas.microsoft.com/office/drawing/2014/main" id="{CC548A2D-64F2-EC07-DDB1-3DF02A2CECC3}"/>
              </a:ext>
            </a:extLst>
          </p:cNvPr>
          <p:cNvSpPr/>
          <p:nvPr/>
        </p:nvSpPr>
        <p:spPr>
          <a:xfrm>
            <a:off x="3909650" y="0"/>
            <a:ext cx="4372700" cy="6858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18</a:t>
            </a:fld>
            <a:endParaRPr dirty="0"/>
          </a:p>
        </p:txBody>
      </p:sp>
      <p:pic>
        <p:nvPicPr>
          <p:cNvPr id="2" name="Picture 1" descr="Diagram&#10;&#10;Description automatically generated">
            <a:extLst>
              <a:ext uri="{FF2B5EF4-FFF2-40B4-BE49-F238E27FC236}">
                <a16:creationId xmlns:a16="http://schemas.microsoft.com/office/drawing/2014/main" id="{C1366AA6-7453-6682-7D99-3D3D303B8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807" y="0"/>
            <a:ext cx="8134385" cy="6869769"/>
          </a:xfrm>
          <a:prstGeom prst="rect">
            <a:avLst/>
          </a:prstGeom>
        </p:spPr>
      </p:pic>
    </p:spTree>
    <p:extLst>
      <p:ext uri="{BB962C8B-B14F-4D97-AF65-F5344CB8AC3E}">
        <p14:creationId xmlns:p14="http://schemas.microsoft.com/office/powerpoint/2010/main" val="316380745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3. Lược đồ lớp Class Diagram</a:t>
            </a:r>
            <a:endParaRPr lang="en-US">
              <a:latin typeface="Times New Roman" panose="02020603050405020304" pitchFamily="18" charset="0"/>
              <a:cs typeface="Times New Roman" panose="02020603050405020304" pitchFamily="18" charset="0"/>
            </a:endParaRPr>
          </a:p>
        </p:txBody>
      </p:sp>
      <p:sp>
        <p:nvSpPr>
          <p:cNvPr id="21" name="Text Placeholder 3">
            <a:extLst>
              <a:ext uri="{FF2B5EF4-FFF2-40B4-BE49-F238E27FC236}">
                <a16:creationId xmlns:a16="http://schemas.microsoft.com/office/drawing/2014/main" id="{650E056D-A0F6-9DD2-6715-BE0388175066}"/>
              </a:ext>
            </a:extLst>
          </p:cNvPr>
          <p:cNvSpPr txBox="1">
            <a:spLocks/>
          </p:cNvSpPr>
          <p:nvPr/>
        </p:nvSpPr>
        <p:spPr>
          <a:xfrm>
            <a:off x="1167492" y="3097367"/>
            <a:ext cx="9356272" cy="2413394"/>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solidFill>
                  <a:schemeClr val="tx1"/>
                </a:solidFill>
                <a:effectLst/>
                <a:latin typeface="Times New Roman" panose="02020603050405020304" pitchFamily="18" charset="0"/>
                <a:ea typeface="Times New Roman" panose="02020603050405020304" pitchFamily="18" charset="0"/>
              </a:rPr>
              <a:t>Sơ đồ Class sử dụng mô hình MVC (Model - View – Controller), đây là mô hình được sử dụng rộng rãi trong lập trình Website. Trong đó Model là lớp chức năng thao tác với đối tượng và CSDL, View là lớp giao diện hiển thi giao diện đến cho người sử dụng, còn lớp Controller là lớp xử lí các sự kiện, tác vụ, hành động của người sử dụng từ View sang Model và ngược lại, các lớp tương tác với nhau như một thể thống nhất và khi thiếu đi 1 lớp thì hệ thống sẽ không hoàn thiện.</a:t>
            </a:r>
            <a:endParaRPr lang="en-US" sz="1800">
              <a:solidFill>
                <a:schemeClr val="tx1"/>
              </a:solidFill>
              <a:latin typeface="Times New Roman" panose="02020603050405020304" pitchFamily="18" charset="0"/>
              <a:cs typeface="Times New Roman" panose="02020603050405020304" pitchFamily="18" charset="0"/>
            </a:endParaRPr>
          </a:p>
        </p:txBody>
      </p:sp>
      <p:sp>
        <p:nvSpPr>
          <p:cNvPr id="2" name="Text Placeholder 3">
            <a:extLst>
              <a:ext uri="{FF2B5EF4-FFF2-40B4-BE49-F238E27FC236}">
                <a16:creationId xmlns:a16="http://schemas.microsoft.com/office/drawing/2014/main" id="{400C0AB0-D235-868C-0A2F-0614423A1BED}"/>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solidFill>
                  <a:schemeClr val="tx1"/>
                </a:solidFill>
                <a:latin typeface="Times New Roman" panose="02020603050405020304" pitchFamily="18" charset="0"/>
                <a:cs typeface="Times New Roman" panose="02020603050405020304" pitchFamily="18" charset="0"/>
              </a:rPr>
              <a:t>3.1 Mô tả sơ lược lược đồ lớp</a:t>
            </a:r>
          </a:p>
        </p:txBody>
      </p:sp>
    </p:spTree>
    <p:extLst>
      <p:ext uri="{BB962C8B-B14F-4D97-AF65-F5344CB8AC3E}">
        <p14:creationId xmlns:p14="http://schemas.microsoft.com/office/powerpoint/2010/main" val="226951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latin typeface="Times New Roman" panose="02020603050405020304" pitchFamily="18" charset="0"/>
                <a:cs typeface="Times New Roman" panose="02020603050405020304" pitchFamily="18" charset="0"/>
              </a:rPr>
              <a:t>Nội dung thuyết trình</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2400">
                <a:latin typeface="Times New Roman" panose="02020603050405020304" pitchFamily="18" charset="0"/>
                <a:cs typeface="Times New Roman" panose="02020603050405020304" pitchFamily="18" charset="0"/>
              </a:rPr>
              <a:t>Phần 1. Mô tả sơ lược sản phẩm.</a:t>
            </a:r>
          </a:p>
          <a:p>
            <a:r>
              <a:rPr lang="en-US" sz="2400">
                <a:latin typeface="Times New Roman" panose="02020603050405020304" pitchFamily="18" charset="0"/>
                <a:cs typeface="Times New Roman" panose="02020603050405020304" pitchFamily="18" charset="0"/>
              </a:rPr>
              <a:t>Phần 2. Đối tượng sử dụng sản phẩm và nghiệp vụ chức năng.</a:t>
            </a:r>
          </a:p>
          <a:p>
            <a:r>
              <a:rPr lang="en-US" sz="2400">
                <a:latin typeface="Times New Roman" panose="02020603050405020304" pitchFamily="18" charset="0"/>
                <a:cs typeface="Times New Roman" panose="02020603050405020304" pitchFamily="18" charset="0"/>
              </a:rPr>
              <a:t>Phần 3. Các chức năng đặc thù, tiêu biểu của sản phẩm.</a:t>
            </a:r>
          </a:p>
          <a:p>
            <a:r>
              <a:rPr lang="en-US" sz="2400">
                <a:latin typeface="Times New Roman" panose="02020603050405020304" pitchFamily="18" charset="0"/>
                <a:cs typeface="Times New Roman" panose="02020603050405020304" pitchFamily="18" charset="0"/>
              </a:rPr>
              <a:t>Phần 4. Lược đồ lớp Class Diagram.</a:t>
            </a:r>
          </a:p>
          <a:p>
            <a:r>
              <a:rPr lang="en-US" sz="2400">
                <a:latin typeface="Times New Roman" panose="02020603050405020304" pitchFamily="18" charset="0"/>
                <a:cs typeface="Times New Roman" panose="02020603050405020304" pitchFamily="18" charset="0"/>
              </a:rPr>
              <a:t>Phần 5. Lược đồ quan hệ ERD.</a:t>
            </a:r>
          </a:p>
          <a:p>
            <a:endParaRPr lang="en-US"/>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20</a:t>
            </a:fld>
            <a:endParaRPr dirty="0"/>
          </a:p>
        </p:txBody>
      </p:sp>
      <p:pic>
        <p:nvPicPr>
          <p:cNvPr id="4" name="Picture 3">
            <a:extLst>
              <a:ext uri="{FF2B5EF4-FFF2-40B4-BE49-F238E27FC236}">
                <a16:creationId xmlns:a16="http://schemas.microsoft.com/office/drawing/2014/main" id="{778265F2-0ECD-00DC-D869-3178C3160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65375" y="0"/>
            <a:ext cx="6061249" cy="6858000"/>
          </a:xfrm>
          <a:prstGeom prst="rect">
            <a:avLst/>
          </a:prstGeom>
        </p:spPr>
      </p:pic>
      <p:sp>
        <p:nvSpPr>
          <p:cNvPr id="9" name="Rectangle 8">
            <a:extLst>
              <a:ext uri="{FF2B5EF4-FFF2-40B4-BE49-F238E27FC236}">
                <a16:creationId xmlns:a16="http://schemas.microsoft.com/office/drawing/2014/main" id="{2E195F2D-EDDC-9929-C469-9416C0D6AE5D}"/>
              </a:ext>
            </a:extLst>
          </p:cNvPr>
          <p:cNvSpPr/>
          <p:nvPr/>
        </p:nvSpPr>
        <p:spPr>
          <a:xfrm>
            <a:off x="3008079" y="2169160"/>
            <a:ext cx="906780" cy="442722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Rectangle 9">
            <a:extLst>
              <a:ext uri="{FF2B5EF4-FFF2-40B4-BE49-F238E27FC236}">
                <a16:creationId xmlns:a16="http://schemas.microsoft.com/office/drawing/2014/main" id="{9BF5771F-812E-5DC2-FB4E-49C39D0CECD0}"/>
              </a:ext>
            </a:extLst>
          </p:cNvPr>
          <p:cNvSpPr/>
          <p:nvPr/>
        </p:nvSpPr>
        <p:spPr>
          <a:xfrm>
            <a:off x="3991061" y="5347150"/>
            <a:ext cx="4330386" cy="15108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Rectangle 10">
            <a:extLst>
              <a:ext uri="{FF2B5EF4-FFF2-40B4-BE49-F238E27FC236}">
                <a16:creationId xmlns:a16="http://schemas.microsoft.com/office/drawing/2014/main" id="{9E9B287E-7368-44BC-218D-D75A4A4E3BCE}"/>
              </a:ext>
            </a:extLst>
          </p:cNvPr>
          <p:cNvSpPr/>
          <p:nvPr/>
        </p:nvSpPr>
        <p:spPr>
          <a:xfrm>
            <a:off x="8321447" y="1635760"/>
            <a:ext cx="828040" cy="505206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0ECF3A7E-0D05-3401-79BB-002C8F226F77}"/>
              </a:ext>
            </a:extLst>
          </p:cNvPr>
          <p:cNvCxnSpPr>
            <a:cxnSpLocks/>
            <a:stCxn id="20" idx="2"/>
          </p:cNvCxnSpPr>
          <p:nvPr/>
        </p:nvCxnSpPr>
        <p:spPr>
          <a:xfrm>
            <a:off x="1831305" y="1635760"/>
            <a:ext cx="1234070" cy="78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32FD61-BF61-F88C-1B20-806A6DED23A6}"/>
              </a:ext>
            </a:extLst>
          </p:cNvPr>
          <p:cNvSpPr txBox="1"/>
          <p:nvPr/>
        </p:nvSpPr>
        <p:spPr>
          <a:xfrm>
            <a:off x="1126625" y="1266428"/>
            <a:ext cx="1409360" cy="369332"/>
          </a:xfrm>
          <a:prstGeom prst="rect">
            <a:avLst/>
          </a:prstGeom>
          <a:noFill/>
        </p:spPr>
        <p:txBody>
          <a:bodyPr wrap="none" rtlCol="0">
            <a:spAutoFit/>
          </a:bodyPr>
          <a:lstStyle/>
          <a:p>
            <a:r>
              <a:rPr lang="en-US">
                <a:solidFill>
                  <a:schemeClr val="accent1"/>
                </a:solidFill>
                <a:latin typeface="Times New Roman" panose="02020603050405020304" pitchFamily="18" charset="0"/>
                <a:cs typeface="Times New Roman" panose="02020603050405020304" pitchFamily="18" charset="0"/>
              </a:rPr>
              <a:t>Các lớp view</a:t>
            </a:r>
          </a:p>
        </p:txBody>
      </p:sp>
      <p:sp>
        <p:nvSpPr>
          <p:cNvPr id="24" name="Rectangle 23">
            <a:extLst>
              <a:ext uri="{FF2B5EF4-FFF2-40B4-BE49-F238E27FC236}">
                <a16:creationId xmlns:a16="http://schemas.microsoft.com/office/drawing/2014/main" id="{D0FA67B5-6FFC-1571-8C90-86781F3BCBAF}"/>
              </a:ext>
            </a:extLst>
          </p:cNvPr>
          <p:cNvSpPr/>
          <p:nvPr/>
        </p:nvSpPr>
        <p:spPr>
          <a:xfrm>
            <a:off x="4200144" y="2930905"/>
            <a:ext cx="3803904" cy="2208023"/>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DEE2A13E-A878-5C98-02F7-2D69E049C070}"/>
              </a:ext>
            </a:extLst>
          </p:cNvPr>
          <p:cNvCxnSpPr>
            <a:cxnSpLocks/>
          </p:cNvCxnSpPr>
          <p:nvPr/>
        </p:nvCxnSpPr>
        <p:spPr>
          <a:xfrm flipH="1">
            <a:off x="7963164" y="2281382"/>
            <a:ext cx="1984400" cy="544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CBBF73F-71BE-C83F-20F8-09D401F0B17E}"/>
              </a:ext>
            </a:extLst>
          </p:cNvPr>
          <p:cNvSpPr txBox="1"/>
          <p:nvPr/>
        </p:nvSpPr>
        <p:spPr>
          <a:xfrm>
            <a:off x="9507770" y="1912050"/>
            <a:ext cx="1967205" cy="369332"/>
          </a:xfrm>
          <a:prstGeom prst="rect">
            <a:avLst/>
          </a:prstGeom>
          <a:noFill/>
        </p:spPr>
        <p:txBody>
          <a:bodyPr wrap="none" rtlCol="0">
            <a:spAutoFit/>
          </a:bodyPr>
          <a:lstStyle/>
          <a:p>
            <a:r>
              <a:rPr lang="en-US">
                <a:solidFill>
                  <a:srgbClr val="FF0000"/>
                </a:solidFill>
                <a:latin typeface="Times New Roman" panose="02020603050405020304" pitchFamily="18" charset="0"/>
                <a:cs typeface="Times New Roman" panose="02020603050405020304" pitchFamily="18" charset="0"/>
              </a:rPr>
              <a:t>Các lớp Controller</a:t>
            </a:r>
          </a:p>
        </p:txBody>
      </p:sp>
      <p:sp>
        <p:nvSpPr>
          <p:cNvPr id="29" name="Rectangle 28">
            <a:extLst>
              <a:ext uri="{FF2B5EF4-FFF2-40B4-BE49-F238E27FC236}">
                <a16:creationId xmlns:a16="http://schemas.microsoft.com/office/drawing/2014/main" id="{26B3E8F5-B771-7985-5579-8E4EB4B4E05C}"/>
              </a:ext>
            </a:extLst>
          </p:cNvPr>
          <p:cNvSpPr/>
          <p:nvPr/>
        </p:nvSpPr>
        <p:spPr>
          <a:xfrm>
            <a:off x="3423657" y="0"/>
            <a:ext cx="5438403" cy="2669285"/>
          </a:xfrm>
          <a:prstGeom prst="rect">
            <a:avLst/>
          </a:prstGeom>
          <a:noFill/>
          <a:ln w="9525"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08D43E6A-E21B-5B20-27D6-10D9F6E967C7}"/>
              </a:ext>
            </a:extLst>
          </p:cNvPr>
          <p:cNvCxnSpPr>
            <a:cxnSpLocks/>
          </p:cNvCxnSpPr>
          <p:nvPr/>
        </p:nvCxnSpPr>
        <p:spPr>
          <a:xfrm flipH="1" flipV="1">
            <a:off x="8862060" y="906780"/>
            <a:ext cx="541020" cy="16764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AE01DB6-AB23-7CB3-2206-E38F69CCC6AB}"/>
              </a:ext>
            </a:extLst>
          </p:cNvPr>
          <p:cNvSpPr txBox="1"/>
          <p:nvPr/>
        </p:nvSpPr>
        <p:spPr>
          <a:xfrm>
            <a:off x="9403080" y="889754"/>
            <a:ext cx="1563248" cy="369332"/>
          </a:xfrm>
          <a:prstGeom prst="rect">
            <a:avLst/>
          </a:prstGeom>
          <a:noFill/>
        </p:spPr>
        <p:txBody>
          <a:bodyPr wrap="none" rtlCol="0">
            <a:spAutoFit/>
          </a:bodyPr>
          <a:lstStyle/>
          <a:p>
            <a:r>
              <a:rPr lang="en-US">
                <a:solidFill>
                  <a:schemeClr val="accent6"/>
                </a:solidFill>
                <a:latin typeface="Times New Roman" panose="02020603050405020304" pitchFamily="18" charset="0"/>
                <a:cs typeface="Times New Roman" panose="02020603050405020304" pitchFamily="18" charset="0"/>
              </a:rPr>
              <a:t>Các lớp Model</a:t>
            </a:r>
          </a:p>
        </p:txBody>
      </p:sp>
    </p:spTree>
    <p:extLst>
      <p:ext uri="{BB962C8B-B14F-4D97-AF65-F5344CB8AC3E}">
        <p14:creationId xmlns:p14="http://schemas.microsoft.com/office/powerpoint/2010/main" val="17664394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9"/>
                                        </p:tgtEl>
                                      </p:cBhvr>
                                    </p:animEffect>
                                    <p:set>
                                      <p:cBhvr>
                                        <p:cTn id="36" dur="1" fill="hold">
                                          <p:stCondLst>
                                            <p:cond delay="499"/>
                                          </p:stCondLst>
                                        </p:cTn>
                                        <p:tgtEl>
                                          <p:spTgt spid="19"/>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24"/>
                                        </p:tgtEl>
                                      </p:cBhvr>
                                    </p:animEffect>
                                    <p:set>
                                      <p:cBhvr>
                                        <p:cTn id="51" dur="1" fill="hold">
                                          <p:stCondLst>
                                            <p:cond delay="499"/>
                                          </p:stCondLst>
                                        </p:cTn>
                                        <p:tgtEl>
                                          <p:spTgt spid="24"/>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28"/>
                                        </p:tgtEl>
                                      </p:cBhvr>
                                    </p:animEffect>
                                    <p:set>
                                      <p:cBhvr>
                                        <p:cTn id="57" dur="1" fill="hold">
                                          <p:stCondLst>
                                            <p:cond delay="499"/>
                                          </p:stCondLst>
                                        </p:cTn>
                                        <p:tgtEl>
                                          <p:spTgt spid="28"/>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par>
                                <p:cTn id="64" presetID="10" presetClass="entr" presetSubtype="0"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36"/>
                                        </p:tgtEl>
                                      </p:cBhvr>
                                    </p:animEffect>
                                    <p:set>
                                      <p:cBhvr>
                                        <p:cTn id="71" dur="1" fill="hold">
                                          <p:stCondLst>
                                            <p:cond delay="499"/>
                                          </p:stCondLst>
                                        </p:cTn>
                                        <p:tgtEl>
                                          <p:spTgt spid="36"/>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9"/>
                                        </p:tgtEl>
                                      </p:cBhvr>
                                    </p:animEffect>
                                    <p:set>
                                      <p:cBhvr>
                                        <p:cTn id="74" dur="1" fill="hold">
                                          <p:stCondLst>
                                            <p:cond delay="499"/>
                                          </p:stCondLst>
                                        </p:cTn>
                                        <p:tgtEl>
                                          <p:spTgt spid="29"/>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31"/>
                                        </p:tgtEl>
                                      </p:cBhvr>
                                    </p:animEffect>
                                    <p:set>
                                      <p:cBhvr>
                                        <p:cTn id="77"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20" grpId="0"/>
      <p:bldP spid="20" grpId="1"/>
      <p:bldP spid="24" grpId="0" animBg="1"/>
      <p:bldP spid="24" grpId="1" animBg="1"/>
      <p:bldP spid="28" grpId="0"/>
      <p:bldP spid="28" grpId="1"/>
      <p:bldP spid="29" grpId="0" animBg="1"/>
      <p:bldP spid="29" grpId="1" animBg="1"/>
      <p:bldP spid="36" grpId="0"/>
      <p:bldP spid="3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a:t>
            </a:r>
            <a:r>
              <a:rPr lang="en-US">
                <a:latin typeface="Times New Roman" panose="02020603050405020304" pitchFamily="18" charset="0"/>
                <a:cs typeface="Times New Roman" panose="02020603050405020304" pitchFamily="18" charset="0"/>
              </a:rPr>
              <a:t>5. Lược đồ quan hệ ERD </a:t>
            </a:r>
          </a:p>
        </p:txBody>
      </p:sp>
      <p:pic>
        <p:nvPicPr>
          <p:cNvPr id="2" name="Picture 1">
            <a:extLst>
              <a:ext uri="{FF2B5EF4-FFF2-40B4-BE49-F238E27FC236}">
                <a16:creationId xmlns:a16="http://schemas.microsoft.com/office/drawing/2014/main" id="{A3802A97-51DE-BC23-19C5-1BE5DFCC3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61" y="1853520"/>
            <a:ext cx="6815480" cy="4383995"/>
          </a:xfrm>
          <a:prstGeom prst="rect">
            <a:avLst/>
          </a:prstGeom>
        </p:spPr>
      </p:pic>
    </p:spTree>
    <p:extLst>
      <p:ext uri="{BB962C8B-B14F-4D97-AF65-F5344CB8AC3E}">
        <p14:creationId xmlns:p14="http://schemas.microsoft.com/office/powerpoint/2010/main" val="15319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3">
            <a:extLst>
              <a:ext uri="{FF2B5EF4-FFF2-40B4-BE49-F238E27FC236}">
                <a16:creationId xmlns:a16="http://schemas.microsoft.com/office/drawing/2014/main" id="{6F419369-8A4B-BB3F-50AD-AFF207DFA621}"/>
              </a:ext>
            </a:extLst>
          </p:cNvPr>
          <p:cNvSpPr txBox="1">
            <a:spLocks/>
          </p:cNvSpPr>
          <p:nvPr/>
        </p:nvSpPr>
        <p:spPr>
          <a:xfrm>
            <a:off x="1951263" y="489858"/>
            <a:ext cx="9788979" cy="617220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b="1">
                <a:solidFill>
                  <a:schemeClr val="tx1"/>
                </a:solidFill>
                <a:effectLst/>
                <a:latin typeface="Times New Roman" panose="02020603050405020304" pitchFamily="18" charset="0"/>
                <a:ea typeface="Times New Roman" panose="02020603050405020304" pitchFamily="18" charset="0"/>
              </a:rPr>
              <a:t>Chuyển ERD san lược đồ cơ sở dữ liệu quan hệ:</a:t>
            </a: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TaiKhoan(</a:t>
            </a:r>
            <a:r>
              <a:rPr lang="en-US" sz="1800" u="sng">
                <a:solidFill>
                  <a:schemeClr val="tx1"/>
                </a:solidFill>
                <a:effectLst/>
                <a:latin typeface="Times New Roman" panose="02020603050405020304" pitchFamily="18" charset="0"/>
                <a:ea typeface="Times New Roman" panose="02020603050405020304" pitchFamily="18" charset="0"/>
              </a:rPr>
              <a:t>MaTaiKhoan</a:t>
            </a:r>
            <a:r>
              <a:rPr lang="en-US" sz="1800">
                <a:solidFill>
                  <a:schemeClr val="tx1"/>
                </a:solidFill>
                <a:effectLst/>
                <a:latin typeface="Times New Roman" panose="02020603050405020304" pitchFamily="18" charset="0"/>
                <a:ea typeface="Times New Roman" panose="02020603050405020304" pitchFamily="18" charset="0"/>
              </a:rPr>
              <a:t>, TenTaiKhoan, MatKhau, LoaiTaiKhoan, SoDienThoai, Email, DiaChi)</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SanPham(</a:t>
            </a:r>
            <a:r>
              <a:rPr lang="en-US" sz="1800" u="sng">
                <a:solidFill>
                  <a:schemeClr val="tx1"/>
                </a:solidFill>
                <a:effectLst/>
                <a:latin typeface="Times New Roman" panose="02020603050405020304" pitchFamily="18" charset="0"/>
                <a:ea typeface="Times New Roman" panose="02020603050405020304" pitchFamily="18" charset="0"/>
              </a:rPr>
              <a:t>MaSanPham</a:t>
            </a:r>
            <a:r>
              <a:rPr lang="en-US" sz="1800">
                <a:solidFill>
                  <a:schemeClr val="tx1"/>
                </a:solidFill>
                <a:effectLst/>
                <a:latin typeface="Times New Roman" panose="02020603050405020304" pitchFamily="18" charset="0"/>
                <a:ea typeface="Times New Roman" panose="02020603050405020304" pitchFamily="18" charset="0"/>
              </a:rPr>
              <a:t>, TenSanPham, LoaiSanPham, ThanhTien)</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DonHang(</a:t>
            </a:r>
            <a:r>
              <a:rPr lang="en-US" sz="1800" u="sng">
                <a:solidFill>
                  <a:schemeClr val="tx1"/>
                </a:solidFill>
                <a:effectLst/>
                <a:latin typeface="Times New Roman" panose="02020603050405020304" pitchFamily="18" charset="0"/>
                <a:ea typeface="Times New Roman" panose="02020603050405020304" pitchFamily="18" charset="0"/>
              </a:rPr>
              <a:t>MaDonHang</a:t>
            </a:r>
            <a:r>
              <a:rPr lang="en-US" sz="1800">
                <a:solidFill>
                  <a:schemeClr val="tx1"/>
                </a:solidFill>
                <a:effectLst/>
                <a:latin typeface="Times New Roman" panose="02020603050405020304" pitchFamily="18" charset="0"/>
                <a:ea typeface="Times New Roman" panose="02020603050405020304" pitchFamily="18" charset="0"/>
              </a:rPr>
              <a:t>, NgayTao, TrangThai, </a:t>
            </a:r>
            <a:r>
              <a:rPr lang="en-US" sz="1800" u="dotted">
                <a:solidFill>
                  <a:schemeClr val="tx1"/>
                </a:solidFill>
                <a:effectLst/>
                <a:latin typeface="Times New Roman" panose="02020603050405020304" pitchFamily="18" charset="0"/>
                <a:ea typeface="Times New Roman" panose="02020603050405020304" pitchFamily="18" charset="0"/>
              </a:rPr>
              <a:t>MaTaiKhoan</a:t>
            </a:r>
            <a:r>
              <a:rPr lang="en-US" sz="1800">
                <a:solidFill>
                  <a:schemeClr val="tx1"/>
                </a:solidFill>
                <a:effectLst/>
                <a:latin typeface="Times New Roman" panose="02020603050405020304" pitchFamily="18" charset="0"/>
                <a:ea typeface="Times New Roman" panose="02020603050405020304" pitchFamily="18" charset="0"/>
              </a:rPr>
              <a:t>)</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HoaDon(</a:t>
            </a:r>
            <a:r>
              <a:rPr lang="en-US" sz="1800" u="sng">
                <a:solidFill>
                  <a:schemeClr val="tx1"/>
                </a:solidFill>
                <a:effectLst/>
                <a:latin typeface="Times New Roman" panose="02020603050405020304" pitchFamily="18" charset="0"/>
                <a:ea typeface="Times New Roman" panose="02020603050405020304" pitchFamily="18" charset="0"/>
              </a:rPr>
              <a:t>MaHoaDon</a:t>
            </a:r>
            <a:r>
              <a:rPr lang="en-US" sz="1800">
                <a:solidFill>
                  <a:schemeClr val="tx1"/>
                </a:solidFill>
                <a:effectLst/>
                <a:latin typeface="Times New Roman" panose="02020603050405020304" pitchFamily="18" charset="0"/>
                <a:ea typeface="Times New Roman" panose="02020603050405020304" pitchFamily="18" charset="0"/>
              </a:rPr>
              <a:t>, NgayTao, NgayNhan, NgayGiao, TrangThai)</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ThongTinThanhToan(</a:t>
            </a:r>
            <a:r>
              <a:rPr lang="en-US" sz="1800" u="sng">
                <a:solidFill>
                  <a:schemeClr val="tx1"/>
                </a:solidFill>
                <a:effectLst/>
                <a:latin typeface="Times New Roman" panose="02020603050405020304" pitchFamily="18" charset="0"/>
                <a:ea typeface="Times New Roman" panose="02020603050405020304" pitchFamily="18" charset="0"/>
              </a:rPr>
              <a:t>MaTTTT</a:t>
            </a:r>
            <a:r>
              <a:rPr lang="en-US" sz="1800">
                <a:solidFill>
                  <a:schemeClr val="tx1"/>
                </a:solidFill>
                <a:effectLst/>
                <a:latin typeface="Times New Roman" panose="02020603050405020304" pitchFamily="18" charset="0"/>
                <a:ea typeface="Times New Roman" panose="02020603050405020304" pitchFamily="18" charset="0"/>
              </a:rPr>
              <a:t>, TenTTTT, LoaiTTTT)</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GioHang(</a:t>
            </a:r>
            <a:r>
              <a:rPr lang="en-US" sz="1800" u="sng">
                <a:solidFill>
                  <a:schemeClr val="tx1"/>
                </a:solidFill>
                <a:effectLst/>
                <a:latin typeface="Times New Roman" panose="02020603050405020304" pitchFamily="18" charset="0"/>
                <a:ea typeface="Times New Roman" panose="02020603050405020304" pitchFamily="18" charset="0"/>
              </a:rPr>
              <a:t>MaTaiKhoan, MaSanPham</a:t>
            </a:r>
            <a:r>
              <a:rPr lang="en-US" sz="1800">
                <a:solidFill>
                  <a:schemeClr val="tx1"/>
                </a:solidFill>
                <a:effectLst/>
                <a:latin typeface="Times New Roman" panose="02020603050405020304" pitchFamily="18" charset="0"/>
                <a:ea typeface="Times New Roman" panose="02020603050405020304" pitchFamily="18" charset="0"/>
              </a:rPr>
              <a:t>, SoLuong)</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PhuongThucThanhToan(</a:t>
            </a:r>
            <a:r>
              <a:rPr lang="en-US" sz="1800" u="sng">
                <a:solidFill>
                  <a:schemeClr val="tx1"/>
                </a:solidFill>
                <a:effectLst/>
                <a:latin typeface="Times New Roman" panose="02020603050405020304" pitchFamily="18" charset="0"/>
                <a:ea typeface="Times New Roman" panose="02020603050405020304" pitchFamily="18" charset="0"/>
              </a:rPr>
              <a:t>MaTaiKhoan, MaTTTT</a:t>
            </a:r>
            <a:r>
              <a:rPr lang="en-US" sz="1800">
                <a:solidFill>
                  <a:schemeClr val="tx1"/>
                </a:solidFill>
                <a:effectLst/>
                <a:latin typeface="Times New Roman" panose="02020603050405020304" pitchFamily="18" charset="0"/>
                <a:ea typeface="Times New Roman" panose="02020603050405020304" pitchFamily="18" charset="0"/>
              </a:rPr>
              <a:t>, SoTaiKhoan)</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ChiTietDonHang(</a:t>
            </a:r>
            <a:r>
              <a:rPr lang="en-US" sz="1800" u="sng">
                <a:solidFill>
                  <a:schemeClr val="tx1"/>
                </a:solidFill>
                <a:effectLst/>
                <a:latin typeface="Times New Roman" panose="02020603050405020304" pitchFamily="18" charset="0"/>
                <a:ea typeface="Times New Roman" panose="02020603050405020304" pitchFamily="18" charset="0"/>
              </a:rPr>
              <a:t>MaDonHang, MaSanPham</a:t>
            </a:r>
            <a:r>
              <a:rPr lang="en-US" sz="1800">
                <a:solidFill>
                  <a:schemeClr val="tx1"/>
                </a:solidFill>
                <a:effectLst/>
                <a:latin typeface="Times New Roman" panose="02020603050405020304" pitchFamily="18" charset="0"/>
                <a:ea typeface="Times New Roman" panose="02020603050405020304" pitchFamily="18" charset="0"/>
              </a:rPr>
              <a:t>, SoLuong)</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ChiTietHoaDon(</a:t>
            </a:r>
            <a:r>
              <a:rPr lang="en-US" sz="1800" u="sng">
                <a:solidFill>
                  <a:schemeClr val="tx1"/>
                </a:solidFill>
                <a:effectLst/>
                <a:latin typeface="Times New Roman" panose="02020603050405020304" pitchFamily="18" charset="0"/>
                <a:ea typeface="Times New Roman" panose="02020603050405020304" pitchFamily="18" charset="0"/>
              </a:rPr>
              <a:t>MaHoaDon, MaDonHang, MaSanPham</a:t>
            </a:r>
            <a:r>
              <a:rPr lang="en-US" sz="1800">
                <a:solidFill>
                  <a:schemeClr val="tx1"/>
                </a:solidFill>
                <a:effectLst/>
                <a:latin typeface="Times New Roman" panose="02020603050405020304" pitchFamily="18" charset="0"/>
                <a:ea typeface="Times New Roman" panose="02020603050405020304" pitchFamily="18" charset="0"/>
              </a:rPr>
              <a:t>)</a:t>
            </a:r>
            <a:endParaRPr lang="en-US" sz="1800">
              <a:solidFill>
                <a:schemeClr val="tx1"/>
              </a:solidFill>
              <a:effectLst/>
              <a:latin typeface="Calibri" panose="020F0502020204030204" pitchFamily="34" charset="0"/>
              <a:ea typeface="Calibri" panose="020F0502020204030204" pitchFamily="34" charset="0"/>
            </a:endParaRPr>
          </a:p>
          <a:p>
            <a:pPr algn="just"/>
            <a:endParaRPr lang="en-US"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50859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latin typeface="Times New Roman" panose="02020603050405020304" pitchFamily="18" charset="0"/>
                <a:cs typeface="Times New Roman" panose="02020603050405020304" pitchFamily="18" charset="0"/>
              </a:rPr>
              <a:t>Kết thúc</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a:latin typeface="Times New Roman" panose="02020603050405020304" pitchFamily="18" charset="0"/>
                <a:cs typeface="Times New Roman" panose="02020603050405020304" pitchFamily="18" charset="0"/>
              </a:rPr>
              <a:t>Cảm ơn các bạn đã lắng nghe!</a:t>
            </a:r>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a:latin typeface="Times New Roman" panose="02020603050405020304" pitchFamily="18" charset="0"/>
                <a:cs typeface="Times New Roman" panose="02020603050405020304" pitchFamily="18" charset="0"/>
              </a:rPr>
              <a:t>Phần 1. Mô tả sơ lược sản phẩm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702153"/>
            <a:ext cx="9779183" cy="3436483"/>
          </a:xfrm>
        </p:spPr>
        <p:txBody>
          <a:bodyPr vert="horz" lIns="91440" tIns="45720" rIns="91440" bIns="45720" rtlCol="0" anchor="t">
            <a:normAutofit/>
          </a:bodyPr>
          <a:lstStyle/>
          <a:p>
            <a:pPr indent="457200" algn="just">
              <a:lnSpc>
                <a:spcPct val="107000"/>
              </a:lnSpc>
              <a:spcAft>
                <a:spcPts val="800"/>
              </a:spcAft>
            </a:pPr>
            <a:r>
              <a:rPr lang="en-US" sz="1800">
                <a:effectLst/>
                <a:latin typeface="Times New Roman" panose="02020603050405020304" pitchFamily="18" charset="0"/>
                <a:ea typeface="Calibri" panose="020F0502020204030204" pitchFamily="34" charset="0"/>
              </a:rPr>
              <a:t>Đối với một cửa hàng, việc quảng bá và giới thiệu sản phẩm đến khách hàng đáp ứng nhu cầu mua sắm ngày càng cao của khách hàng là điều cần thiết. Vì vậy, nhóm chúng em đã thực hiện đề tài “Thiết kế và xây dựng hệ thống trang web bán quần áo Fashion247”. Cửa hàng có thể đưa các sản phẩm lên hệ thống website của mình và quản lý website đó, khách hàng có thể đặt mua, mua hàng của cửa hàng mà không cần đến trực tiếp cửa hàng, cửa hàng sẽ gửi sản phẩm đến tân tay khách hàng. </a:t>
            </a:r>
            <a:r>
              <a:rPr lang="en-US" sz="1800">
                <a:latin typeface="Times New Roman" panose="02020603050405020304" pitchFamily="18" charset="0"/>
                <a:ea typeface="Calibri" panose="020F0502020204030204" pitchFamily="34" charset="0"/>
              </a:rPr>
              <a:t>Có thể nói w</a:t>
            </a:r>
            <a:r>
              <a:rPr lang="en-US" sz="1800">
                <a:effectLst/>
                <a:latin typeface="Times New Roman" panose="02020603050405020304" pitchFamily="18" charset="0"/>
                <a:ea typeface="Calibri" panose="020F0502020204030204" pitchFamily="34" charset="0"/>
              </a:rPr>
              <a:t>ebsite là nơi cửa hàng quảng bá tốt nhất tất cả các sản phẩm mình bán ra</a:t>
            </a:r>
            <a:r>
              <a:rPr lang="en-US" sz="1800">
                <a:latin typeface="Times New Roman" panose="02020603050405020304" pitchFamily="18" charset="0"/>
                <a:ea typeface="Calibri" panose="020F0502020204030204" pitchFamily="34" charset="0"/>
              </a:rPr>
              <a:t>.</a:t>
            </a:r>
            <a:endParaRPr lang="en-US"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2. Đối tượng sử dụng sản phẩm 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Đối tượng sử dụng sản phẩm gồm: Khách hàng và Quản trị viên</a:t>
            </a:r>
          </a:p>
          <a:p>
            <a:pPr algn="just"/>
            <a:r>
              <a:rPr lang="en-US" sz="1800">
                <a:latin typeface="Times New Roman" panose="02020603050405020304" pitchFamily="18" charset="0"/>
                <a:cs typeface="Times New Roman" panose="02020603050405020304" pitchFamily="18" charset="0"/>
              </a:rPr>
              <a:t>- Khách hàng đóng vai trò như là người dùng chính của hệ thống, trực tiếp sử dụng các chức năng mua sắm sản phẩm và quản lí thông tin của họ trên hệ thống.</a:t>
            </a:r>
          </a:p>
          <a:p>
            <a:pPr algn="just"/>
            <a:r>
              <a:rPr lang="en-US" sz="1800">
                <a:latin typeface="Times New Roman" panose="02020603050405020304" pitchFamily="18" charset="0"/>
                <a:cs typeface="Times New Roman" panose="02020603050405020304" pitchFamily="18" charset="0"/>
              </a:rPr>
              <a:t>- Quản trị viên đóng vai trò như là người vận hành của hệ thống, tiếp nhận và xử lí các thao tác nghiệp vụ của người bán hàng, bên cạnh đó họ còn có quyền truy cập và sử dụng những chức năng quản trị hệ thống.</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2.1 Đối tượng sử dụng sản phẩm</a:t>
            </a:r>
          </a:p>
        </p:txBody>
      </p:sp>
    </p:spTree>
    <p:extLst>
      <p:ext uri="{BB962C8B-B14F-4D97-AF65-F5344CB8AC3E}">
        <p14:creationId xmlns:p14="http://schemas.microsoft.com/office/powerpoint/2010/main" val="16427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2. Đối tượng sử dụng sản phẩm 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Nghiệp vụ chức năng được phân ra 2 loại: </a:t>
            </a:r>
          </a:p>
          <a:p>
            <a:pPr algn="just"/>
            <a:r>
              <a:rPr lang="en-US" sz="1800">
                <a:latin typeface="Times New Roman" panose="02020603050405020304" pitchFamily="18" charset="0"/>
                <a:cs typeface="Times New Roman" panose="02020603050405020304" pitchFamily="18" charset="0"/>
              </a:rPr>
              <a:t>- Nhóm nghiệp vụ của khách hàng: Đặt hàng, Thanh toán, Quản lí giỏ hàng, Xem lịch sử mua hàng, Liên hệ quản trị, ..v..vv</a:t>
            </a:r>
          </a:p>
          <a:p>
            <a:pPr algn="just"/>
            <a:r>
              <a:rPr lang="en-US" sz="1800">
                <a:latin typeface="Times New Roman" panose="02020603050405020304" pitchFamily="18" charset="0"/>
                <a:cs typeface="Times New Roman" panose="02020603050405020304" pitchFamily="18" charset="0"/>
              </a:rPr>
              <a:t>- Nhóm nghiệp vụ của người quản trị: Quản lí sản phẩm, Quản lí khách hàng, Quản lí đơn hàng, Quản lí hoá đơn, Thống kê mua bán, ..v..vv</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2.2 Nghiệp vụ chức năng</a:t>
            </a:r>
          </a:p>
        </p:txBody>
      </p:sp>
    </p:spTree>
    <p:extLst>
      <p:ext uri="{BB962C8B-B14F-4D97-AF65-F5344CB8AC3E}">
        <p14:creationId xmlns:p14="http://schemas.microsoft.com/office/powerpoint/2010/main" val="6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3. Các chức năng đặc thù, tiêu biểu của sản phẩm </a:t>
            </a:r>
            <a:endParaRPr lang="en-US">
              <a:latin typeface="Times New Roman" panose="02020603050405020304" pitchFamily="18" charset="0"/>
              <a:cs typeface="Times New Roman" panose="02020603050405020304" pitchFamily="18" charset="0"/>
            </a:endParaRPr>
          </a:p>
        </p:txBody>
      </p:sp>
      <p:sp>
        <p:nvSpPr>
          <p:cNvPr id="21" name="Text Placeholder 3">
            <a:extLst>
              <a:ext uri="{FF2B5EF4-FFF2-40B4-BE49-F238E27FC236}">
                <a16:creationId xmlns:a16="http://schemas.microsoft.com/office/drawing/2014/main" id="{650E056D-A0F6-9DD2-6715-BE0388175066}"/>
              </a:ext>
            </a:extLst>
          </p:cNvPr>
          <p:cNvSpPr txBox="1">
            <a:spLocks/>
          </p:cNvSpPr>
          <p:nvPr/>
        </p:nvSpPr>
        <p:spPr>
          <a:xfrm>
            <a:off x="1167492" y="2642698"/>
            <a:ext cx="9356272" cy="508717"/>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solidFill>
                  <a:schemeClr val="tx1"/>
                </a:solidFill>
                <a:latin typeface="Times New Roman" panose="02020603050405020304" pitchFamily="18" charset="0"/>
                <a:cs typeface="Times New Roman" panose="02020603050405020304" pitchFamily="18" charset="0"/>
              </a:rPr>
              <a:t>Các chức năng đặc thù và tiêu biểu cho từng nhóm đối tượng trong sản phẩm</a:t>
            </a:r>
          </a:p>
          <a:p>
            <a:pPr algn="just"/>
            <a:endParaRPr lang="en-US" sz="1800">
              <a:solidFill>
                <a:schemeClr val="tx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C2703C5-EE2F-7F66-0785-B443A595DC50}"/>
              </a:ext>
            </a:extLst>
          </p:cNvPr>
          <p:cNvSpPr txBox="1"/>
          <p:nvPr/>
        </p:nvSpPr>
        <p:spPr>
          <a:xfrm>
            <a:off x="1167492" y="3151415"/>
            <a:ext cx="3592288" cy="1289071"/>
          </a:xfrm>
          <a:prstGeom prst="rect">
            <a:avLst/>
          </a:prstGeom>
          <a:noFill/>
        </p:spPr>
        <p:txBody>
          <a:bodyPr wrap="square">
            <a:spAutoFit/>
          </a:bodyPr>
          <a:lstStyle/>
          <a:p>
            <a:pPr algn="just">
              <a:lnSpc>
                <a:spcPct val="150000"/>
              </a:lnSpc>
            </a:pPr>
            <a:r>
              <a:rPr lang="en-US" sz="1800">
                <a:solidFill>
                  <a:schemeClr val="tx1"/>
                </a:solidFill>
                <a:latin typeface="Times New Roman" panose="02020603050405020304" pitchFamily="18" charset="0"/>
                <a:cs typeface="Times New Roman" panose="02020603050405020304" pitchFamily="18" charset="0"/>
              </a:rPr>
              <a:t>Khách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Đặt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Thanh toán</a:t>
            </a:r>
          </a:p>
        </p:txBody>
      </p:sp>
      <p:sp>
        <p:nvSpPr>
          <p:cNvPr id="25" name="TextBox 24">
            <a:extLst>
              <a:ext uri="{FF2B5EF4-FFF2-40B4-BE49-F238E27FC236}">
                <a16:creationId xmlns:a16="http://schemas.microsoft.com/office/drawing/2014/main" id="{8A1685E8-D707-D62C-7AE8-879DABCECD05}"/>
              </a:ext>
            </a:extLst>
          </p:cNvPr>
          <p:cNvSpPr txBox="1"/>
          <p:nvPr/>
        </p:nvSpPr>
        <p:spPr>
          <a:xfrm>
            <a:off x="5649687" y="3151414"/>
            <a:ext cx="3592288" cy="1289071"/>
          </a:xfrm>
          <a:prstGeom prst="rect">
            <a:avLst/>
          </a:prstGeom>
          <a:noFill/>
        </p:spPr>
        <p:txBody>
          <a:bodyPr wrap="square">
            <a:spAutoFit/>
          </a:bodyPr>
          <a:lstStyle/>
          <a:p>
            <a:pPr algn="just">
              <a:lnSpc>
                <a:spcPct val="150000"/>
              </a:lnSpc>
            </a:pPr>
            <a:r>
              <a:rPr lang="en-US" sz="1800">
                <a:solidFill>
                  <a:schemeClr val="tx1"/>
                </a:solidFill>
                <a:latin typeface="Times New Roman" panose="02020603050405020304" pitchFamily="18" charset="0"/>
                <a:cs typeface="Times New Roman" panose="02020603050405020304" pitchFamily="18" charset="0"/>
              </a:rPr>
              <a:t>Quản trị</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Quản lí đơn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Quản lí hoá đơn</a:t>
            </a:r>
          </a:p>
        </p:txBody>
      </p:sp>
    </p:spTree>
    <p:extLst>
      <p:ext uri="{BB962C8B-B14F-4D97-AF65-F5344CB8AC3E}">
        <p14:creationId xmlns:p14="http://schemas.microsoft.com/office/powerpoint/2010/main" val="27034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167187" y="871546"/>
            <a:ext cx="2000249" cy="565006"/>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7</a:t>
            </a:fld>
            <a:endParaRPr dirty="0"/>
          </a:p>
        </p:txBody>
      </p:sp>
      <p:graphicFrame>
        <p:nvGraphicFramePr>
          <p:cNvPr id="3" name="object 3"/>
          <p:cNvGraphicFramePr>
            <a:graphicFrameLocks noGrp="1"/>
          </p:cNvGraphicFramePr>
          <p:nvPr/>
        </p:nvGraphicFramePr>
        <p:xfrm>
          <a:off x="2294041" y="866781"/>
          <a:ext cx="3742593" cy="5457402"/>
        </p:xfrm>
        <a:graphic>
          <a:graphicData uri="http://schemas.openxmlformats.org/drawingml/2006/table">
            <a:tbl>
              <a:tblPr firstRow="1" bandRow="1">
                <a:tableStyleId>{2D5ABB26-0587-4C30-8999-92F81FD0307C}</a:tableStyleId>
              </a:tblPr>
              <a:tblGrid>
                <a:gridCol w="1297010">
                  <a:extLst>
                    <a:ext uri="{9D8B030D-6E8A-4147-A177-3AD203B41FA5}">
                      <a16:colId xmlns:a16="http://schemas.microsoft.com/office/drawing/2014/main" val="20000"/>
                    </a:ext>
                  </a:extLst>
                </a:gridCol>
                <a:gridCol w="1296951">
                  <a:extLst>
                    <a:ext uri="{9D8B030D-6E8A-4147-A177-3AD203B41FA5}">
                      <a16:colId xmlns:a16="http://schemas.microsoft.com/office/drawing/2014/main" val="20001"/>
                    </a:ext>
                  </a:extLst>
                </a:gridCol>
                <a:gridCol w="1148632">
                  <a:extLst>
                    <a:ext uri="{9D8B030D-6E8A-4147-A177-3AD203B41FA5}">
                      <a16:colId xmlns:a16="http://schemas.microsoft.com/office/drawing/2014/main" val="20002"/>
                    </a:ext>
                  </a:extLst>
                </a:gridCol>
              </a:tblGrid>
              <a:tr h="649431">
                <a:tc gridSpan="3">
                  <a:txBody>
                    <a:bodyPr/>
                    <a:lstStyle/>
                    <a:p>
                      <a:endParaRPr sz="9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45225">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err="1">
                          <a:latin typeface="Times New Roman"/>
                          <a:cs typeface="Times New Roman"/>
                        </a:rPr>
                        <a:t>UC_</a:t>
                      </a:r>
                      <a:r>
                        <a:rPr lang="en-US" sz="900" dirty="0" err="1">
                          <a:latin typeface="Times New Roman"/>
                          <a:cs typeface="Times New Roman"/>
                        </a:rPr>
                        <a:t>Đ</a:t>
                      </a:r>
                      <a:r>
                        <a:rPr sz="900" dirty="0" err="1">
                          <a:latin typeface="Times New Roman"/>
                          <a:cs typeface="Times New Roman"/>
                        </a:rPr>
                        <a:t>ặtH</a:t>
                      </a:r>
                      <a:r>
                        <a:rPr sz="900" spc="5" dirty="0" err="1">
                          <a:latin typeface="Times New Roman"/>
                          <a:cs typeface="Times New Roman"/>
                        </a:rPr>
                        <a:t>à</a:t>
                      </a:r>
                      <a:r>
                        <a:rPr sz="900" dirty="0" err="1">
                          <a:latin typeface="Times New Roman"/>
                          <a:cs typeface="Times New Roman"/>
                        </a:rPr>
                        <a:t>ng</a:t>
                      </a:r>
                      <a:endParaRPr sz="9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13013">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lang="en-US" sz="900" dirty="0" err="1">
                          <a:latin typeface="Times New Roman"/>
                          <a:cs typeface="Times New Roman"/>
                        </a:rPr>
                        <a:t>Đ</a:t>
                      </a:r>
                      <a:r>
                        <a:rPr sz="900" dirty="0" err="1">
                          <a:latin typeface="Times New Roman"/>
                          <a:cs typeface="Times New Roman"/>
                        </a:rPr>
                        <a:t>ặt</a:t>
                      </a:r>
                      <a:r>
                        <a:rPr sz="900" spc="-5" dirty="0">
                          <a:latin typeface="Times New Roman"/>
                          <a:cs typeface="Times New Roman"/>
                        </a:rPr>
                        <a:t> </a:t>
                      </a:r>
                      <a:r>
                        <a:rPr sz="900" dirty="0">
                          <a:latin typeface="Times New Roman"/>
                          <a:cs typeface="Times New Roman"/>
                        </a:rPr>
                        <a:t>hàng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213284">
                <a:tc>
                  <a:txBody>
                    <a:bodyPr/>
                    <a:lstStyle/>
                    <a:p>
                      <a:pPr marL="69215">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214052">
                <a:tc>
                  <a:txBody>
                    <a:bodyPr/>
                    <a:lstStyle/>
                    <a:p>
                      <a:pPr marL="69215">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352251">
                <a:tc>
                  <a:txBody>
                    <a:bodyPr/>
                    <a:lstStyle/>
                    <a:p>
                      <a:pPr marL="69215">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102870">
                        <a:lnSpc>
                          <a:spcPct val="103099"/>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dirty="0">
                          <a:latin typeface="Times New Roman"/>
                          <a:cs typeface="Times New Roman"/>
                        </a:rPr>
                        <a:t>sử dụng</a:t>
                      </a:r>
                      <a:r>
                        <a:rPr sz="900" spc="-5" dirty="0">
                          <a:latin typeface="Times New Roman"/>
                          <a:cs typeface="Times New Roman"/>
                        </a:rPr>
                        <a:t> </a:t>
                      </a:r>
                      <a:r>
                        <a:rPr sz="900" dirty="0" err="1">
                          <a:latin typeface="Times New Roman"/>
                          <a:cs typeface="Times New Roman"/>
                        </a:rPr>
                        <a:t>c</a:t>
                      </a:r>
                      <a:r>
                        <a:rPr sz="900" spc="10" dirty="0" err="1">
                          <a:latin typeface="Times New Roman"/>
                          <a:cs typeface="Times New Roman"/>
                        </a:rPr>
                        <a:t>h</a:t>
                      </a:r>
                      <a:r>
                        <a:rPr sz="900" dirty="0" err="1">
                          <a:latin typeface="Times New Roman"/>
                          <a:cs typeface="Times New Roman"/>
                        </a:rPr>
                        <a:t>ức</a:t>
                      </a:r>
                      <a:r>
                        <a:rPr sz="900" spc="-5" dirty="0">
                          <a:latin typeface="Times New Roman"/>
                          <a:cs typeface="Times New Roman"/>
                        </a:rPr>
                        <a:t> </a:t>
                      </a:r>
                      <a:r>
                        <a:rPr sz="900" dirty="0" err="1">
                          <a:latin typeface="Times New Roman"/>
                          <a:cs typeface="Times New Roman"/>
                        </a:rPr>
                        <a:t>n</a:t>
                      </a:r>
                      <a:r>
                        <a:rPr lang="en-US" sz="900" dirty="0" err="1">
                          <a:latin typeface="Times New Roman"/>
                          <a:cs typeface="Times New Roman"/>
                        </a:rPr>
                        <a:t>ă</a:t>
                      </a:r>
                      <a:r>
                        <a:rPr sz="900" dirty="0" err="1">
                          <a:latin typeface="Times New Roman"/>
                          <a:cs typeface="Times New Roman"/>
                        </a:rPr>
                        <a:t>ng</a:t>
                      </a:r>
                      <a:r>
                        <a:rPr sz="900" spc="-5" dirty="0">
                          <a:latin typeface="Times New Roman"/>
                          <a:cs typeface="Times New Roman"/>
                        </a:rPr>
                        <a:t> </a:t>
                      </a:r>
                      <a:r>
                        <a:rPr sz="900" dirty="0">
                          <a:latin typeface="Times New Roman"/>
                          <a:cs typeface="Times New Roman"/>
                        </a:rPr>
                        <a:t>đặt</a:t>
                      </a:r>
                      <a:r>
                        <a:rPr sz="900" spc="-5" dirty="0">
                          <a:latin typeface="Times New Roman"/>
                          <a:cs typeface="Times New Roman"/>
                        </a:rPr>
                        <a:t> </a:t>
                      </a:r>
                      <a:r>
                        <a:rPr sz="900" dirty="0">
                          <a:latin typeface="Times New Roman"/>
                          <a:cs typeface="Times New Roman"/>
                        </a:rPr>
                        <a:t>hà</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sản</a:t>
                      </a:r>
                      <a:r>
                        <a:rPr sz="900" spc="-5" dirty="0">
                          <a:latin typeface="Times New Roman"/>
                          <a:cs typeface="Times New Roman"/>
                        </a:rPr>
                        <a:t> </a:t>
                      </a:r>
                      <a:r>
                        <a:rPr sz="900" spc="10" dirty="0">
                          <a:latin typeface="Times New Roman"/>
                          <a:cs typeface="Times New Roman"/>
                        </a:rPr>
                        <a:t>p</a:t>
                      </a:r>
                      <a:r>
                        <a:rPr sz="900" dirty="0">
                          <a:latin typeface="Times New Roman"/>
                          <a:cs typeface="Times New Roman"/>
                        </a:rPr>
                        <a:t>h</a:t>
                      </a:r>
                      <a:r>
                        <a:rPr sz="900" spc="10" dirty="0">
                          <a:latin typeface="Times New Roman"/>
                          <a:cs typeface="Times New Roman"/>
                        </a:rPr>
                        <a:t>ẩ</a:t>
                      </a:r>
                      <a:r>
                        <a:rPr sz="900" dirty="0">
                          <a:latin typeface="Times New Roman"/>
                          <a:cs typeface="Times New Roman"/>
                        </a:rPr>
                        <a:t>m khách</a:t>
                      </a:r>
                      <a:r>
                        <a:rPr sz="900" spc="-5" dirty="0">
                          <a:latin typeface="Times New Roman"/>
                          <a:cs typeface="Times New Roman"/>
                        </a:rPr>
                        <a:t> </a:t>
                      </a:r>
                      <a:r>
                        <a:rPr sz="900" dirty="0">
                          <a:latin typeface="Times New Roman"/>
                          <a:cs typeface="Times New Roman"/>
                        </a:rPr>
                        <a:t>chọn</a:t>
                      </a:r>
                      <a:r>
                        <a:rPr sz="900" spc="10" dirty="0">
                          <a:latin typeface="Times New Roman"/>
                          <a:cs typeface="Times New Roman"/>
                        </a:rPr>
                        <a:t> </a:t>
                      </a:r>
                      <a:r>
                        <a:rPr sz="900" dirty="0">
                          <a:latin typeface="Times New Roman"/>
                          <a:cs typeface="Times New Roman"/>
                        </a:rPr>
                        <a:t>sẽ</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h</a:t>
                      </a:r>
                      <a:r>
                        <a:rPr sz="900" spc="10" dirty="0">
                          <a:latin typeface="Times New Roman"/>
                          <a:cs typeface="Times New Roman"/>
                        </a:rPr>
                        <a:t>ê</a:t>
                      </a:r>
                      <a:r>
                        <a:rPr sz="900" dirty="0">
                          <a:latin typeface="Times New Roman"/>
                          <a:cs typeface="Times New Roman"/>
                        </a:rPr>
                        <a:t>m</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giỏ</a:t>
                      </a:r>
                      <a:r>
                        <a:rPr sz="900" spc="5" dirty="0">
                          <a:latin typeface="Times New Roman"/>
                          <a:cs typeface="Times New Roman"/>
                        </a:rPr>
                        <a:t> </a:t>
                      </a:r>
                      <a:r>
                        <a:rPr sz="900" dirty="0">
                          <a:latin typeface="Times New Roman"/>
                          <a:cs typeface="Times New Roman"/>
                        </a:rPr>
                        <a:t>hàng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214052">
                <a:tc rowSpan="6">
                  <a:txBody>
                    <a:bodyPr/>
                    <a:lstStyle/>
                    <a:p>
                      <a:pPr marL="69215">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9252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35585" algn="just">
                        <a:lnSpc>
                          <a:spcPct val="103499"/>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chọn</a:t>
                      </a:r>
                      <a:r>
                        <a:rPr sz="900" spc="10" dirty="0">
                          <a:latin typeface="Times New Roman"/>
                          <a:cs typeface="Times New Roman"/>
                        </a:rPr>
                        <a:t> </a:t>
                      </a:r>
                      <a:r>
                        <a:rPr sz="900" dirty="0">
                          <a:latin typeface="Times New Roman"/>
                          <a:cs typeface="Times New Roman"/>
                        </a:rPr>
                        <a:t>s</a:t>
                      </a:r>
                      <a:r>
                        <a:rPr sz="900" spc="10" dirty="0">
                          <a:latin typeface="Times New Roman"/>
                          <a:cs typeface="Times New Roman"/>
                        </a:rPr>
                        <a:t>ả</a:t>
                      </a:r>
                      <a:r>
                        <a:rPr sz="900" dirty="0">
                          <a:latin typeface="Times New Roman"/>
                          <a:cs typeface="Times New Roman"/>
                        </a:rPr>
                        <a:t>n ph</a:t>
                      </a:r>
                      <a:r>
                        <a:rPr sz="900" spc="10" dirty="0">
                          <a:latin typeface="Times New Roman"/>
                          <a:cs typeface="Times New Roman"/>
                        </a:rPr>
                        <a:t>ẩ</a:t>
                      </a:r>
                      <a:r>
                        <a:rPr sz="900" dirty="0">
                          <a:latin typeface="Times New Roman"/>
                          <a:cs typeface="Times New Roman"/>
                        </a:rPr>
                        <a:t>m</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à</a:t>
                      </a:r>
                      <a:r>
                        <a:rPr sz="900" spc="-5" dirty="0">
                          <a:latin typeface="Times New Roman"/>
                          <a:cs typeface="Times New Roman"/>
                        </a:rPr>
                        <a:t> </a:t>
                      </a:r>
                      <a:r>
                        <a:rPr sz="900" spc="10" dirty="0">
                          <a:latin typeface="Times New Roman"/>
                          <a:cs typeface="Times New Roman"/>
                        </a:rPr>
                        <a:t>h</a:t>
                      </a:r>
                      <a:r>
                        <a:rPr sz="900" dirty="0">
                          <a:latin typeface="Times New Roman"/>
                          <a:cs typeface="Times New Roman"/>
                        </a:rPr>
                        <a:t>ọ</a:t>
                      </a:r>
                      <a:r>
                        <a:rPr sz="900" spc="15" dirty="0">
                          <a:latin typeface="Times New Roman"/>
                          <a:cs typeface="Times New Roman"/>
                        </a:rPr>
                        <a:t> </a:t>
                      </a:r>
                      <a:r>
                        <a:rPr sz="900" spc="-15" dirty="0">
                          <a:latin typeface="Times New Roman"/>
                          <a:cs typeface="Times New Roman"/>
                        </a:rPr>
                        <a:t>m</a:t>
                      </a:r>
                      <a:r>
                        <a:rPr sz="900" dirty="0">
                          <a:latin typeface="Times New Roman"/>
                          <a:cs typeface="Times New Roman"/>
                        </a:rPr>
                        <a:t>uốn</a:t>
                      </a:r>
                      <a:r>
                        <a:rPr sz="900" spc="15" dirty="0">
                          <a:latin typeface="Times New Roman"/>
                          <a:cs typeface="Times New Roman"/>
                        </a:rPr>
                        <a:t> </a:t>
                      </a:r>
                      <a:r>
                        <a:rPr sz="900" spc="-15" dirty="0">
                          <a:latin typeface="Times New Roman"/>
                          <a:cs typeface="Times New Roman"/>
                        </a:rPr>
                        <a:t>m</a:t>
                      </a:r>
                      <a:r>
                        <a:rPr sz="900" dirty="0">
                          <a:latin typeface="Times New Roman"/>
                          <a:cs typeface="Times New Roman"/>
                        </a:rPr>
                        <a:t>ua </a:t>
                      </a:r>
                      <a:r>
                        <a:rPr sz="900" spc="-5" dirty="0">
                          <a:latin typeface="Times New Roman"/>
                          <a:cs typeface="Times New Roman"/>
                        </a:rPr>
                        <a:t>trê</a:t>
                      </a:r>
                      <a:r>
                        <a:rPr sz="900" dirty="0">
                          <a:latin typeface="Times New Roman"/>
                          <a:cs typeface="Times New Roman"/>
                        </a:rPr>
                        <a:t>n</a:t>
                      </a:r>
                      <a:r>
                        <a:rPr sz="900" spc="-5" dirty="0">
                          <a:latin typeface="Times New Roman"/>
                          <a:cs typeface="Times New Roman"/>
                        </a:rPr>
                        <a:t> tra</a:t>
                      </a:r>
                      <a:r>
                        <a:rPr sz="900" dirty="0">
                          <a:latin typeface="Times New Roman"/>
                          <a:cs typeface="Times New Roman"/>
                        </a:rPr>
                        <a:t>ng</a:t>
                      </a:r>
                      <a:r>
                        <a:rPr sz="900" spc="-5" dirty="0">
                          <a:latin typeface="Times New Roman"/>
                          <a:cs typeface="Times New Roman"/>
                        </a:rPr>
                        <a:t> s</a:t>
                      </a:r>
                      <a:r>
                        <a:rPr sz="900" spc="10" dirty="0">
                          <a:latin typeface="Times New Roman"/>
                          <a:cs typeface="Times New Roman"/>
                        </a:rPr>
                        <a:t>ả</a:t>
                      </a:r>
                      <a:r>
                        <a:rPr sz="900" dirty="0">
                          <a:latin typeface="Times New Roman"/>
                          <a:cs typeface="Times New Roman"/>
                        </a:rPr>
                        <a:t>n</a:t>
                      </a:r>
                      <a:r>
                        <a:rPr sz="900" spc="-5" dirty="0">
                          <a:latin typeface="Times New Roman"/>
                          <a:cs typeface="Times New Roman"/>
                        </a:rPr>
                        <a:t> ph</a:t>
                      </a:r>
                      <a:r>
                        <a:rPr sz="900" spc="10" dirty="0">
                          <a:latin typeface="Times New Roman"/>
                          <a:cs typeface="Times New Roman"/>
                        </a:rPr>
                        <a:t>ẩ</a:t>
                      </a:r>
                      <a:r>
                        <a:rPr sz="900" spc="-5"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492695">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76835">
                        <a:lnSpc>
                          <a:spcPct val="103499"/>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Ch</a:t>
                      </a:r>
                      <a:r>
                        <a:rPr sz="900" spc="20" dirty="0">
                          <a:latin typeface="Times New Roman"/>
                          <a:cs typeface="Times New Roman"/>
                        </a:rPr>
                        <a:t>u</a:t>
                      </a:r>
                      <a:r>
                        <a:rPr sz="900" spc="-25" dirty="0">
                          <a:latin typeface="Times New Roman"/>
                          <a:cs typeface="Times New Roman"/>
                        </a:rPr>
                        <a:t>y</a:t>
                      </a:r>
                      <a:r>
                        <a:rPr sz="900" dirty="0">
                          <a:latin typeface="Times New Roman"/>
                          <a:cs typeface="Times New Roman"/>
                        </a:rPr>
                        <a:t>ển</a:t>
                      </a:r>
                      <a:r>
                        <a:rPr sz="900" spc="10" dirty="0">
                          <a:latin typeface="Times New Roman"/>
                          <a:cs typeface="Times New Roman"/>
                        </a:rPr>
                        <a:t> </a:t>
                      </a:r>
                      <a:r>
                        <a:rPr sz="900" dirty="0">
                          <a:latin typeface="Times New Roman"/>
                          <a:cs typeface="Times New Roman"/>
                        </a:rPr>
                        <a:t>hướng</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a</a:t>
                      </a:r>
                      <a:r>
                        <a:rPr sz="900" dirty="0">
                          <a:latin typeface="Times New Roman"/>
                          <a:cs typeface="Times New Roman"/>
                        </a:rPr>
                        <a:t>ng web</a:t>
                      </a:r>
                      <a:r>
                        <a:rPr sz="900" spc="-5" dirty="0">
                          <a:latin typeface="Times New Roman"/>
                          <a:cs typeface="Times New Roman"/>
                        </a:rPr>
                        <a:t> </a:t>
                      </a:r>
                      <a:r>
                        <a:rPr sz="900" dirty="0">
                          <a:latin typeface="Times New Roman"/>
                          <a:cs typeface="Times New Roman"/>
                        </a:rPr>
                        <a:t>qua</a:t>
                      </a:r>
                      <a:r>
                        <a:rPr sz="900" spc="-5" dirty="0">
                          <a:latin typeface="Times New Roman"/>
                          <a:cs typeface="Times New Roman"/>
                        </a:rPr>
                        <a:t> </a:t>
                      </a:r>
                      <a:r>
                        <a:rPr sz="900" dirty="0">
                          <a:latin typeface="Times New Roman"/>
                          <a:cs typeface="Times New Roman"/>
                        </a:rPr>
                        <a:t>tr</a:t>
                      </a:r>
                      <a:r>
                        <a:rPr sz="900" spc="5" dirty="0">
                          <a:latin typeface="Times New Roman"/>
                          <a:cs typeface="Times New Roman"/>
                        </a:rPr>
                        <a:t>a</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i</a:t>
                      </a:r>
                      <a:r>
                        <a:rPr sz="900" dirty="0">
                          <a:latin typeface="Times New Roman"/>
                          <a:cs typeface="Times New Roman"/>
                        </a:rPr>
                        <a:t>ết của sản p</a:t>
                      </a:r>
                      <a:r>
                        <a:rPr sz="900" spc="-5" dirty="0">
                          <a:latin typeface="Times New Roman"/>
                          <a:cs typeface="Times New Roman"/>
                        </a:rPr>
                        <a:t>h</a:t>
                      </a:r>
                      <a:r>
                        <a:rPr sz="900" spc="10" dirty="0">
                          <a:latin typeface="Times New Roman"/>
                          <a:cs typeface="Times New Roman"/>
                        </a:rPr>
                        <a:t>ẩ</a:t>
                      </a:r>
                      <a:r>
                        <a:rPr sz="900"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49252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90500" algn="just">
                        <a:lnSpc>
                          <a:spcPct val="103499"/>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chọn</a:t>
                      </a:r>
                      <a:r>
                        <a:rPr sz="900" spc="10" dirty="0">
                          <a:latin typeface="Times New Roman"/>
                          <a:cs typeface="Times New Roman"/>
                        </a:rPr>
                        <a:t> </a:t>
                      </a:r>
                      <a:r>
                        <a:rPr sz="900" dirty="0">
                          <a:latin typeface="Times New Roman"/>
                          <a:cs typeface="Times New Roman"/>
                        </a:rPr>
                        <a:t>s</a:t>
                      </a:r>
                      <a:r>
                        <a:rPr sz="900" spc="10" dirty="0">
                          <a:latin typeface="Times New Roman"/>
                          <a:cs typeface="Times New Roman"/>
                        </a:rPr>
                        <a:t>ả</a:t>
                      </a:r>
                      <a:r>
                        <a:rPr sz="900" dirty="0">
                          <a:latin typeface="Times New Roman"/>
                          <a:cs typeface="Times New Roman"/>
                        </a:rPr>
                        <a:t>n ph</a:t>
                      </a:r>
                      <a:r>
                        <a:rPr sz="900" spc="10" dirty="0">
                          <a:latin typeface="Times New Roman"/>
                          <a:cs typeface="Times New Roman"/>
                        </a:rPr>
                        <a:t>ẩ</a:t>
                      </a:r>
                      <a:r>
                        <a:rPr sz="900" dirty="0">
                          <a:latin typeface="Times New Roman"/>
                          <a:cs typeface="Times New Roman"/>
                        </a:rPr>
                        <a:t>m</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à</a:t>
                      </a:r>
                      <a:r>
                        <a:rPr sz="900" spc="-5" dirty="0">
                          <a:latin typeface="Times New Roman"/>
                          <a:cs typeface="Times New Roman"/>
                        </a:rPr>
                        <a:t> </a:t>
                      </a:r>
                      <a:r>
                        <a:rPr sz="900" spc="10" dirty="0">
                          <a:latin typeface="Times New Roman"/>
                          <a:cs typeface="Times New Roman"/>
                        </a:rPr>
                        <a:t>h</a:t>
                      </a:r>
                      <a:r>
                        <a:rPr sz="900" dirty="0">
                          <a:latin typeface="Times New Roman"/>
                          <a:cs typeface="Times New Roman"/>
                        </a:rPr>
                        <a:t>ọ</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uốn</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spc="10" dirty="0">
                          <a:latin typeface="Times New Roman"/>
                          <a:cs typeface="Times New Roman"/>
                        </a:rPr>
                        <a:t>ấ</a:t>
                      </a:r>
                      <a:r>
                        <a:rPr sz="900" dirty="0">
                          <a:latin typeface="Times New Roman"/>
                          <a:cs typeface="Times New Roman"/>
                        </a:rPr>
                        <a:t>n vào</a:t>
                      </a:r>
                      <a:r>
                        <a:rPr sz="900" spc="-5" dirty="0">
                          <a:latin typeface="Times New Roman"/>
                          <a:cs typeface="Times New Roman"/>
                        </a:rPr>
                        <a:t> </a:t>
                      </a:r>
                      <a:r>
                        <a:rPr sz="900" dirty="0" err="1">
                          <a:latin typeface="Times New Roman"/>
                          <a:cs typeface="Times New Roman"/>
                        </a:rPr>
                        <a:t>nút</a:t>
                      </a:r>
                      <a:r>
                        <a:rPr sz="900" dirty="0">
                          <a:latin typeface="Times New Roman"/>
                          <a:cs typeface="Times New Roman"/>
                        </a:rPr>
                        <a:t> “</a:t>
                      </a:r>
                      <a:r>
                        <a:rPr lang="en-US" sz="900" b="1" spc="10" dirty="0" err="1">
                          <a:latin typeface="Times New Roman"/>
                          <a:cs typeface="Times New Roman"/>
                        </a:rPr>
                        <a:t>Đ</a:t>
                      </a:r>
                      <a:r>
                        <a:rPr sz="900" b="1" dirty="0" err="1">
                          <a:latin typeface="Times New Roman"/>
                          <a:cs typeface="Times New Roman"/>
                        </a:rPr>
                        <a:t>ặt</a:t>
                      </a:r>
                      <a:r>
                        <a:rPr sz="900" b="1" spc="-5" dirty="0">
                          <a:latin typeface="Times New Roman"/>
                          <a:cs typeface="Times New Roman"/>
                        </a:rPr>
                        <a:t> </a:t>
                      </a:r>
                      <a:r>
                        <a:rPr sz="900" b="1" dirty="0">
                          <a:latin typeface="Times New Roman"/>
                          <a:cs typeface="Times New Roman"/>
                        </a:rPr>
                        <a:t>Hà</a:t>
                      </a:r>
                      <a:r>
                        <a:rPr sz="900" b="1" spc="10" dirty="0">
                          <a:latin typeface="Times New Roman"/>
                          <a:cs typeface="Times New Roman"/>
                        </a:rPr>
                        <a:t>n</a:t>
                      </a:r>
                      <a:r>
                        <a:rPr sz="900" b="1" dirty="0">
                          <a:latin typeface="Times New Roman"/>
                          <a:cs typeface="Times New Roman"/>
                        </a:rPr>
                        <a:t>g”</a:t>
                      </a:r>
                      <a:r>
                        <a:rPr sz="900" dirty="0">
                          <a:latin typeface="Times New Roman"/>
                          <a:cs typeface="Times New Roman"/>
                        </a:rPr>
                        <a:t>.</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77231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93675">
                        <a:lnSpc>
                          <a:spcPct val="103499"/>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ê</a:t>
                      </a:r>
                      <a:r>
                        <a:rPr sz="900" dirty="0">
                          <a:latin typeface="Times New Roman"/>
                          <a:cs typeface="Times New Roman"/>
                        </a:rPr>
                        <a:t>m</a:t>
                      </a:r>
                      <a:r>
                        <a:rPr sz="900" spc="-5" dirty="0">
                          <a:latin typeface="Times New Roman"/>
                          <a:cs typeface="Times New Roman"/>
                        </a:rPr>
                        <a:t> </a:t>
                      </a:r>
                      <a:r>
                        <a:rPr sz="900" dirty="0">
                          <a:latin typeface="Times New Roman"/>
                          <a:cs typeface="Times New Roman"/>
                        </a:rPr>
                        <a:t>sản 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r</a:t>
                      </a:r>
                      <a:r>
                        <a:rPr sz="900" dirty="0">
                          <a:latin typeface="Times New Roman"/>
                          <a:cs typeface="Times New Roman"/>
                        </a:rPr>
                        <a:t>ong</a:t>
                      </a:r>
                      <a:r>
                        <a:rPr sz="900" spc="-5" dirty="0">
                          <a:latin typeface="Times New Roman"/>
                          <a:cs typeface="Times New Roman"/>
                        </a:rPr>
                        <a:t> </a:t>
                      </a:r>
                      <a:r>
                        <a:rPr sz="900" dirty="0">
                          <a:latin typeface="Times New Roman"/>
                          <a:cs typeface="Times New Roman"/>
                        </a:rPr>
                        <a:t>g</a:t>
                      </a:r>
                      <a:r>
                        <a:rPr sz="900" spc="10" dirty="0">
                          <a:latin typeface="Times New Roman"/>
                          <a:cs typeface="Times New Roman"/>
                        </a:rPr>
                        <a:t>i</a:t>
                      </a:r>
                      <a:r>
                        <a:rPr sz="900" dirty="0">
                          <a:latin typeface="Times New Roman"/>
                          <a:cs typeface="Times New Roman"/>
                        </a:rPr>
                        <a:t>ỏ hàng</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a:t>
                      </a:r>
                      <a:r>
                        <a:rPr sz="900" spc="5" dirty="0">
                          <a:latin typeface="Times New Roman"/>
                          <a:cs typeface="Times New Roman"/>
                        </a:rPr>
                        <a:t>ư</a:t>
                      </a:r>
                      <a:r>
                        <a:rPr sz="900" dirty="0">
                          <a:latin typeface="Times New Roman"/>
                          <a:cs typeface="Times New Roman"/>
                        </a:rPr>
                        <a:t>u</a:t>
                      </a:r>
                      <a:r>
                        <a:rPr sz="900" spc="-5" dirty="0">
                          <a:latin typeface="Times New Roman"/>
                          <a:cs typeface="Times New Roman"/>
                        </a:rPr>
                        <a:t> </a:t>
                      </a:r>
                      <a:r>
                        <a:rPr sz="900" dirty="0">
                          <a:latin typeface="Times New Roman"/>
                          <a:cs typeface="Times New Roman"/>
                        </a:rPr>
                        <a:t>lại</a:t>
                      </a:r>
                      <a:r>
                        <a:rPr sz="900" spc="5" dirty="0">
                          <a:latin typeface="Times New Roman"/>
                          <a:cs typeface="Times New Roman"/>
                        </a:rPr>
                        <a:t> </a:t>
                      </a:r>
                      <a:r>
                        <a:rPr sz="900" dirty="0">
                          <a:latin typeface="Times New Roman"/>
                          <a:cs typeface="Times New Roman"/>
                        </a:rPr>
                        <a:t>giỏ hàng</a:t>
                      </a:r>
                      <a:r>
                        <a:rPr sz="900" spc="-5" dirty="0">
                          <a:latin typeface="Times New Roman"/>
                          <a:cs typeface="Times New Roman"/>
                        </a:rPr>
                        <a:t> </a:t>
                      </a:r>
                      <a:r>
                        <a:rPr sz="900" dirty="0">
                          <a:latin typeface="Times New Roman"/>
                          <a:cs typeface="Times New Roman"/>
                        </a:rPr>
                        <a:t>của</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ách</a:t>
                      </a:r>
                      <a:r>
                        <a:rPr sz="900" spc="-5" dirty="0">
                          <a:latin typeface="Times New Roman"/>
                          <a:cs typeface="Times New Roman"/>
                        </a:rPr>
                        <a:t> </a:t>
                      </a:r>
                      <a:r>
                        <a:rPr sz="900" dirty="0">
                          <a:latin typeface="Times New Roman"/>
                          <a:cs typeface="Times New Roman"/>
                        </a:rPr>
                        <a:t>hàng </a:t>
                      </a:r>
                      <a:r>
                        <a:rPr sz="900" spc="-5" dirty="0">
                          <a:latin typeface="Times New Roman"/>
                          <a:cs typeface="Times New Roman"/>
                        </a:rPr>
                        <a:t>lê</a:t>
                      </a:r>
                      <a:r>
                        <a:rPr sz="900" dirty="0">
                          <a:latin typeface="Times New Roman"/>
                          <a:cs typeface="Times New Roman"/>
                        </a:rPr>
                        <a:t>n</a:t>
                      </a:r>
                      <a:r>
                        <a:rPr sz="900" spc="-5" dirty="0">
                          <a:latin typeface="Times New Roman"/>
                          <a:cs typeface="Times New Roman"/>
                        </a:rPr>
                        <a:t> CSDL</a:t>
                      </a:r>
                      <a:r>
                        <a:rPr sz="900" dirty="0">
                          <a:latin typeface="Times New Roman"/>
                          <a:cs typeface="Times New Roman"/>
                        </a:rPr>
                        <a:t>.</a:t>
                      </a:r>
                      <a:r>
                        <a:rPr sz="900" spc="15" dirty="0">
                          <a:latin typeface="Times New Roman"/>
                          <a:cs typeface="Times New Roman"/>
                        </a:rPr>
                        <a:t> </a:t>
                      </a:r>
                      <a:r>
                        <a:rPr sz="900" b="1" spc="-5" dirty="0">
                          <a:latin typeface="Times New Roman"/>
                          <a:cs typeface="Times New Roman"/>
                        </a:rPr>
                        <a:t>E1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63280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07010">
                        <a:lnSpc>
                          <a:spcPct val="103299"/>
                        </a:lnSpc>
                      </a:pPr>
                      <a:r>
                        <a:rPr sz="900" dirty="0">
                          <a:latin typeface="Times New Roman"/>
                          <a:cs typeface="Times New Roman"/>
                        </a:rPr>
                        <a:t>5.Hệ</a:t>
                      </a:r>
                      <a:r>
                        <a:rPr sz="900" spc="-5" dirty="0">
                          <a:latin typeface="Times New Roman"/>
                          <a:cs typeface="Times New Roman"/>
                        </a:rPr>
                        <a:t> </a:t>
                      </a:r>
                      <a:r>
                        <a:rPr sz="900" dirty="0">
                          <a:latin typeface="Times New Roman"/>
                          <a:cs typeface="Times New Roman"/>
                        </a:rPr>
                        <a:t>thống</a:t>
                      </a:r>
                      <a:r>
                        <a:rPr sz="900" spc="10"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ị hoạt</a:t>
                      </a:r>
                      <a:r>
                        <a:rPr sz="900" spc="-5" dirty="0">
                          <a:latin typeface="Times New Roman"/>
                          <a:cs typeface="Times New Roman"/>
                        </a:rPr>
                        <a:t> </a:t>
                      </a:r>
                      <a:r>
                        <a:rPr sz="900" dirty="0">
                          <a:latin typeface="Times New Roman"/>
                          <a:cs typeface="Times New Roman"/>
                        </a:rPr>
                        <a:t>ảnh</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o</a:t>
                      </a:r>
                      <a:r>
                        <a:rPr sz="900" spc="-5" dirty="0">
                          <a:latin typeface="Times New Roman"/>
                          <a:cs typeface="Times New Roman"/>
                        </a:rPr>
                        <a:t> </a:t>
                      </a:r>
                      <a:r>
                        <a:rPr sz="900" dirty="0">
                          <a:latin typeface="Times New Roman"/>
                          <a:cs typeface="Times New Roman"/>
                        </a:rPr>
                        <a:t>biết</a:t>
                      </a:r>
                      <a:r>
                        <a:rPr sz="900" spc="-5" dirty="0">
                          <a:latin typeface="Times New Roman"/>
                          <a:cs typeface="Times New Roman"/>
                        </a:rPr>
                        <a:t> </a:t>
                      </a:r>
                      <a:r>
                        <a:rPr sz="900" dirty="0">
                          <a:latin typeface="Times New Roman"/>
                          <a:cs typeface="Times New Roman"/>
                        </a:rPr>
                        <a:t>s</a:t>
                      </a:r>
                      <a:r>
                        <a:rPr sz="900" spc="10" dirty="0">
                          <a:latin typeface="Times New Roman"/>
                          <a:cs typeface="Times New Roman"/>
                        </a:rPr>
                        <a:t>ả</a:t>
                      </a:r>
                      <a:r>
                        <a:rPr sz="900" dirty="0">
                          <a:latin typeface="Times New Roman"/>
                          <a:cs typeface="Times New Roman"/>
                        </a:rPr>
                        <a:t>n 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ê</a:t>
                      </a:r>
                      <a:r>
                        <a:rPr sz="900" dirty="0">
                          <a:latin typeface="Times New Roman"/>
                          <a:cs typeface="Times New Roman"/>
                        </a:rPr>
                        <a:t>m vào</a:t>
                      </a:r>
                      <a:r>
                        <a:rPr sz="900" spc="-5" dirty="0">
                          <a:latin typeface="Times New Roman"/>
                          <a:cs typeface="Times New Roman"/>
                        </a:rPr>
                        <a:t> </a:t>
                      </a:r>
                      <a:r>
                        <a:rPr sz="900" dirty="0">
                          <a:latin typeface="Times New Roman"/>
                          <a:cs typeface="Times New Roman"/>
                        </a:rPr>
                        <a:t>giỏ</a:t>
                      </a:r>
                      <a:r>
                        <a:rPr sz="900" spc="-5" dirty="0">
                          <a:latin typeface="Times New Roman"/>
                          <a:cs typeface="Times New Roman"/>
                        </a:rPr>
                        <a:t> </a:t>
                      </a:r>
                      <a:r>
                        <a:rPr sz="900" dirty="0">
                          <a:latin typeface="Times New Roman"/>
                          <a:cs typeface="Times New Roman"/>
                        </a:rPr>
                        <a:t>hà</a:t>
                      </a:r>
                      <a:r>
                        <a:rPr sz="900" spc="10"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1"/>
                  </a:ext>
                </a:extLst>
              </a:tr>
              <a:tr h="212972">
                <a:tc>
                  <a:txBody>
                    <a:bodyPr/>
                    <a:lstStyle/>
                    <a:p>
                      <a:pPr marL="69215">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None.</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2"/>
                  </a:ext>
                </a:extLst>
              </a:tr>
            </a:tbl>
          </a:graphicData>
        </a:graphic>
      </p:graphicFrame>
      <p:graphicFrame>
        <p:nvGraphicFramePr>
          <p:cNvPr id="6" name="object 2">
            <a:extLst>
              <a:ext uri="{FF2B5EF4-FFF2-40B4-BE49-F238E27FC236}">
                <a16:creationId xmlns:a16="http://schemas.microsoft.com/office/drawing/2014/main" id="{A3048B75-B1BB-64CD-4438-232E99DF2C6F}"/>
              </a:ext>
            </a:extLst>
          </p:cNvPr>
          <p:cNvGraphicFramePr>
            <a:graphicFrameLocks noGrp="1"/>
          </p:cNvGraphicFramePr>
          <p:nvPr/>
        </p:nvGraphicFramePr>
        <p:xfrm>
          <a:off x="6155368" y="866781"/>
          <a:ext cx="3742593" cy="2614335"/>
        </p:xfrm>
        <a:graphic>
          <a:graphicData uri="http://schemas.openxmlformats.org/drawingml/2006/table">
            <a:tbl>
              <a:tblPr firstRow="1" bandRow="1">
                <a:tableStyleId>{2D5ABB26-0587-4C30-8999-92F81FD0307C}</a:tableStyleId>
              </a:tblPr>
              <a:tblGrid>
                <a:gridCol w="1297010">
                  <a:extLst>
                    <a:ext uri="{9D8B030D-6E8A-4147-A177-3AD203B41FA5}">
                      <a16:colId xmlns:a16="http://schemas.microsoft.com/office/drawing/2014/main" val="20000"/>
                    </a:ext>
                  </a:extLst>
                </a:gridCol>
                <a:gridCol w="2445583">
                  <a:extLst>
                    <a:ext uri="{9D8B030D-6E8A-4147-A177-3AD203B41FA5}">
                      <a16:colId xmlns:a16="http://schemas.microsoft.com/office/drawing/2014/main" val="20001"/>
                    </a:ext>
                  </a:extLst>
                </a:gridCol>
              </a:tblGrid>
              <a:tr h="353457">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06045">
                        <a:lnSpc>
                          <a:spcPct val="103099"/>
                        </a:lnSpc>
                      </a:pPr>
                      <a:r>
                        <a:rPr sz="900" b="1" spc="-5" dirty="0">
                          <a:latin typeface="Times New Roman"/>
                          <a:cs typeface="Times New Roman"/>
                        </a:rPr>
                        <a:t>E</a:t>
                      </a:r>
                      <a:r>
                        <a:rPr sz="900" b="1" dirty="0">
                          <a:latin typeface="Times New Roman"/>
                          <a:cs typeface="Times New Roman"/>
                        </a:rPr>
                        <a:t>1</a:t>
                      </a:r>
                      <a:r>
                        <a:rPr sz="900" b="1" spc="-5" dirty="0">
                          <a:latin typeface="Times New Roman"/>
                          <a:cs typeface="Times New Roman"/>
                        </a:rPr>
                        <a:t> </a:t>
                      </a: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ách</a:t>
                      </a:r>
                      <a:r>
                        <a:rPr sz="900" spc="-5" dirty="0">
                          <a:latin typeface="Times New Roman"/>
                          <a:cs typeface="Times New Roman"/>
                        </a:rPr>
                        <a:t> </a:t>
                      </a:r>
                      <a:r>
                        <a:rPr sz="900" dirty="0">
                          <a:latin typeface="Times New Roman"/>
                          <a:cs typeface="Times New Roman"/>
                        </a:rPr>
                        <a:t>hàng</a:t>
                      </a:r>
                      <a:r>
                        <a:rPr sz="900" spc="10"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ọn</a:t>
                      </a:r>
                      <a:r>
                        <a:rPr sz="900" spc="-5" dirty="0">
                          <a:latin typeface="Times New Roman"/>
                          <a:cs typeface="Times New Roman"/>
                        </a:rPr>
                        <a:t> </a:t>
                      </a:r>
                      <a:r>
                        <a:rPr sz="900" dirty="0">
                          <a:latin typeface="Times New Roman"/>
                          <a:cs typeface="Times New Roman"/>
                        </a:rPr>
                        <a:t>đặt</a:t>
                      </a:r>
                      <a:r>
                        <a:rPr sz="900" spc="-5" dirty="0">
                          <a:latin typeface="Times New Roman"/>
                          <a:cs typeface="Times New Roman"/>
                        </a:rPr>
                        <a:t> </a:t>
                      </a:r>
                      <a:r>
                        <a:rPr sz="900" dirty="0">
                          <a:latin typeface="Times New Roman"/>
                          <a:cs typeface="Times New Roman"/>
                        </a:rPr>
                        <a:t>sản</a:t>
                      </a:r>
                      <a:r>
                        <a:rPr sz="900" spc="10" dirty="0">
                          <a:latin typeface="Times New Roman"/>
                          <a:cs typeface="Times New Roman"/>
                        </a:rPr>
                        <a:t> </a:t>
                      </a:r>
                      <a:r>
                        <a:rPr sz="900" dirty="0">
                          <a:latin typeface="Times New Roman"/>
                          <a:cs typeface="Times New Roman"/>
                        </a:rPr>
                        <a:t>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spc="10" dirty="0" err="1">
                          <a:latin typeface="Times New Roman"/>
                          <a:cs typeface="Times New Roman"/>
                        </a:rPr>
                        <a:t>k</a:t>
                      </a:r>
                      <a:r>
                        <a:rPr sz="900" dirty="0" err="1">
                          <a:latin typeface="Times New Roman"/>
                          <a:cs typeface="Times New Roman"/>
                        </a:rPr>
                        <a:t>hông</a:t>
                      </a:r>
                      <a:r>
                        <a:rPr sz="900" spc="5" dirty="0">
                          <a:latin typeface="Times New Roman"/>
                          <a:cs typeface="Times New Roman"/>
                        </a:rPr>
                        <a:t> </a:t>
                      </a:r>
                      <a:r>
                        <a:rPr sz="900" dirty="0" err="1">
                          <a:latin typeface="Times New Roman"/>
                          <a:cs typeface="Times New Roman"/>
                        </a:rPr>
                        <a:t>đ</a:t>
                      </a:r>
                      <a:r>
                        <a:rPr lang="en-US" sz="900" dirty="0" err="1">
                          <a:latin typeface="Times New Roman"/>
                          <a:cs typeface="Times New Roman"/>
                        </a:rPr>
                        <a:t>ă</a:t>
                      </a:r>
                      <a:r>
                        <a:rPr sz="900" dirty="0" err="1">
                          <a:latin typeface="Times New Roman"/>
                          <a:cs typeface="Times New Roman"/>
                        </a:rPr>
                        <a:t>ng</a:t>
                      </a:r>
                      <a:r>
                        <a:rPr sz="900" dirty="0">
                          <a:latin typeface="Times New Roman"/>
                          <a:cs typeface="Times New Roman"/>
                        </a:rPr>
                        <a:t> nhập</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hệ</a:t>
                      </a:r>
                      <a:r>
                        <a:rPr sz="900" spc="10" dirty="0">
                          <a:latin typeface="Times New Roman"/>
                          <a:cs typeface="Times New Roman"/>
                        </a:rPr>
                        <a:t> </a:t>
                      </a:r>
                      <a:r>
                        <a:rPr sz="900" dirty="0">
                          <a:latin typeface="Times New Roman"/>
                          <a:cs typeface="Times New Roman"/>
                        </a:rPr>
                        <a:t>thống</a:t>
                      </a:r>
                      <a:r>
                        <a:rPr sz="900" spc="5" dirty="0">
                          <a:latin typeface="Times New Roman"/>
                          <a:cs typeface="Times New Roman"/>
                        </a:rPr>
                        <a:t> </a:t>
                      </a:r>
                      <a:r>
                        <a:rPr sz="900" dirty="0">
                          <a:latin typeface="Times New Roman"/>
                          <a:cs typeface="Times New Roman"/>
                        </a:rPr>
                        <a:t>thì</a:t>
                      </a:r>
                      <a:r>
                        <a:rPr sz="900" spc="-5" dirty="0">
                          <a:latin typeface="Times New Roman"/>
                          <a:cs typeface="Times New Roman"/>
                        </a:rPr>
                        <a:t> </a:t>
                      </a:r>
                      <a:r>
                        <a:rPr sz="900" spc="10" dirty="0">
                          <a:latin typeface="Times New Roman"/>
                          <a:cs typeface="Times New Roman"/>
                        </a:rPr>
                        <a:t>k</a:t>
                      </a:r>
                      <a:r>
                        <a:rPr sz="900" dirty="0">
                          <a:latin typeface="Times New Roman"/>
                          <a:cs typeface="Times New Roman"/>
                        </a:rPr>
                        <a:t>hông</a:t>
                      </a:r>
                      <a:r>
                        <a:rPr sz="900" spc="-5" dirty="0">
                          <a:latin typeface="Times New Roman"/>
                          <a:cs typeface="Times New Roman"/>
                        </a:rPr>
                        <a:t> </a:t>
                      </a:r>
                      <a:r>
                        <a:rPr sz="900" dirty="0">
                          <a:latin typeface="Times New Roman"/>
                          <a:cs typeface="Times New Roman"/>
                        </a:rPr>
                        <a:t>cần</a:t>
                      </a:r>
                      <a:r>
                        <a:rPr sz="900" spc="-5" dirty="0">
                          <a:latin typeface="Times New Roman"/>
                          <a:cs typeface="Times New Roman"/>
                        </a:rPr>
                        <a:t> </a:t>
                      </a:r>
                      <a:r>
                        <a:rPr sz="900" dirty="0">
                          <a:latin typeface="Times New Roman"/>
                          <a:cs typeface="Times New Roman"/>
                        </a:rPr>
                        <a:t>l</a:t>
                      </a:r>
                      <a:r>
                        <a:rPr sz="900" spc="5" dirty="0">
                          <a:latin typeface="Times New Roman"/>
                          <a:cs typeface="Times New Roman"/>
                        </a:rPr>
                        <a:t>ư</a:t>
                      </a:r>
                      <a:r>
                        <a:rPr sz="900" dirty="0">
                          <a:latin typeface="Times New Roman"/>
                          <a:cs typeface="Times New Roman"/>
                        </a:rPr>
                        <a:t>u</a:t>
                      </a:r>
                      <a:r>
                        <a:rPr sz="900" spc="-5" dirty="0">
                          <a:latin typeface="Times New Roman"/>
                          <a:cs typeface="Times New Roman"/>
                        </a:rPr>
                        <a:t> </a:t>
                      </a:r>
                      <a:r>
                        <a:rPr sz="900" dirty="0">
                          <a:latin typeface="Times New Roman"/>
                          <a:cs typeface="Times New Roman"/>
                        </a:rPr>
                        <a:t>l</a:t>
                      </a:r>
                      <a:r>
                        <a:rPr sz="900" spc="10" dirty="0">
                          <a:latin typeface="Times New Roman"/>
                          <a:cs typeface="Times New Roman"/>
                        </a:rPr>
                        <a:t>ạ</a:t>
                      </a:r>
                      <a:r>
                        <a:rPr sz="900" dirty="0">
                          <a:latin typeface="Times New Roman"/>
                          <a:cs typeface="Times New Roman"/>
                        </a:rPr>
                        <a:t>i</a:t>
                      </a:r>
                      <a:r>
                        <a:rPr sz="900" spc="-5" dirty="0">
                          <a:latin typeface="Times New Roman"/>
                          <a:cs typeface="Times New Roman"/>
                        </a:rPr>
                        <a:t> </a:t>
                      </a:r>
                      <a:r>
                        <a:rPr sz="900" dirty="0">
                          <a:latin typeface="Times New Roman"/>
                          <a:cs typeface="Times New Roman"/>
                        </a:rPr>
                        <a:t>giỏ</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213013">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tension</a:t>
                      </a:r>
                      <a:r>
                        <a:rPr sz="900" b="1" spc="-5" dirty="0">
                          <a:latin typeface="Times New Roman"/>
                          <a:cs typeface="Times New Roman"/>
                        </a:rPr>
                        <a:t> </a:t>
                      </a:r>
                      <a:r>
                        <a:rPr sz="900" b="1" dirty="0">
                          <a:latin typeface="Times New Roman"/>
                          <a:cs typeface="Times New Roman"/>
                        </a:rPr>
                        <a:t>Poin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353290">
                <a:tc>
                  <a:txBody>
                    <a:bodyPr/>
                    <a:lstStyle/>
                    <a:p>
                      <a:pPr marL="69215">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dirty="0">
                          <a:latin typeface="Times New Roman"/>
                          <a:cs typeface="Times New Roman"/>
                        </a:rPr>
                        <a:t>muốn</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h</a:t>
                      </a:r>
                      <a:r>
                        <a:rPr sz="900" spc="10" dirty="0">
                          <a:latin typeface="Times New Roman"/>
                          <a:cs typeface="Times New Roman"/>
                        </a:rPr>
                        <a:t>ọ</a:t>
                      </a:r>
                      <a:r>
                        <a:rPr sz="900" dirty="0">
                          <a:latin typeface="Times New Roman"/>
                          <a:cs typeface="Times New Roman"/>
                        </a:rPr>
                        <a:t>n</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ua</a:t>
                      </a:r>
                      <a:r>
                        <a:rPr sz="900" spc="-5" dirty="0">
                          <a:latin typeface="Times New Roman"/>
                          <a:cs typeface="Times New Roman"/>
                        </a:rPr>
                        <a:t> </a:t>
                      </a:r>
                      <a:r>
                        <a:rPr sz="900" dirty="0">
                          <a:latin typeface="Times New Roman"/>
                          <a:cs typeface="Times New Roman"/>
                        </a:rPr>
                        <a:t>sản</a:t>
                      </a:r>
                      <a:r>
                        <a:rPr sz="900" spc="10" dirty="0">
                          <a:latin typeface="Times New Roman"/>
                          <a:cs typeface="Times New Roman"/>
                        </a:rPr>
                        <a:t> </a:t>
                      </a:r>
                      <a:r>
                        <a:rPr sz="900" dirty="0">
                          <a:latin typeface="Times New Roman"/>
                          <a:cs typeface="Times New Roman"/>
                        </a:rPr>
                        <a:t>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tr</a:t>
                      </a:r>
                      <a:r>
                        <a:rPr sz="900" spc="10" dirty="0">
                          <a:latin typeface="Times New Roman"/>
                          <a:cs typeface="Times New Roman"/>
                        </a:rPr>
                        <a:t>ê</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r</a:t>
                      </a:r>
                      <a:r>
                        <a:rPr sz="900" dirty="0">
                          <a:latin typeface="Times New Roman"/>
                          <a:cs typeface="Times New Roman"/>
                        </a:rPr>
                        <a:t>ang</a:t>
                      </a:r>
                    </a:p>
                    <a:p>
                      <a:pPr marL="69215">
                        <a:lnSpc>
                          <a:spcPct val="100000"/>
                        </a:lnSpc>
                        <a:spcBef>
                          <a:spcPts val="45"/>
                        </a:spcBef>
                      </a:pPr>
                      <a:r>
                        <a:rPr sz="900" dirty="0">
                          <a:latin typeface="Times New Roman"/>
                          <a:cs typeface="Times New Roman"/>
                        </a:rPr>
                        <a:t>web</a:t>
                      </a:r>
                      <a:r>
                        <a:rPr sz="900" spc="-5" dirty="0">
                          <a:latin typeface="Times New Roman"/>
                          <a:cs typeface="Times New Roman"/>
                        </a:rPr>
                        <a:t> </a:t>
                      </a:r>
                      <a:r>
                        <a:rPr sz="900" dirty="0">
                          <a:latin typeface="Times New Roman"/>
                          <a:cs typeface="Times New Roman"/>
                        </a:rPr>
                        <a:t>bán</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213013">
                <a:tc>
                  <a:txBody>
                    <a:bodyPr/>
                    <a:lstStyle/>
                    <a:p>
                      <a:pPr marL="69215">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213013">
                <a:tc>
                  <a:txBody>
                    <a:bodyPr/>
                    <a:lstStyle/>
                    <a:p>
                      <a:pPr marL="69215">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r>
                        <a:rPr sz="900" spc="10"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dirty="0">
                          <a:latin typeface="Times New Roman"/>
                          <a:cs typeface="Times New Roman"/>
                        </a:rPr>
                        <a:t>tr</a:t>
                      </a:r>
                      <a:r>
                        <a:rPr sz="900" spc="20" dirty="0">
                          <a:latin typeface="Times New Roman"/>
                          <a:cs typeface="Times New Roman"/>
                        </a:rPr>
                        <a:t>u</a:t>
                      </a:r>
                      <a:r>
                        <a:rPr sz="900" dirty="0">
                          <a:latin typeface="Times New Roman"/>
                          <a:cs typeface="Times New Roman"/>
                        </a:rPr>
                        <a:t>y</a:t>
                      </a:r>
                      <a:r>
                        <a:rPr sz="900" spc="-15" dirty="0">
                          <a:latin typeface="Times New Roman"/>
                          <a:cs typeface="Times New Roman"/>
                        </a:rPr>
                        <a:t> </a:t>
                      </a:r>
                      <a:r>
                        <a:rPr sz="900" dirty="0">
                          <a:latin typeface="Times New Roman"/>
                          <a:cs typeface="Times New Roman"/>
                        </a:rPr>
                        <a:t>c</a:t>
                      </a:r>
                      <a:r>
                        <a:rPr sz="900" spc="10" dirty="0">
                          <a:latin typeface="Times New Roman"/>
                          <a:cs typeface="Times New Roman"/>
                        </a:rPr>
                        <a:t>ậ</a:t>
                      </a:r>
                      <a:r>
                        <a:rPr sz="900" dirty="0">
                          <a:latin typeface="Times New Roman"/>
                          <a:cs typeface="Times New Roman"/>
                        </a:rPr>
                        <a:t>p</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trang</a:t>
                      </a:r>
                      <a:r>
                        <a:rPr sz="900" spc="5" dirty="0">
                          <a:latin typeface="Times New Roman"/>
                          <a:cs typeface="Times New Roman"/>
                        </a:rPr>
                        <a:t> </a:t>
                      </a:r>
                      <a:r>
                        <a:rPr sz="900" dirty="0">
                          <a:latin typeface="Times New Roman"/>
                          <a:cs typeface="Times New Roman"/>
                        </a:rPr>
                        <a:t>sản</a:t>
                      </a:r>
                      <a:r>
                        <a:rPr sz="900" spc="-5" dirty="0">
                          <a:latin typeface="Times New Roman"/>
                          <a:cs typeface="Times New Roman"/>
                        </a:rPr>
                        <a:t> </a:t>
                      </a:r>
                      <a:r>
                        <a:rPr sz="900" dirty="0">
                          <a:latin typeface="Times New Roman"/>
                          <a:cs typeface="Times New Roman"/>
                        </a:rPr>
                        <a:t>ph</a:t>
                      </a:r>
                      <a:r>
                        <a:rPr sz="900" spc="5" dirty="0">
                          <a:latin typeface="Times New Roman"/>
                          <a:cs typeface="Times New Roman"/>
                        </a:rPr>
                        <a:t>ẩ</a:t>
                      </a:r>
                      <a:r>
                        <a:rPr sz="900"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213284">
                <a:tc>
                  <a:txBody>
                    <a:bodyPr/>
                    <a:lstStyle/>
                    <a:p>
                      <a:pPr marL="69215">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Sản</a:t>
                      </a:r>
                      <a:r>
                        <a:rPr sz="900" spc="-5" dirty="0">
                          <a:latin typeface="Times New Roman"/>
                          <a:cs typeface="Times New Roman"/>
                        </a:rPr>
                        <a:t> </a:t>
                      </a:r>
                      <a:r>
                        <a:rPr sz="900" dirty="0">
                          <a:latin typeface="Times New Roman"/>
                          <a:cs typeface="Times New Roman"/>
                        </a:rPr>
                        <a:t>ph</a:t>
                      </a:r>
                      <a:r>
                        <a:rPr sz="900" spc="10" dirty="0">
                          <a:latin typeface="Times New Roman"/>
                          <a:cs typeface="Times New Roman"/>
                        </a:rPr>
                        <a:t>ẩ</a:t>
                      </a:r>
                      <a:r>
                        <a:rPr sz="900" dirty="0">
                          <a:latin typeface="Times New Roman"/>
                          <a:cs typeface="Times New Roman"/>
                        </a:rPr>
                        <a:t>m</a:t>
                      </a:r>
                      <a:r>
                        <a:rPr sz="900" spc="-5" dirty="0">
                          <a:latin typeface="Times New Roman"/>
                          <a:cs typeface="Times New Roman"/>
                        </a:rPr>
                        <a:t> </a:t>
                      </a:r>
                      <a:r>
                        <a:rPr sz="900" dirty="0">
                          <a:latin typeface="Times New Roman"/>
                          <a:cs typeface="Times New Roman"/>
                        </a:rPr>
                        <a:t>được</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ê</a:t>
                      </a:r>
                      <a:r>
                        <a:rPr sz="900" dirty="0">
                          <a:latin typeface="Times New Roman"/>
                          <a:cs typeface="Times New Roman"/>
                        </a:rPr>
                        <a:t>m</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ào</a:t>
                      </a:r>
                      <a:r>
                        <a:rPr sz="900" spc="-5" dirty="0">
                          <a:latin typeface="Times New Roman"/>
                          <a:cs typeface="Times New Roman"/>
                        </a:rPr>
                        <a:t> </a:t>
                      </a:r>
                      <a:r>
                        <a:rPr sz="900" dirty="0">
                          <a:latin typeface="Times New Roman"/>
                          <a:cs typeface="Times New Roman"/>
                        </a:rPr>
                        <a:t>trong</a:t>
                      </a:r>
                      <a:r>
                        <a:rPr sz="900" spc="-5" dirty="0">
                          <a:latin typeface="Times New Roman"/>
                          <a:cs typeface="Times New Roman"/>
                        </a:rPr>
                        <a:t> </a:t>
                      </a:r>
                      <a:r>
                        <a:rPr sz="900" dirty="0">
                          <a:latin typeface="Times New Roman"/>
                          <a:cs typeface="Times New Roman"/>
                        </a:rPr>
                        <a:t>g</a:t>
                      </a:r>
                      <a:r>
                        <a:rPr sz="900" spc="10" dirty="0">
                          <a:latin typeface="Times New Roman"/>
                          <a:cs typeface="Times New Roman"/>
                        </a:rPr>
                        <a:t>i</a:t>
                      </a:r>
                      <a:r>
                        <a:rPr sz="900" dirty="0">
                          <a:latin typeface="Times New Roman"/>
                          <a:cs typeface="Times New Roman"/>
                        </a:rPr>
                        <a:t>ỏ</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353290">
                <a:tc>
                  <a:txBody>
                    <a:bodyPr/>
                    <a:lstStyle/>
                    <a:p>
                      <a:pPr marL="69215" marR="466090">
                        <a:lnSpc>
                          <a:spcPct val="10380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213013">
                <a:tc>
                  <a:txBody>
                    <a:bodyPr/>
                    <a:lstStyle/>
                    <a:p>
                      <a:pPr marL="69215">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214052">
                <a:tc>
                  <a:txBody>
                    <a:bodyPr/>
                    <a:lstStyle/>
                    <a:p>
                      <a:pPr marL="69215">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4/10/2022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213013">
                <a:tc gridSpan="2">
                  <a:txBody>
                    <a:bodyPr/>
                    <a:lstStyle/>
                    <a:p>
                      <a:pPr marL="69215">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bl>
          </a:graphicData>
        </a:graphic>
      </p:graphicFrame>
      <p:sp>
        <p:nvSpPr>
          <p:cNvPr id="8" name="TextBox 7">
            <a:extLst>
              <a:ext uri="{FF2B5EF4-FFF2-40B4-BE49-F238E27FC236}">
                <a16:creationId xmlns:a16="http://schemas.microsoft.com/office/drawing/2014/main" id="{45F9111F-7FA5-048B-1CD6-98501741761E}"/>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Đặt </a:t>
            </a:r>
            <a:r>
              <a:rPr lang="en-US" b="1" dirty="0" err="1">
                <a:latin typeface="Times New Roman" panose="02020603050405020304" pitchFamily="18" charset="0"/>
                <a:cs typeface="Times New Roman" panose="02020603050405020304" pitchFamily="18" charset="0"/>
              </a:rPr>
              <a:t>hàng</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520085" y="0"/>
            <a:ext cx="5151830" cy="6858000"/>
          </a:xfrm>
          <a:prstGeom prst="rect">
            <a:avLst/>
          </a:prstGeom>
          <a:blipFill>
            <a:blip r:embed="rId3" cstate="print"/>
            <a:stretch>
              <a:fillRect/>
            </a:stretch>
          </a:blipFill>
        </p:spPr>
        <p:txBody>
          <a:bodyPr wrap="square" lIns="0" tIns="0" rIns="0" bIns="0" rtlCol="0"/>
          <a:lstStyle/>
          <a:p>
            <a:endParaRPr sz="1227"/>
          </a:p>
        </p:txBody>
      </p:sp>
      <p:sp>
        <p:nvSpPr>
          <p:cNvPr id="7" name="object 7"/>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8</a:t>
            </a:fld>
            <a:endParaRPr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67C4FE4-988B-9D68-C592-753E3C640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0"/>
            <a:ext cx="10172700" cy="6858000"/>
          </a:xfrm>
          <a:prstGeom prst="rect">
            <a:avLst/>
          </a:prstGeom>
        </p:spPr>
      </p:pic>
    </p:spTree>
    <p:extLst>
      <p:ext uri="{BB962C8B-B14F-4D97-AF65-F5344CB8AC3E}">
        <p14:creationId xmlns:p14="http://schemas.microsoft.com/office/powerpoint/2010/main" val="1341884712"/>
      </p:ext>
    </p:extLst>
  </p:cSld>
  <p:clrMapOvr>
    <a:masterClrMapping/>
  </p:clrMapOvr>
  <p:transition spd="slow">
    <p:push dir="u"/>
  </p:transition>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purl.org/dc/terms/"/>
    <ds:schemaRef ds:uri="http://schemas.microsoft.com/sharepoint/v3"/>
    <ds:schemaRef ds:uri="230e9df3-be65-4c73-a93b-d1236ebd677e"/>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16c05727-aa75-4e4a-9b5f-8a80a1165891"/>
    <ds:schemaRef ds:uri="71af3243-3dd4-4a8d-8c0d-dd76da1f02a5"/>
    <ds:schemaRef ds:uri="http://purl.org/dc/dcmitype/"/>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{2130EEE0-0AC0-472F-BB21-93E5170C0511}tf45331398_win32</Template>
  <TotalTime>436</TotalTime>
  <Words>2113</Words>
  <Application>Microsoft Office PowerPoint</Application>
  <PresentationFormat>Widescreen</PresentationFormat>
  <Paragraphs>281</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Tenorite</vt:lpstr>
      <vt:lpstr>Times New Roman</vt:lpstr>
      <vt:lpstr>Wingdings</vt:lpstr>
      <vt:lpstr>Office Theme</vt:lpstr>
      <vt:lpstr>Bài thuyết trình - Nhóm 6 Môn Công Nghệ Phần Mềm</vt:lpstr>
      <vt:lpstr>Nội dung thuyết trình</vt:lpstr>
      <vt:lpstr>Phần 1. Mô tả sơ lược sản phẩm</vt:lpstr>
      <vt:lpstr>Phần 2. Đối tượng sử dụng sản phẩm và nghiệp vụ chức năng</vt:lpstr>
      <vt:lpstr>Phần 2. Đối tượng sử dụng sản phẩm và nghiệp vụ chức năng</vt:lpstr>
      <vt:lpstr>Phần 3. Các chức năng đặc thù, tiêu biểu của sản phẩm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3. Lược đồ lớp Class Diagram</vt:lpstr>
      <vt:lpstr>PowerPoint Presentation</vt:lpstr>
      <vt:lpstr>Phần 5. Lược đồ quan hệ ERD </vt:lpstr>
      <vt:lpstr>PowerPoint Presentation</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 Nhóm 6 Môn Công Nghệ Phần Mềm</dc:title>
  <dc:creator>Nguyên Lộc Trần</dc:creator>
  <cp:lastModifiedBy>Nguyên Lộc Trần</cp:lastModifiedBy>
  <cp:revision>28</cp:revision>
  <dcterms:created xsi:type="dcterms:W3CDTF">2022-11-20T06:42:54Z</dcterms:created>
  <dcterms:modified xsi:type="dcterms:W3CDTF">2022-11-25T06:35:56Z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