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8" r:id="rId3"/>
    <p:sldId id="263" r:id="rId4"/>
    <p:sldId id="265" r:id="rId5"/>
    <p:sldId id="319" r:id="rId6"/>
    <p:sldId id="266" r:id="rId7"/>
    <p:sldId id="268" r:id="rId8"/>
    <p:sldId id="320" r:id="rId9"/>
    <p:sldId id="269" r:id="rId10"/>
    <p:sldId id="271" r:id="rId11"/>
    <p:sldId id="321" r:id="rId12"/>
    <p:sldId id="272" r:id="rId13"/>
    <p:sldId id="274" r:id="rId14"/>
    <p:sldId id="322" r:id="rId15"/>
    <p:sldId id="275" r:id="rId16"/>
    <p:sldId id="277" r:id="rId17"/>
    <p:sldId id="323" r:id="rId18"/>
    <p:sldId id="278" r:id="rId19"/>
    <p:sldId id="281" r:id="rId20"/>
    <p:sldId id="324" r:id="rId21"/>
    <p:sldId id="282" r:id="rId22"/>
    <p:sldId id="284" r:id="rId23"/>
    <p:sldId id="325" r:id="rId24"/>
    <p:sldId id="285" r:id="rId25"/>
    <p:sldId id="287" r:id="rId26"/>
    <p:sldId id="328" r:id="rId27"/>
    <p:sldId id="288" r:id="rId28"/>
    <p:sldId id="290" r:id="rId29"/>
    <p:sldId id="326" r:id="rId30"/>
    <p:sldId id="291" r:id="rId31"/>
    <p:sldId id="293" r:id="rId32"/>
    <p:sldId id="327" r:id="rId33"/>
    <p:sldId id="294" r:id="rId34"/>
    <p:sldId id="296" r:id="rId35"/>
    <p:sldId id="329" r:id="rId36"/>
    <p:sldId id="297" r:id="rId37"/>
    <p:sldId id="299" r:id="rId38"/>
    <p:sldId id="330" r:id="rId39"/>
    <p:sldId id="300" r:id="rId40"/>
    <p:sldId id="302" r:id="rId41"/>
    <p:sldId id="331" r:id="rId42"/>
    <p:sldId id="303" r:id="rId43"/>
    <p:sldId id="305" r:id="rId44"/>
    <p:sldId id="332" r:id="rId45"/>
    <p:sldId id="306" r:id="rId46"/>
    <p:sldId id="309" r:id="rId47"/>
    <p:sldId id="333" r:id="rId48"/>
    <p:sldId id="310" r:id="rId49"/>
    <p:sldId id="312" r:id="rId50"/>
    <p:sldId id="334" r:id="rId51"/>
    <p:sldId id="313" r:id="rId52"/>
    <p:sldId id="315" r:id="rId53"/>
    <p:sldId id="335" r:id="rId54"/>
    <p:sldId id="316" r:id="rId55"/>
    <p:sldId id="318" r:id="rId56"/>
    <p:sldId id="336" r:id="rId57"/>
    <p:sldId id="337" r:id="rId58"/>
    <p:sldId id="338" r:id="rId59"/>
    <p:sldId id="339" r:id="rId60"/>
    <p:sldId id="34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75" d="100"/>
          <a:sy n="75" d="100"/>
        </p:scale>
        <p:origin x="111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6FBC-20EA-4E67-BA1B-58A63E43351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6BBD-0355-4F86-9633-831B44C97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4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0034-BD69-3394-345B-78B9CDF6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E0A8E-376E-ACF5-A0CB-B04A695B7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A30F-5784-341E-D040-680809BA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1E06D-7BC3-F1C5-CE66-C861D78F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6D83-C2D1-F751-E357-EE396841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3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3724-2705-7495-17A4-0ADD68CE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530B9-BB1C-E6D0-1B72-D676FBFDA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201CA-75B7-03DF-ABB2-DD1A5782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6514A-42D0-77D2-0281-1089FCE4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44BE7-B1C5-49A7-25E5-4927D093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52A6D-0F5A-152B-49D2-C27D9AF0A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C7DCD-8D03-5871-C3C4-65CA7963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48A2F-C9DD-EA72-0067-1BFE1903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1F674-809D-9350-D7A2-4B7CDBA5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CD088-66EC-59CE-D4B0-211613AA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74E4-9E51-52B2-7194-6D15CE03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4EC7-317C-74DC-5BAF-0BDAC1A9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3DF5-CDC2-59B5-3B3B-0C0CC4E2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6BC5-69F7-9BA2-9E93-3DE4E4F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B5531-7CC7-579D-C586-741CB591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357E-0493-4553-3902-00C2FB34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19710-B997-2B56-79E9-CC55580B8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B2BC4-4362-47DD-8581-EB6157BA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4647E-B38D-E5EA-222D-BB470A56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F2D39-7575-81A7-92BA-9958B0E6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2165-C8F9-2538-53B7-5D0578FB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FF1B-7935-83AD-FDD8-299781B68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F3F9E-0109-B1A5-79C5-ACA290778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146C1-547C-6186-B6F1-4C889C54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FD20-561C-9552-35FE-BB70AB2C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20A5E-C633-3A7F-3443-C3A69FB2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1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9CE9-5FC6-F1A1-274F-0D5445FD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67E08-BC13-415D-FB87-E45941421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D3E0E-5E01-1CF5-690E-67B1A2FE0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48A91-A101-D529-BA4C-284550825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739A0-0D8D-7452-4773-976759C0C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0DB57-FE9A-A984-A3D5-239388BF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0BC61-086F-32F4-F03A-C52940D2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02496-5E7C-BA04-E00E-E4EFD118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A9FC-D6EF-5B64-F176-07B90A5A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CF022-8FC8-84A1-2A52-4C6A265B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C58DA-4053-2DAF-0FEF-4211A485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1C857-0DDD-69E2-CFB2-283841EC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1EBA4-4E8E-F0CF-44ED-82AF51FF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A914E-EC7C-86ED-26AC-756CD363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77BE6-1180-AC14-0342-5FDAB709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5B6D-7CDB-ACC3-66CE-969352F5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B7A2-C983-B768-BDA7-DBD7618C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BE7A-0F68-F844-2103-B6728AF1F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1AB3B-3892-339F-EF53-61EA4E92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69EE-555F-C166-35F2-9F9F7998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3B231-FAE8-A7FE-A480-F9A54C94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65F4-0390-C770-AB7A-C1294A4A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82DBE-4170-8E94-0410-3F05ADF92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FE773-F6B5-0B2B-A883-E94D42156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5D6C2-AB85-F689-9D60-9AC49455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B37A-CFED-48EC-AB01-B0FEC4A6F17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AEEEF-02E1-348B-2614-76611AA0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1AB74-949D-7B1E-8693-B042EA30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5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F7662-E2D1-EF5C-CEFB-F9E7A206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2EEA5-6C38-F634-E89A-ED5F51C5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54DB9-07C6-7EDF-A4D6-7A8E28E07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7B37A-CFED-48EC-AB01-B0FEC4A6F176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C704-EDC0-18AF-55B4-BD9421E81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A939D-3B8A-C455-67B8-1A758621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F0FD4-8720-4446-8E3D-ACDAB0AEE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0AA433-FC5D-8044-4A4C-2C2C36316521}"/>
              </a:ext>
            </a:extLst>
          </p:cNvPr>
          <p:cNvSpPr txBox="1"/>
          <p:nvPr/>
        </p:nvSpPr>
        <p:spPr>
          <a:xfrm>
            <a:off x="4909966" y="285750"/>
            <a:ext cx="2372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 THIỆU ĐỀ TÀI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4C1C5-B886-ADFD-B875-3E498945C8B9}"/>
              </a:ext>
            </a:extLst>
          </p:cNvPr>
          <p:cNvSpPr txBox="1"/>
          <p:nvPr/>
        </p:nvSpPr>
        <p:spPr>
          <a:xfrm>
            <a:off x="878680" y="1064827"/>
            <a:ext cx="10434638" cy="4728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Fashion247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Fashion247.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mắc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sắm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3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931148" y="0"/>
            <a:ext cx="2329703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8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Quên</a:t>
            </a:r>
            <a:r>
              <a:rPr lang="en-US" b="1" dirty="0"/>
              <a:t> </a:t>
            </a:r>
            <a:r>
              <a:rPr lang="en-US" b="1" dirty="0" err="1"/>
              <a:t>mật</a:t>
            </a:r>
            <a:r>
              <a:rPr lang="en-US" b="1" dirty="0"/>
              <a:t> </a:t>
            </a:r>
            <a:r>
              <a:rPr lang="en-US" b="1" dirty="0" err="1"/>
              <a:t>khẩu</a:t>
            </a:r>
            <a:endParaRPr lang="en-US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747D1DE-76E3-A186-2295-7DDDF7FB5FA6}"/>
              </a:ext>
            </a:extLst>
          </p:cNvPr>
          <p:cNvSpPr/>
          <p:nvPr/>
        </p:nvSpPr>
        <p:spPr>
          <a:xfrm>
            <a:off x="2469276" y="775430"/>
            <a:ext cx="7253448" cy="5307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98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167187" y="871546"/>
            <a:ext cx="2000249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12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22563"/>
              </p:ext>
            </p:extLst>
          </p:nvPr>
        </p:nvGraphicFramePr>
        <p:xfrm>
          <a:off x="2294041" y="866781"/>
          <a:ext cx="3742593" cy="54574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431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UC_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ặtH</a:t>
                      </a:r>
                      <a:r>
                        <a:rPr sz="900" spc="5" dirty="0" err="1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ặt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5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0287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sử dụng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ức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đặt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 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ợc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52">
                <a:tc rowSpan="6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35585" algn="just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uốn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ua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7683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hướng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web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ết của sản 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0500" algn="just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uốn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nút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“</a:t>
                      </a:r>
                      <a:r>
                        <a:rPr lang="en-US" sz="900" b="1" spc="1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b="1" dirty="0" err="1">
                          <a:latin typeface="Times New Roman"/>
                          <a:cs typeface="Times New Roman"/>
                        </a:rPr>
                        <a:t>ặt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g”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723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367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ỏ 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 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CSDL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8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07010">
                        <a:lnSpc>
                          <a:spcPct val="1032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 hoạt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biết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ợc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 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97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3048B75-B1BB-64CD-4438-232E99DF2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87744"/>
              </p:ext>
            </p:extLst>
          </p:nvPr>
        </p:nvGraphicFramePr>
        <p:xfrm>
          <a:off x="6155368" y="866781"/>
          <a:ext cx="3742593" cy="2614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45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6045">
                        <a:lnSpc>
                          <a:spcPct val="103099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ọn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đặt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hông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cần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muốn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ang</a:t>
                      </a: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web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được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8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F9111F-7FA5-048B-1CD6-98501741761E}"/>
              </a:ext>
            </a:extLst>
          </p:cNvPr>
          <p:cNvSpPr txBox="1"/>
          <p:nvPr/>
        </p:nvSpPr>
        <p:spPr>
          <a:xfrm>
            <a:off x="4793798" y="164485"/>
            <a:ext cx="2485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520085" y="0"/>
            <a:ext cx="515183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8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357C540-1946-1930-8A46-02B88E66A4CF}"/>
              </a:ext>
            </a:extLst>
          </p:cNvPr>
          <p:cNvSpPr/>
          <p:nvPr/>
        </p:nvSpPr>
        <p:spPr>
          <a:xfrm>
            <a:off x="2079625" y="0"/>
            <a:ext cx="892175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188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07820" y="745567"/>
            <a:ext cx="3623830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15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53358"/>
              </p:ext>
            </p:extLst>
          </p:nvPr>
        </p:nvGraphicFramePr>
        <p:xfrm>
          <a:off x="2010518" y="741050"/>
          <a:ext cx="4014833" cy="5494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330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UC_Than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Thanh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2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0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8034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hanh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ví điện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tử hoặc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ề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ặt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8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nhấn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“Process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heckou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6510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diện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êu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cầu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hô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 cần thiế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382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nh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â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đị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ỉ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25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2606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thiế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ợc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27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67970">
                        <a:lnSpc>
                          <a:spcPct val="1036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nhấn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“Ne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t”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để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ang bước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tiếp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7876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thị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giao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ọn phương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thức tha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2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48920" algn="just">
                        <a:lnSpc>
                          <a:spcPct val="1034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7.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lựa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phương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thức tha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n.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810C4468-3583-B1DA-5142-73CFE8267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06775"/>
              </p:ext>
            </p:extLst>
          </p:nvPr>
        </p:nvGraphicFramePr>
        <p:xfrm>
          <a:off x="6166649" y="741050"/>
          <a:ext cx="4014833" cy="4940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457">
                <a:tc rowSpan="3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10489">
                        <a:lnSpc>
                          <a:spcPct val="1054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8.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nhấn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ay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4139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9.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xử 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 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thị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uá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trìn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toá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hành.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7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25730">
                        <a:lnSpc>
                          <a:spcPct val="1032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10.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gửi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hông báo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về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khoản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được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ở Bước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6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403225">
                        <a:lnSpc>
                          <a:spcPct val="1038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A1.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ọn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ví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iện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tử thì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khoả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í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nế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sẳn.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260350">
                        <a:lnSpc>
                          <a:spcPct val="103800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ần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thiết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ợc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êu cầu nhập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ại.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52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Points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27178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cầu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theo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õi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đặt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ì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ĕ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nhậ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ướ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ự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hiệ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thanh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oán,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đặt 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ckout”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ón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Hoàn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thành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ì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hanh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05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258"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14/10/20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013"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CC8E67-71E0-097F-F696-617E364C5BDF}"/>
              </a:ext>
            </a:extLst>
          </p:cNvPr>
          <p:cNvSpPr txBox="1"/>
          <p:nvPr/>
        </p:nvSpPr>
        <p:spPr>
          <a:xfrm>
            <a:off x="4733245" y="184794"/>
            <a:ext cx="2725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Thanh </a:t>
            </a:r>
            <a:r>
              <a:rPr lang="en-US" b="1" dirty="0" err="1"/>
              <a:t>toán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318000" y="0"/>
            <a:ext cx="3556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241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Thanh </a:t>
            </a:r>
            <a:r>
              <a:rPr lang="en-US" b="1" dirty="0" err="1"/>
              <a:t>toán</a:t>
            </a:r>
            <a:endParaRPr lang="en-US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D47B8FB-7E16-C927-68E3-5A26302D2A02}"/>
              </a:ext>
            </a:extLst>
          </p:cNvPr>
          <p:cNvSpPr/>
          <p:nvPr/>
        </p:nvSpPr>
        <p:spPr>
          <a:xfrm>
            <a:off x="2241549" y="0"/>
            <a:ext cx="9683751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61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18</a:t>
            </a:fld>
            <a:endParaRPr dirty="0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E082F9D7-171B-DFCC-CDC1-A234EFE97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10311"/>
              </p:ext>
            </p:extLst>
          </p:nvPr>
        </p:nvGraphicFramePr>
        <p:xfrm>
          <a:off x="4224703" y="608670"/>
          <a:ext cx="3742593" cy="5536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694">
                <a:tc rowSpan="2">
                  <a:txBody>
                    <a:bodyPr/>
                    <a:lstStyle/>
                    <a:p>
                      <a:endParaRPr sz="1200" dirty="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của Khách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1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marR="9779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số lượng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ới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4">
                <a:tc rowSpan="4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8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8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20979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nút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biểu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tượ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thùn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rá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xo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sản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khỏi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ỏ hàng.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9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7302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 xoá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 chọn ra k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ỏ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 cập nhật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CSDL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 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g,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00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 marR="196215">
                        <a:lnSpc>
                          <a:spcPct val="103400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lượng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món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về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 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vẫn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ế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tục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nút 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lần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tiếp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ợ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ề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x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oá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hẵ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àng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khỏi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80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42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 marR="15811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uốn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lí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lượng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hoặc 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xoá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80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51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7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42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lượng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277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8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D4BE5963-AF86-DEDE-B87F-3C6F78547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19931"/>
              </p:ext>
            </p:extLst>
          </p:nvPr>
        </p:nvGraphicFramePr>
        <p:xfrm>
          <a:off x="8024987" y="608670"/>
          <a:ext cx="3742593" cy="640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b="1">
                          <a:latin typeface="Times New Roman"/>
                          <a:cs typeface="Times New Roman"/>
                        </a:rPr>
                        <a:t>Author</a:t>
                      </a:r>
                      <a:endParaRPr lang="en-US"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b="1">
                          <a:latin typeface="Times New Roman"/>
                          <a:cs typeface="Times New Roman"/>
                        </a:rPr>
                        <a:t>Date</a:t>
                      </a:r>
                      <a:endParaRPr lang="en-US"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lang="en-US"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lang="en-US"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en-US"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67DA0AC6-10B4-EDF8-5BB8-7616E9E22958}"/>
              </a:ext>
            </a:extLst>
          </p:cNvPr>
          <p:cNvSpPr/>
          <p:nvPr/>
        </p:nvSpPr>
        <p:spPr>
          <a:xfrm>
            <a:off x="476682" y="613169"/>
            <a:ext cx="3648082" cy="529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DCC5AAB7-A36F-6CF2-AC80-7681EE6C6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63697"/>
              </p:ext>
            </p:extLst>
          </p:nvPr>
        </p:nvGraphicFramePr>
        <p:xfrm>
          <a:off x="424419" y="608670"/>
          <a:ext cx="3742593" cy="5536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7475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9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UC_Quả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LíGiỏH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9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QuảnLíGi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ỏ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61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86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79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8859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thể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về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ợng 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bên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597">
                <a:tc rowSpan="7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25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9906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 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bằng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ú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ấm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“Giỏ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g”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hoặc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ico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Gi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7716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hướng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ế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gi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ỏ 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 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67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8585">
                        <a:lnSpc>
                          <a:spcPct val="1032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Load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liệu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 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 từ CSDL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lên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giao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02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3500">
                        <a:lnSpc>
                          <a:spcPct val="1036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nút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”,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“–“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oặc để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tĕng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hoặc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 lượng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m.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863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37490" algn="just">
                        <a:lnSpc>
                          <a:spcPct val="104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lượng 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 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83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2987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CSDL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507140-8349-12DA-99C8-558A8D71D2D7}"/>
              </a:ext>
            </a:extLst>
          </p:cNvPr>
          <p:cNvSpPr txBox="1"/>
          <p:nvPr/>
        </p:nvSpPr>
        <p:spPr>
          <a:xfrm>
            <a:off x="4511106" y="127644"/>
            <a:ext cx="3169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giỏ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pic>
        <p:nvPicPr>
          <p:cNvPr id="11" name="Picture 10" descr="Diagram, venn diagram&#10;&#10;Description automatically generated">
            <a:extLst>
              <a:ext uri="{FF2B5EF4-FFF2-40B4-BE49-F238E27FC236}">
                <a16:creationId xmlns:a16="http://schemas.microsoft.com/office/drawing/2014/main" id="{337E03D5-0826-6B16-12BB-7C2F9170D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9" y="610919"/>
            <a:ext cx="3742592" cy="5335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501334" y="0"/>
            <a:ext cx="5189331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0AA433-FC5D-8044-4A4C-2C2C36316521}"/>
              </a:ext>
            </a:extLst>
          </p:cNvPr>
          <p:cNvSpPr txBox="1"/>
          <p:nvPr/>
        </p:nvSpPr>
        <p:spPr>
          <a:xfrm>
            <a:off x="4673202" y="137040"/>
            <a:ext cx="2845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Usecase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quát</a:t>
            </a:r>
            <a:endParaRPr lang="en-US" b="1" dirty="0"/>
          </a:p>
        </p:txBody>
      </p:sp>
      <p:pic>
        <p:nvPicPr>
          <p:cNvPr id="3" name="image38.png">
            <a:extLst>
              <a:ext uri="{FF2B5EF4-FFF2-40B4-BE49-F238E27FC236}">
                <a16:creationId xmlns:a16="http://schemas.microsoft.com/office/drawing/2014/main" id="{D312F27C-6B3A-A198-8A38-7AA2608C261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65955" y="506372"/>
            <a:ext cx="7060089" cy="621458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03553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2800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giỏ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3B0DEFC-346E-849C-7288-80BF20B23AC5}"/>
              </a:ext>
            </a:extLst>
          </p:cNvPr>
          <p:cNvSpPr/>
          <p:nvPr/>
        </p:nvSpPr>
        <p:spPr>
          <a:xfrm>
            <a:off x="3128962" y="0"/>
            <a:ext cx="541972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004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21810" y="831292"/>
            <a:ext cx="3648082" cy="486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21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71597"/>
              </p:ext>
            </p:extLst>
          </p:nvPr>
        </p:nvGraphicFramePr>
        <p:xfrm>
          <a:off x="2269547" y="826782"/>
          <a:ext cx="3742593" cy="5394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382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se ca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 N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mb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_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LịchSử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uaHàng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se ca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 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em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lịch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sử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ua hàng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9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or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ch hàng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69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io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ity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Mu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ha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mm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ry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78105">
                        <a:lnSpc>
                          <a:spcPct val="103600"/>
                        </a:lnSpc>
                      </a:pPr>
                      <a:r>
                        <a:rPr sz="7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ch hàng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ruy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trang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Lịch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ử đ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 hàn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 đ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để xem đơn 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/hoá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ơn đã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toán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của 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427">
                <a:tc rowSpan="7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ic Co</a:t>
                      </a:r>
                      <a:r>
                        <a:rPr sz="700" b="1" spc="-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rse 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ve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ts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or A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tion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dirty="0">
                          <a:latin typeface="Times New Roman"/>
                          <a:cs typeface="Times New Roman"/>
                        </a:rPr>
                        <a:t>Syst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onse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5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94615">
                        <a:lnSpc>
                          <a:spcPct val="103299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1.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ách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ấn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ào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ên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ủa họ t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ên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hanh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hea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 ấn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iếp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ào nút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My A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count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để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 trang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nhân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của họ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2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16205">
                        <a:lnSpc>
                          <a:spcPct val="103299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2.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ệ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load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iao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iện trang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nhân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của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hách hàng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39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0645">
                        <a:lnSpc>
                          <a:spcPct val="1034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2.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ách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uốn truy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cập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ào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ịch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sử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đơn </a:t>
                      </a:r>
                      <a:r>
                        <a:rPr sz="700" b="1" spc="-2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àng</a:t>
                      </a: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ọ trên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bằng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cách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ào </a:t>
                      </a:r>
                      <a:r>
                        <a:rPr sz="700" dirty="0" err="1">
                          <a:latin typeface="Times New Roman"/>
                          <a:cs typeface="Times New Roman"/>
                        </a:rPr>
                        <a:t>nút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700" b="1" spc="-1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b="1" dirty="0" err="1">
                          <a:latin typeface="Times New Roman"/>
                          <a:cs typeface="Times New Roman"/>
                        </a:rPr>
                        <a:t>ơn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 bán</a:t>
                      </a: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àng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rong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p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hần lị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 sử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án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A1</a:t>
                      </a: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1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78105">
                        <a:lnSpc>
                          <a:spcPct val="1032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3.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ệ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load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anh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ách đơn 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của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hách 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ng từ C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ên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àn h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ì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nh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8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1600">
                        <a:lnSpc>
                          <a:spcPct val="103299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4.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ách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ấn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ào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ột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đơn hàn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/hoá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ơn để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xem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chi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ết đơn 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/hoá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ơn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704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9220">
                        <a:lnSpc>
                          <a:spcPct val="103499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5.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chu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ển hướng đến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rang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chi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iết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đơn hàn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/hoá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ơn,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iển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ị thông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ế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đơn hàn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/hoá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ơn c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hách hàng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D198BA63-703F-CD86-6FF2-801025EDB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588582"/>
              </p:ext>
            </p:extLst>
          </p:nvPr>
        </p:nvGraphicFramePr>
        <p:xfrm>
          <a:off x="6179860" y="826782"/>
          <a:ext cx="3742593" cy="3580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593">
                <a:tc rowSpan="4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lter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ive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ths</a:t>
                      </a: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A1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or A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tion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dirty="0">
                          <a:latin typeface="Times New Roman"/>
                          <a:cs typeface="Times New Roman"/>
                        </a:rPr>
                        <a:t>Syst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onse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9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18110">
                        <a:lnSpc>
                          <a:spcPct val="1032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1.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ách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uốn truy cập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ào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ịch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sử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hoá </a:t>
                      </a:r>
                      <a:r>
                        <a:rPr sz="700" b="1" spc="-2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ơn</a:t>
                      </a: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 họ t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ên hệ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 err="1">
                          <a:latin typeface="Times New Roman"/>
                          <a:cs typeface="Times New Roman"/>
                        </a:rPr>
                        <a:t>bằng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 err="1">
                          <a:latin typeface="Times New Roman"/>
                          <a:cs typeface="Times New Roman"/>
                        </a:rPr>
                        <a:t>cách</a:t>
                      </a:r>
                      <a:r>
                        <a:rPr lang="en-US"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 err="1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ào nút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Hoá </a:t>
                      </a:r>
                      <a:r>
                        <a:rPr sz="700" b="1" spc="-15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b="1" dirty="0" err="1">
                          <a:latin typeface="Times New Roman"/>
                          <a:cs typeface="Times New Roman"/>
                        </a:rPr>
                        <a:t>ơn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 &amp;</a:t>
                      </a:r>
                      <a:r>
                        <a:rPr lang="en-US" sz="7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dirty="0" err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spc="-15" dirty="0" err="1">
                          <a:latin typeface="Times New Roman"/>
                          <a:cs typeface="Times New Roman"/>
                        </a:rPr>
                        <a:t>ô</a:t>
                      </a:r>
                      <a:r>
                        <a:rPr sz="700" b="1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lang="en-US" sz="7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5" dirty="0" err="1">
                          <a:latin typeface="Times New Roman"/>
                          <a:cs typeface="Times New Roman"/>
                        </a:rPr>
                        <a:t>Nợ</a:t>
                      </a: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8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4139">
                        <a:lnSpc>
                          <a:spcPct val="1036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2.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ệ 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load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anh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ách hoá đ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 của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hách hàng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từ </a:t>
                      </a:r>
                      <a:r>
                        <a:rPr sz="7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 lên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àn h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ì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nh,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ếp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ụ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 từ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uồng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í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 b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ớc 4.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cept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ths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one.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tens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ints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one.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gg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ười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uốn xem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ịch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ua hàn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/đặt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hàn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ssum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tio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one.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19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e-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700" b="1" spc="-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ười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 err="1">
                          <a:latin typeface="Times New Roman"/>
                          <a:cs typeface="Times New Roman"/>
                        </a:rPr>
                        <a:t>đã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7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7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nhập </a:t>
                      </a:r>
                      <a:r>
                        <a:rPr sz="700" spc="-2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ào hệ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thống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700" b="1" spc="-2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iển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in c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ế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ơn hàn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á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ơn c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hàn</a:t>
                      </a:r>
                      <a:r>
                        <a:rPr sz="700" spc="-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59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700" b="1" spc="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ence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es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one.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46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uthor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hóm</a:t>
                      </a:r>
                      <a:r>
                        <a:rPr sz="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6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42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ate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4/1</a:t>
                      </a:r>
                      <a:r>
                        <a:rPr sz="700" spc="-1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700" dirty="0">
                          <a:latin typeface="Times New Roman"/>
                          <a:cs typeface="Times New Roman"/>
                        </a:rPr>
                        <a:t>/2022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466"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7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ity</a:t>
                      </a:r>
                      <a:r>
                        <a:rPr sz="7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iag</a:t>
                      </a:r>
                      <a:r>
                        <a:rPr sz="700" b="1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700" b="1" dirty="0">
                          <a:latin typeface="Times New Roman"/>
                          <a:cs typeface="Times New Roman"/>
                        </a:rPr>
                        <a:t>am</a:t>
                      </a: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ABC32F-408D-6041-F381-C789AB466FB7}"/>
              </a:ext>
            </a:extLst>
          </p:cNvPr>
          <p:cNvSpPr txBox="1"/>
          <p:nvPr/>
        </p:nvSpPr>
        <p:spPr>
          <a:xfrm>
            <a:off x="4224703" y="127644"/>
            <a:ext cx="3742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Xem</a:t>
            </a:r>
            <a:r>
              <a:rPr lang="en-US" b="1" dirty="0"/>
              <a:t> </a:t>
            </a:r>
            <a:r>
              <a:rPr lang="en-US" b="1" dirty="0" err="1"/>
              <a:t>lịch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mua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927332" y="0"/>
            <a:ext cx="433733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8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Xem</a:t>
            </a:r>
            <a:r>
              <a:rPr lang="en-US" b="1" dirty="0"/>
              <a:t> </a:t>
            </a:r>
            <a:r>
              <a:rPr lang="en-US" b="1" dirty="0" err="1"/>
              <a:t>lịch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mua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47A1F01-39B7-FA35-491F-BA61ABB94344}"/>
              </a:ext>
            </a:extLst>
          </p:cNvPr>
          <p:cNvSpPr/>
          <p:nvPr/>
        </p:nvSpPr>
        <p:spPr>
          <a:xfrm>
            <a:off x="3380142" y="0"/>
            <a:ext cx="651497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735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97071" y="738143"/>
            <a:ext cx="3429000" cy="532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24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99496"/>
              </p:ext>
            </p:extLst>
          </p:nvPr>
        </p:nvGraphicFramePr>
        <p:xfrm>
          <a:off x="2002354" y="733638"/>
          <a:ext cx="4014834" cy="5390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180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2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UC_Quả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LíPhươn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ứcThanhToán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lí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phư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thức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66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66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1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663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663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27686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tha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ong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8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 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8415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mục 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thức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toán.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4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70840">
                        <a:lnSpc>
                          <a:spcPct val="1032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 phương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thức tha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29539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điền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ô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6131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 trường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liệu.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2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nhấn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“Save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meth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27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63195">
                        <a:lnSpc>
                          <a:spcPct val="1036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 dữ liệu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để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phục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vụ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việc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toán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7.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cô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286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BB69EE5F-EB66-D7F3-6A73-539642642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44990"/>
              </p:ext>
            </p:extLst>
          </p:nvPr>
        </p:nvGraphicFramePr>
        <p:xfrm>
          <a:off x="6166464" y="733638"/>
          <a:ext cx="4014834" cy="2626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ỗi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liệu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87655">
                        <a:lnSpc>
                          <a:spcPct val="103800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E2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ô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lỗi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ùng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lấp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khi 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ệu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Points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hod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spc="5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khoả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38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28/10/20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052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04AF808-4671-BCED-CB8D-2366B2D3CAF9}"/>
              </a:ext>
            </a:extLst>
          </p:cNvPr>
          <p:cNvSpPr txBox="1"/>
          <p:nvPr/>
        </p:nvSpPr>
        <p:spPr>
          <a:xfrm>
            <a:off x="3802065" y="112404"/>
            <a:ext cx="4728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thanh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930915" y="0"/>
            <a:ext cx="4330169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2924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endParaRPr lang="en-US" b="1" dirty="0"/>
          </a:p>
          <a:p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thanh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F753527-478B-46BD-DE7A-AACA7B65F711}"/>
              </a:ext>
            </a:extLst>
          </p:cNvPr>
          <p:cNvSpPr/>
          <p:nvPr/>
        </p:nvSpPr>
        <p:spPr>
          <a:xfrm>
            <a:off x="2924175" y="595312"/>
            <a:ext cx="6873875" cy="5667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012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53791" y="859866"/>
            <a:ext cx="3558886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27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33042"/>
              </p:ext>
            </p:extLst>
          </p:nvPr>
        </p:nvGraphicFramePr>
        <p:xfrm>
          <a:off x="2024017" y="855350"/>
          <a:ext cx="4014833" cy="5487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392">
                <a:tc gridSpan="3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6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UC_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ổ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MậtKhẩu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hẩu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0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phép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 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6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7526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mục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“Change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Pass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ord”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tron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nhâ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7622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hư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ớ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đổ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ật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720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11454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 khẩu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cǜ,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 mới,xác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hận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 mới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nút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khẩ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2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050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ự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 nhật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hẩu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ớ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i.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27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8585">
                        <a:lnSpc>
                          <a:spcPct val="1047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lang="en-US" sz="900" b="1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b="1" dirty="0" err="1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hành công”.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390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89535">
                        <a:lnSpc>
                          <a:spcPct val="103099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thiếu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trường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ô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hoặc 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sai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mới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cǜ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hống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sẽ xuất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lỗi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luồng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F693E460-01F7-0B5E-4836-DA3423A6E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18384"/>
              </p:ext>
            </p:extLst>
          </p:nvPr>
        </p:nvGraphicFramePr>
        <p:xfrm>
          <a:off x="6153149" y="855350"/>
          <a:ext cx="4014834" cy="2495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chính bước 3.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uốn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đổi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đĕng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ount.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41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70205">
                        <a:lnSpc>
                          <a:spcPct val="1038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v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ừ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đổ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khoả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ác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cập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liệu.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522"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14/10/20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24F8D7-5B31-7058-88DE-F5840FC46C7B}"/>
              </a:ext>
            </a:extLst>
          </p:cNvPr>
          <p:cNvSpPr txBox="1"/>
          <p:nvPr/>
        </p:nvSpPr>
        <p:spPr>
          <a:xfrm>
            <a:off x="4625182" y="145529"/>
            <a:ext cx="294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mật</a:t>
            </a:r>
            <a:r>
              <a:rPr lang="en-US" b="1" dirty="0"/>
              <a:t> </a:t>
            </a:r>
            <a:r>
              <a:rPr lang="en-US" b="1" dirty="0" err="1"/>
              <a:t>khẩu</a:t>
            </a:r>
            <a:endParaRPr 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844388" y="0"/>
            <a:ext cx="4503223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8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mật</a:t>
            </a:r>
            <a:r>
              <a:rPr lang="en-US" b="1" dirty="0"/>
              <a:t> </a:t>
            </a:r>
            <a:r>
              <a:rPr lang="en-US" b="1" dirty="0" err="1"/>
              <a:t>khẩu</a:t>
            </a:r>
            <a:endParaRPr lang="en-US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CB9D0D9-6B19-E2C3-CDBE-39F286D42BFC}"/>
              </a:ext>
            </a:extLst>
          </p:cNvPr>
          <p:cNvSpPr/>
          <p:nvPr/>
        </p:nvSpPr>
        <p:spPr>
          <a:xfrm>
            <a:off x="2872085" y="352425"/>
            <a:ext cx="6447830" cy="6153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461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841585" y="941891"/>
            <a:ext cx="2649682" cy="1422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807"/>
            <a:fld id="{81D60167-4931-47E6-BA6A-407CBD079E47}" type="slidenum">
              <a:rPr lang="en-US" smtClean="0"/>
              <a:pPr marL="96520"/>
              <a:t>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09364"/>
              </p:ext>
            </p:extLst>
          </p:nvPr>
        </p:nvGraphicFramePr>
        <p:xfrm>
          <a:off x="2295130" y="941891"/>
          <a:ext cx="3742593" cy="512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5913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6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UC_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Nhập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Đăng</a:t>
                      </a:r>
                      <a:r>
                        <a:rPr lang="en-US" sz="900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nhập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rị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ĕng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5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8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72390">
                        <a:lnSpc>
                          <a:spcPct val="1036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 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nút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 err="1">
                          <a:latin typeface="Times New Roman"/>
                          <a:cs typeface="Times New Roman"/>
                        </a:rPr>
                        <a:t>Đă</a:t>
                      </a:r>
                      <a:r>
                        <a:rPr sz="900" b="1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ập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 web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5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7683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hướng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web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đến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đĕng 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7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31140" algn="just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 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họ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3081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út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 err="1">
                          <a:latin typeface="Times New Roman"/>
                          <a:cs typeface="Times New Roman"/>
                        </a:rPr>
                        <a:t>Đă</a:t>
                      </a:r>
                      <a:r>
                        <a:rPr sz="900" b="1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ập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bên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đưới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tiế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 err="1">
                          <a:latin typeface="Times New Roman"/>
                          <a:cs typeface="Times New Roman"/>
                        </a:rPr>
                        <a:t>hàn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spc="15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spc="-5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684BF55-CBA8-F536-567F-8AE651429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21363"/>
              </p:ext>
            </p:extLst>
          </p:nvPr>
        </p:nvGraphicFramePr>
        <p:xfrm>
          <a:off x="6154279" y="941891"/>
          <a:ext cx="3742593" cy="4373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695">
                <a:tc rowSpan="2">
                  <a:txBody>
                    <a:bodyPr/>
                    <a:lstStyle/>
                    <a:p>
                      <a:endParaRPr sz="1200" dirty="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795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khoản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được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A1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đĕng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hập</a:t>
                      </a: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thàn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công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31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315595">
                        <a:lnSpc>
                          <a:spcPct val="1034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A1.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ĕng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spc="1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cô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sẽ 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ớng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đến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ợp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là người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thư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hướng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ế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â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họ.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2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76200" algn="just">
                        <a:lnSpc>
                          <a:spcPct val="103499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sai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ặ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hông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tồ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thốn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ẽ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b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lỗi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tương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ứng.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ồng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bước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đĕng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ang</a:t>
                      </a: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web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17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thàn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ô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ng.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251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020"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97E73B-782A-F4EB-0A28-D05C117209FF}"/>
              </a:ext>
            </a:extLst>
          </p:cNvPr>
          <p:cNvSpPr txBox="1"/>
          <p:nvPr/>
        </p:nvSpPr>
        <p:spPr>
          <a:xfrm>
            <a:off x="4712881" y="111925"/>
            <a:ext cx="2649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26685" y="779585"/>
            <a:ext cx="3558886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30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42576"/>
              </p:ext>
            </p:extLst>
          </p:nvPr>
        </p:nvGraphicFramePr>
        <p:xfrm>
          <a:off x="1996911" y="775068"/>
          <a:ext cx="4014833" cy="560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392">
                <a:tc gridSpan="3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UC_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hôngT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nCá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hân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â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51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phép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â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5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502284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lang="en-US" sz="900" spc="10" dirty="0" err="1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lang="en-US"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 err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ụ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dirty="0" err="1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b="1" spc="-5" dirty="0" err="1">
                          <a:latin typeface="Times New Roman"/>
                          <a:cs typeface="Times New Roman"/>
                        </a:rPr>
                        <a:t>Edi</a:t>
                      </a:r>
                      <a:r>
                        <a:rPr sz="900" b="1" spc="10" dirty="0" err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5242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diện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hân.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19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11454">
                        <a:lnSpc>
                          <a:spcPct val="104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điền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 đổi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cá nhân 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họn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“Xác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013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067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 nhật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ô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ài 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CSDL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3065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71450">
                        <a:lnSpc>
                          <a:spcPct val="1034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Sau khi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 công, 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ống 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hướng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về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â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 người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286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98755" algn="just">
                        <a:lnSpc>
                          <a:spcPct val="103400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thiếu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trường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ô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bắt buộc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như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n“,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”,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“điện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i”,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“địa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ỉ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”,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thành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phố”,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“quốc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gia”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êu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cầu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đủ,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B6CEC5B8-FDDA-1FD6-3F7F-0A8890C99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45028"/>
              </p:ext>
            </p:extLst>
          </p:nvPr>
        </p:nvGraphicFramePr>
        <p:xfrm>
          <a:off x="6180255" y="775068"/>
          <a:ext cx="4014834" cy="2495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ồng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chí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ước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uốn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đổi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nhân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đĕng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count.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41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9207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 kho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nhân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ợc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ở dữ liệu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522"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14/10/20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4E5AD9C-BAD7-8E1A-80D8-E31CB96962BC}"/>
              </a:ext>
            </a:extLst>
          </p:cNvPr>
          <p:cNvSpPr txBox="1"/>
          <p:nvPr/>
        </p:nvSpPr>
        <p:spPr>
          <a:xfrm>
            <a:off x="4260453" y="218812"/>
            <a:ext cx="3671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cá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467614" y="0"/>
            <a:ext cx="3256771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05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cá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endParaRPr lang="en-US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B230635-96B4-2739-3293-B31B08A31A5D}"/>
              </a:ext>
            </a:extLst>
          </p:cNvPr>
          <p:cNvSpPr/>
          <p:nvPr/>
        </p:nvSpPr>
        <p:spPr>
          <a:xfrm>
            <a:off x="3486149" y="323183"/>
            <a:ext cx="6619875" cy="6211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313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14058" y="684335"/>
            <a:ext cx="2000250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33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26602"/>
              </p:ext>
            </p:extLst>
          </p:nvPr>
        </p:nvGraphicFramePr>
        <p:xfrm>
          <a:off x="2004967" y="679819"/>
          <a:ext cx="4014833" cy="5639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392">
                <a:tc gridSpan="3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6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UC_Liên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ệQuảnT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Liên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0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35623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phép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gặp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lỗi hoặc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thắc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ắ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sử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ụng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dịch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ụ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7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9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mục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“Liên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rị”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367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 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diện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biểu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mẫu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với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 trường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để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382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biể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mẫu.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7018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hông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điề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v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38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0861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gửi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biểu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ẩu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liê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tớ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g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 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2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6098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 báo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thành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91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 None.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390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87630">
                        <a:lnSpc>
                          <a:spcPct val="103400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đủ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ường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bắ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bu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ộ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nh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n”,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“emai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”,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đề”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“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nội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dung”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ì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bá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đ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lại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588F6678-0566-627F-9927-8197E4886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49098"/>
              </p:ext>
            </p:extLst>
          </p:nvPr>
        </p:nvGraphicFramePr>
        <p:xfrm>
          <a:off x="6172202" y="679819"/>
          <a:ext cx="4014834" cy="2495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luồn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chí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b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ớ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3.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uốn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iên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41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nhắn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được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gửi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tớ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chính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w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eb.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522"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14/10/20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811F7A-8A82-F1E3-B286-6CC43A80B8F0}"/>
              </a:ext>
            </a:extLst>
          </p:cNvPr>
          <p:cNvSpPr txBox="1"/>
          <p:nvPr/>
        </p:nvSpPr>
        <p:spPr>
          <a:xfrm>
            <a:off x="4535289" y="169038"/>
            <a:ext cx="3121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endParaRPr 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110687" y="0"/>
            <a:ext cx="397062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2752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2AA15EE-5625-FAD0-EBDF-6BC28EE18B63}"/>
              </a:ext>
            </a:extLst>
          </p:cNvPr>
          <p:cNvSpPr/>
          <p:nvPr/>
        </p:nvSpPr>
        <p:spPr>
          <a:xfrm>
            <a:off x="3200080" y="112776"/>
            <a:ext cx="5791840" cy="6632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5723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425846" y="751831"/>
            <a:ext cx="3487438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36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47156"/>
              </p:ext>
            </p:extLst>
          </p:nvPr>
        </p:nvGraphicFramePr>
        <p:xfrm>
          <a:off x="2296257" y="747314"/>
          <a:ext cx="3742593" cy="5577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392">
                <a:tc gridSpan="3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6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UC_Quả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LýTàiK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QuảnTrị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6794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phép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tạo,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xóa,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exc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đổi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6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 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494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website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bằ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khoả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uả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trị.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4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46164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thiết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lập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”.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0002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khoả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uả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trị.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17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7314">
                        <a:lnSpc>
                          <a:spcPct val="1032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ện các thao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ác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ạo, xóa,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ửa, xuất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excel,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E1,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307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5725">
                        <a:lnSpc>
                          <a:spcPct val="1036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 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đổi,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chỉnh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sửa của quản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rị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 v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cơ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liệ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32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3172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224790">
                        <a:lnSpc>
                          <a:spcPct val="103499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iếu 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ô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ư tên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hoặc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thốn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đủ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tin.</a:t>
                      </a: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còn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hoạt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ộng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FAFF9F6-08DF-D049-2FC4-39921487A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94460"/>
              </p:ext>
            </p:extLst>
          </p:nvPr>
        </p:nvGraphicFramePr>
        <p:xfrm>
          <a:off x="6153150" y="747314"/>
          <a:ext cx="3742593" cy="2552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457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0353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thể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xóa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 đó.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bằng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2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5684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chỉnh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sửa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lưu 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liệu.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8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4B9672-61E4-6ACA-00F6-56C7F2F03908}"/>
              </a:ext>
            </a:extLst>
          </p:cNvPr>
          <p:cNvSpPr txBox="1"/>
          <p:nvPr/>
        </p:nvSpPr>
        <p:spPr>
          <a:xfrm>
            <a:off x="4122298" y="191058"/>
            <a:ext cx="4061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khoản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endParaRPr 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783046" y="0"/>
            <a:ext cx="4625908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05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khoản</a:t>
            </a:r>
            <a:endParaRPr lang="en-US" b="1" dirty="0"/>
          </a:p>
          <a:p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B3D792B6-9D86-F3C7-5E89-6D1BC18A6C5A}"/>
              </a:ext>
            </a:extLst>
          </p:cNvPr>
          <p:cNvSpPr/>
          <p:nvPr/>
        </p:nvSpPr>
        <p:spPr>
          <a:xfrm>
            <a:off x="3231642" y="0"/>
            <a:ext cx="565518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7890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406796" y="634852"/>
            <a:ext cx="3487438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81615"/>
              </p:ext>
            </p:extLst>
          </p:nvPr>
        </p:nvGraphicFramePr>
        <p:xfrm>
          <a:off x="2277207" y="630335"/>
          <a:ext cx="3742593" cy="5597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392">
                <a:tc gridSpan="3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6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UC_Quả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LýTàiK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KháchHàng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56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64769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phép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ĕ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tạo, xóa,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xuất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xcel,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ách 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6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 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8605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chủ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ới q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ền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40029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họn “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há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hàn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từ tha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enu thương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tử.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2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52729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28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7314">
                        <a:lnSpc>
                          <a:spcPct val="1032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ện các thao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ác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ạo, xóa,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ửa, xuất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excel, gửi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mail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E1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5405">
                        <a:lnSpc>
                          <a:spcPct val="1034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 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đổi,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chỉnh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sửa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khoả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quả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rị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28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66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85725">
                        <a:lnSpc>
                          <a:spcPct val="103000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còn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đang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ộng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ì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quả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khôn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hời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D8F18A6F-6B91-8E73-AA0D-42CB36539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03136"/>
              </p:ext>
            </p:extLst>
          </p:nvPr>
        </p:nvGraphicFramePr>
        <p:xfrm>
          <a:off x="6172202" y="630335"/>
          <a:ext cx="3742593" cy="3249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0409">
                <a:tc>
                  <a:txBody>
                    <a:bodyPr/>
                    <a:lstStyle/>
                    <a:p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đó.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 marR="217804">
                        <a:lnSpc>
                          <a:spcPct val="103499"/>
                        </a:lnSpc>
                        <a:spcBef>
                          <a:spcPts val="795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thiếu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chủ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đề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 trường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địa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chỉ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bá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ủ.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bằng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5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6891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chỉnh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sửa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ược lưu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liệu.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21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F33EFA-4884-16A8-9603-E48F2A697F98}"/>
              </a:ext>
            </a:extLst>
          </p:cNvPr>
          <p:cNvSpPr txBox="1"/>
          <p:nvPr/>
        </p:nvSpPr>
        <p:spPr>
          <a:xfrm>
            <a:off x="3894711" y="191058"/>
            <a:ext cx="4402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khoản</a:t>
            </a:r>
            <a:r>
              <a:rPr lang="en-US" b="1" dirty="0"/>
              <a:t> 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254429" y="0"/>
            <a:ext cx="3683141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691153" y="0"/>
            <a:ext cx="4809693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05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khoản</a:t>
            </a:r>
            <a:endParaRPr lang="en-US" b="1" dirty="0"/>
          </a:p>
          <a:p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8961524-6B60-6A9E-589D-B3ED1E78F18F}"/>
              </a:ext>
            </a:extLst>
          </p:cNvPr>
          <p:cNvSpPr/>
          <p:nvPr/>
        </p:nvSpPr>
        <p:spPr>
          <a:xfrm>
            <a:off x="3305175" y="0"/>
            <a:ext cx="597852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169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63563" y="732223"/>
            <a:ext cx="3487438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42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45566"/>
              </p:ext>
            </p:extLst>
          </p:nvPr>
        </p:nvGraphicFramePr>
        <p:xfrm>
          <a:off x="2233974" y="727707"/>
          <a:ext cx="3742593" cy="5415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392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26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UC_Quả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LýSản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5494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phép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tạo,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xóa,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a,in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xuất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excel 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6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4478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ới q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ền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9461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ọn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 ”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từ thanh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thương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tử.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0002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28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23189">
                        <a:lnSpc>
                          <a:spcPct val="1032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ỉ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tạo,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xóa,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ãn,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xuất excel 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723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46050">
                        <a:lnSpc>
                          <a:spcPct val="1032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 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 các thao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ác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hỉnh sửa 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 viên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liệu.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28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97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D45FBF24-EF60-1D37-7D5E-C3400C787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15009"/>
              </p:ext>
            </p:extLst>
          </p:nvPr>
        </p:nvGraphicFramePr>
        <p:xfrm>
          <a:off x="6215433" y="727707"/>
          <a:ext cx="3742593" cy="1989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ọn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70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ẩm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bất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spc="20" dirty="0" err="1">
                          <a:latin typeface="Times New Roman"/>
                          <a:cs typeface="Times New Roman"/>
                        </a:rPr>
                        <a:t>kì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bsi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5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5113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chỉnh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trong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ục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ược cập nhật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cơ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ở dữ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liệu.</a:t>
                      </a:r>
                    </a:p>
                  </a:txBody>
                  <a:tcPr marL="0" marR="0" marT="0" marB="0">
                    <a:lnL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E6BCBD-217B-9014-52C3-083891FECEC8}"/>
              </a:ext>
            </a:extLst>
          </p:cNvPr>
          <p:cNvSpPr txBox="1"/>
          <p:nvPr/>
        </p:nvSpPr>
        <p:spPr>
          <a:xfrm>
            <a:off x="4447668" y="267258"/>
            <a:ext cx="329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endParaRPr lang="en-US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872129" y="0"/>
            <a:ext cx="4447742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1" y="0"/>
            <a:ext cx="2933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0566FC3-9717-96A3-28F5-88CBAF14A697}"/>
              </a:ext>
            </a:extLst>
          </p:cNvPr>
          <p:cNvSpPr/>
          <p:nvPr/>
        </p:nvSpPr>
        <p:spPr>
          <a:xfrm>
            <a:off x="2933701" y="533748"/>
            <a:ext cx="6629720" cy="5790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35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05210" y="765544"/>
            <a:ext cx="3292630" cy="565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45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12324"/>
              </p:ext>
            </p:extLst>
          </p:nvPr>
        </p:nvGraphicFramePr>
        <p:xfrm>
          <a:off x="142259" y="761028"/>
          <a:ext cx="3952130" cy="5560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392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6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UC_XửLý</a:t>
                      </a:r>
                      <a:r>
                        <a:rPr lang="en-US" sz="900" spc="1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ơnHàng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Xử 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20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xử 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9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494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“Thư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ại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đi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 tử”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-&gt;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lang="en-US" sz="900" b="1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b="1" dirty="0" err="1">
                          <a:latin typeface="Times New Roman"/>
                          <a:cs typeface="Times New Roman"/>
                        </a:rPr>
                        <a:t>ơn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hàn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g”.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A1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4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5242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diện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067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đơn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6098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tiế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đơ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“Create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voice”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5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8862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ộ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thoạ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đơn.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0675">
                        <a:lnSpc>
                          <a:spcPct val="1046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7.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nhận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Create 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Invoic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e”.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92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18110" algn="just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8.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nháp 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liệu.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C8E92246-F0F2-9592-A68D-BC98AC95E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44550"/>
              </p:ext>
            </p:extLst>
          </p:nvPr>
        </p:nvGraphicFramePr>
        <p:xfrm>
          <a:off x="4161698" y="761028"/>
          <a:ext cx="4014833" cy="5568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407">
                <a:tc rowSpan="15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spc="-5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ơn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ợc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ới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hình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hức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ền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ặt.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4310">
                        <a:lnSpc>
                          <a:spcPct val="1042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mục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hương 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điện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spc="1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-&gt;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lang="en-US" sz="900" b="1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b="1" spc="10" dirty="0" err="1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b="1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 hàng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chưa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tha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toá</a:t>
                      </a:r>
                      <a:r>
                        <a:rPr sz="900" b="1" spc="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7178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iếp bước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2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“Cancel”.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1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6987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ộ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thoạ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vớ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nộ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du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sẽ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gửi.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48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0675">
                        <a:lnSpc>
                          <a:spcPct val="1047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nhận 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nd cancel”.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61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4859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gửi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xóa đơn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khỏi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liệu.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2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A3.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2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48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0675" algn="just">
                        <a:lnSpc>
                          <a:spcPct val="1047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nhận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Create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nd view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invoice”.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61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18110" algn="just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nháp 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liệu.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5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5179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 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diện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C845CB0E-2F19-CFC7-678D-3AE0D6FD7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90708"/>
              </p:ext>
            </p:extLst>
          </p:nvPr>
        </p:nvGraphicFramePr>
        <p:xfrm>
          <a:off x="8243841" y="761028"/>
          <a:ext cx="3833859" cy="2548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Points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ục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ị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013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thành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côn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5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hận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522"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14/10/20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FA19F7-C8BE-0B43-A70D-74150729E5EA}"/>
              </a:ext>
            </a:extLst>
          </p:cNvPr>
          <p:cNvSpPr txBox="1"/>
          <p:nvPr/>
        </p:nvSpPr>
        <p:spPr>
          <a:xfrm>
            <a:off x="4552696" y="246847"/>
            <a:ext cx="3086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995582" y="0"/>
            <a:ext cx="420083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1" y="0"/>
            <a:ext cx="266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15092E6-C00D-41E4-0CC3-43EF502704F4}"/>
              </a:ext>
            </a:extLst>
          </p:cNvPr>
          <p:cNvSpPr/>
          <p:nvPr/>
        </p:nvSpPr>
        <p:spPr>
          <a:xfrm>
            <a:off x="2667000" y="0"/>
            <a:ext cx="855344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9857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438413" y="851720"/>
            <a:ext cx="3162743" cy="1402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82225"/>
              </p:ext>
            </p:extLst>
          </p:nvPr>
        </p:nvGraphicFramePr>
        <p:xfrm>
          <a:off x="2010518" y="847215"/>
          <a:ext cx="4014833" cy="5497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9807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3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UC_XửLýHó</a:t>
                      </a:r>
                      <a:r>
                        <a:rPr lang="en-US" sz="900" spc="10" dirty="0" err="1">
                          <a:latin typeface="Times New Roman"/>
                          <a:cs typeface="Times New Roman"/>
                        </a:rPr>
                        <a:t>aĐ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ơn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Xử 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7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18">
                <a:tc rowSpan="7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3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067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đơ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5242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 diện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067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muốn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9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0541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 bản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nháp.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6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“Confi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m”.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423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72085">
                        <a:lnSpc>
                          <a:spcPct val="1032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ổi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nhá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 chính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hức và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 vào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 sở dữ liệu.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F0F77C3-8A05-1691-5E74-564F391BE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48929"/>
              </p:ext>
            </p:extLst>
          </p:nvPr>
        </p:nvGraphicFramePr>
        <p:xfrm>
          <a:off x="6166651" y="847216"/>
          <a:ext cx="4014833" cy="5497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560">
                <a:tc>
                  <a:txBody>
                    <a:bodyPr/>
                    <a:lstStyle/>
                    <a:p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5621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7.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toá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hanh toá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bằn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í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điệ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A1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40">
                <a:tc rowSpan="7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bằ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tiền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mặt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7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5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“Register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7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88620">
                        <a:lnSpc>
                          <a:spcPct val="1036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ộ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thoạ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thanh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ằ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phương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thức tiền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mặt.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“Create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900" b="1" spc="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5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1526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thanh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oán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 th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đổi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toán.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001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cơ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liệu.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16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18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Points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16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ục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5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Xuất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đơ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16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18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ị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00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ết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8560"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16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118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14/10/20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120"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080749-65C6-2120-98F6-EE598EB280EF}"/>
              </a:ext>
            </a:extLst>
          </p:cNvPr>
          <p:cNvSpPr txBox="1"/>
          <p:nvPr/>
        </p:nvSpPr>
        <p:spPr>
          <a:xfrm>
            <a:off x="4552696" y="290965"/>
            <a:ext cx="3086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hoá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endParaRPr lang="en-US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201489" y="0"/>
            <a:ext cx="3789021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221D7AF8-9308-8E04-78C9-7F7E76EEB518}"/>
              </a:ext>
            </a:extLst>
          </p:cNvPr>
          <p:cNvSpPr/>
          <p:nvPr/>
        </p:nvSpPr>
        <p:spPr>
          <a:xfrm>
            <a:off x="3394451" y="0"/>
            <a:ext cx="540309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8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39947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2669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hoá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C196A71-A85B-5246-B6AB-8AAE715874C4}"/>
              </a:ext>
            </a:extLst>
          </p:cNvPr>
          <p:cNvSpPr/>
          <p:nvPr/>
        </p:nvSpPr>
        <p:spPr>
          <a:xfrm>
            <a:off x="2669721" y="1"/>
            <a:ext cx="83792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263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446577" y="749727"/>
            <a:ext cx="3162743" cy="1402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51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68649"/>
              </p:ext>
            </p:extLst>
          </p:nvPr>
        </p:nvGraphicFramePr>
        <p:xfrm>
          <a:off x="2018682" y="745222"/>
          <a:ext cx="4014833" cy="536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7209">
                <a:tc gridSpan="3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2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UC_Gửi&amp;In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óa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ơn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spc="1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ơn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4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gửi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179">
                <a:tc rowSpan="6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“Send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print”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3779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ộ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thoạ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vớ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nộ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du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il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5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2067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nhận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&amp; prin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5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5781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gửi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in 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thị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đã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gửi.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97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Points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93A77F32-1BA6-20EF-941A-7D3E10300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72457"/>
              </p:ext>
            </p:extLst>
          </p:nvPr>
        </p:nvGraphicFramePr>
        <p:xfrm>
          <a:off x="6158487" y="745222"/>
          <a:ext cx="4014834" cy="2272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“Send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print”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phải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ị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Chọn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ột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bất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lang="en-US" sz="900" spc="-25" dirty="0" err="1">
                          <a:latin typeface="Times New Roman"/>
                          <a:cs typeface="Times New Roman"/>
                        </a:rPr>
                        <a:t>ì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hóa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561"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32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14/10/20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06B3C6-A4F2-0BAD-4D1E-7350BE74ECC9}"/>
              </a:ext>
            </a:extLst>
          </p:cNvPr>
          <p:cNvSpPr txBox="1"/>
          <p:nvPr/>
        </p:nvSpPr>
        <p:spPr>
          <a:xfrm>
            <a:off x="4424916" y="274637"/>
            <a:ext cx="334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Gửi</a:t>
            </a:r>
            <a:r>
              <a:rPr lang="en-US" b="1" dirty="0"/>
              <a:t> &amp; In </a:t>
            </a:r>
            <a:r>
              <a:rPr lang="en-US" b="1" dirty="0" err="1"/>
              <a:t>hoá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endParaRPr lang="en-US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241286" y="0"/>
            <a:ext cx="1709428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1" y="0"/>
            <a:ext cx="2952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Gửi</a:t>
            </a:r>
            <a:r>
              <a:rPr lang="en-US" b="1" dirty="0"/>
              <a:t> &amp; In </a:t>
            </a:r>
            <a:r>
              <a:rPr lang="en-US" b="1" dirty="0" err="1"/>
              <a:t>hoá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E2B4C780-45F8-8C32-9092-BB1FCDA64638}"/>
              </a:ext>
            </a:extLst>
          </p:cNvPr>
          <p:cNvSpPr/>
          <p:nvPr/>
        </p:nvSpPr>
        <p:spPr>
          <a:xfrm>
            <a:off x="2663825" y="1103566"/>
            <a:ext cx="6864349" cy="4650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78788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49881" y="704966"/>
            <a:ext cx="3656290" cy="562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54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983269"/>
              </p:ext>
            </p:extLst>
          </p:nvPr>
        </p:nvGraphicFramePr>
        <p:xfrm>
          <a:off x="2297618" y="700446"/>
          <a:ext cx="3742593" cy="5533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3464">
                <a:tc gridSpan="3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gKêMu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Bán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Kê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Mua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phép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kê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về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bán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doa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ebs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5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ọn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“Bảng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ông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19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07645" algn="just">
                        <a:lnSpc>
                          <a:spcPct val="1034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 dữ liệu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ục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 hàng,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từ CS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28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70485">
                        <a:lnSpc>
                          <a:spcPct val="1036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 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tự tổng hợp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liệu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hống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kê đơn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hàng,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sản 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723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6192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bả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thốn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g,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đơn,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 xuất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chúng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lên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àn hình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32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97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hống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kê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bán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danh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8C827A45-23C1-A8CB-EF95-623956067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97221"/>
              </p:ext>
            </p:extLst>
          </p:nvPr>
        </p:nvGraphicFramePr>
        <p:xfrm>
          <a:off x="6170841" y="700446"/>
          <a:ext cx="3742593" cy="2199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179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52">
                <a:tc row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900" spc="5" dirty="0" err="1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ống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trị.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iển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thị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iểu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đồ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kê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mua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doanh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22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099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013"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04848E-330D-F2BC-7C3D-D30B3250CB79}"/>
              </a:ext>
            </a:extLst>
          </p:cNvPr>
          <p:cNvSpPr txBox="1"/>
          <p:nvPr/>
        </p:nvSpPr>
        <p:spPr>
          <a:xfrm>
            <a:off x="4405929" y="254915"/>
            <a:ext cx="338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kê</a:t>
            </a:r>
            <a:r>
              <a:rPr lang="en-US" b="1" dirty="0"/>
              <a:t> </a:t>
            </a:r>
            <a:r>
              <a:rPr lang="en-US" b="1" dirty="0" err="1"/>
              <a:t>mua</a:t>
            </a:r>
            <a:r>
              <a:rPr lang="en-US" b="1" dirty="0"/>
              <a:t> </a:t>
            </a:r>
            <a:r>
              <a:rPr lang="en-US" b="1" dirty="0" err="1"/>
              <a:t>bán</a:t>
            </a:r>
            <a:endParaRPr lang="en-US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938047" y="0"/>
            <a:ext cx="2315905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1" y="0"/>
            <a:ext cx="3181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kê</a:t>
            </a:r>
            <a:r>
              <a:rPr lang="en-US" b="1" dirty="0"/>
              <a:t> </a:t>
            </a:r>
            <a:r>
              <a:rPr lang="en-US" b="1" dirty="0" err="1"/>
              <a:t>mua</a:t>
            </a:r>
            <a:r>
              <a:rPr lang="en-US" b="1" dirty="0"/>
              <a:t> </a:t>
            </a:r>
            <a:r>
              <a:rPr lang="en-US" b="1" dirty="0" err="1"/>
              <a:t>bán</a:t>
            </a:r>
            <a:endParaRPr lang="en-US" b="1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6395A8E-9686-D8E4-7C88-47FD22F48FF9}"/>
              </a:ext>
            </a:extLst>
          </p:cNvPr>
          <p:cNvSpPr/>
          <p:nvPr/>
        </p:nvSpPr>
        <p:spPr>
          <a:xfrm>
            <a:off x="2307351" y="646331"/>
            <a:ext cx="7577298" cy="5578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26999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C0AF8F-8B92-6174-FBAD-971A948F06F5}"/>
              </a:ext>
            </a:extLst>
          </p:cNvPr>
          <p:cNvSpPr txBox="1"/>
          <p:nvPr/>
        </p:nvSpPr>
        <p:spPr>
          <a:xfrm>
            <a:off x="2583994" y="1596886"/>
            <a:ext cx="7021287" cy="3321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456565" algn="just">
              <a:lnSpc>
                <a:spcPct val="103400"/>
              </a:lnSpc>
            </a:pPr>
            <a:r>
              <a:rPr lang="vi-VN" sz="1800" spc="-10" dirty="0">
                <a:latin typeface="Times New Roman"/>
                <a:cs typeface="Times New Roman"/>
              </a:rPr>
              <a:t>Sơ</a:t>
            </a:r>
            <a:r>
              <a:rPr lang="vi-VN" sz="1800" spc="6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đồ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Class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trên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sử</a:t>
            </a:r>
            <a:r>
              <a:rPr lang="vi-VN" sz="1800" spc="7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d</a:t>
            </a:r>
            <a:r>
              <a:rPr lang="vi-VN" sz="1800" dirty="0" err="1">
                <a:latin typeface="Times New Roman"/>
                <a:cs typeface="Times New Roman"/>
              </a:rPr>
              <a:t>ụ</a:t>
            </a:r>
            <a:r>
              <a:rPr lang="vi-VN" sz="1800" spc="-10" dirty="0" err="1">
                <a:latin typeface="Times New Roman"/>
                <a:cs typeface="Times New Roman"/>
              </a:rPr>
              <a:t>ng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30" dirty="0">
                <a:latin typeface="Times New Roman"/>
                <a:cs typeface="Times New Roman"/>
              </a:rPr>
              <a:t>m</a:t>
            </a:r>
            <a:r>
              <a:rPr lang="vi-VN" sz="1800" spc="-10" dirty="0">
                <a:latin typeface="Times New Roman"/>
                <a:cs typeface="Times New Roman"/>
              </a:rPr>
              <a:t>ô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h</a:t>
            </a:r>
            <a:r>
              <a:rPr lang="vi-VN" sz="1800" spc="0" dirty="0" err="1">
                <a:latin typeface="Times New Roman"/>
                <a:cs typeface="Times New Roman"/>
              </a:rPr>
              <a:t>ì</a:t>
            </a:r>
            <a:r>
              <a:rPr lang="vi-VN" sz="1800" spc="-10" dirty="0" err="1">
                <a:latin typeface="Times New Roman"/>
                <a:cs typeface="Times New Roman"/>
              </a:rPr>
              <a:t>nh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MVC</a:t>
            </a:r>
            <a:r>
              <a:rPr lang="vi-VN" sz="1800" spc="75" dirty="0">
                <a:latin typeface="Times New Roman"/>
                <a:cs typeface="Times New Roman"/>
              </a:rPr>
              <a:t> </a:t>
            </a:r>
            <a:r>
              <a:rPr lang="vi-VN" sz="1800" spc="-15" dirty="0" err="1">
                <a:latin typeface="Times New Roman"/>
                <a:cs typeface="Times New Roman"/>
              </a:rPr>
              <a:t>M</a:t>
            </a:r>
            <a:r>
              <a:rPr lang="vi-VN" sz="1800" dirty="0" err="1">
                <a:latin typeface="Times New Roman"/>
                <a:cs typeface="Times New Roman"/>
              </a:rPr>
              <a:t>od</a:t>
            </a:r>
            <a:r>
              <a:rPr lang="vi-VN" sz="1800" spc="-5" dirty="0" err="1">
                <a:latin typeface="Times New Roman"/>
                <a:cs typeface="Times New Roman"/>
              </a:rPr>
              <a:t>el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5" dirty="0">
                <a:latin typeface="Times New Roman"/>
                <a:cs typeface="Times New Roman"/>
              </a:rPr>
              <a:t>-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View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–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15" dirty="0" err="1">
                <a:latin typeface="Times New Roman"/>
                <a:cs typeface="Times New Roman"/>
              </a:rPr>
              <a:t>Controlle</a:t>
            </a:r>
            <a:r>
              <a:rPr lang="vi-VN" sz="1800" spc="-5" dirty="0" err="1">
                <a:latin typeface="Times New Roman"/>
                <a:cs typeface="Times New Roman"/>
              </a:rPr>
              <a:t>r</a:t>
            </a:r>
            <a:r>
              <a:rPr lang="vi-VN" sz="1800" spc="-5" dirty="0">
                <a:latin typeface="Times New Roman"/>
                <a:cs typeface="Times New Roman"/>
              </a:rPr>
              <a:t>,</a:t>
            </a:r>
            <a:r>
              <a:rPr lang="vi-VN" sz="1800" spc="8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đ</a:t>
            </a:r>
            <a:r>
              <a:rPr lang="vi-VN" sz="1800" dirty="0">
                <a:latin typeface="Times New Roman"/>
                <a:cs typeface="Times New Roman"/>
              </a:rPr>
              <a:t>â</a:t>
            </a:r>
            <a:r>
              <a:rPr lang="vi-VN" sz="1800" spc="-10" dirty="0">
                <a:latin typeface="Times New Roman"/>
                <a:cs typeface="Times New Roman"/>
              </a:rPr>
              <a:t>y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là</a:t>
            </a:r>
            <a:r>
              <a:rPr lang="vi-VN" sz="1800" spc="80" dirty="0">
                <a:latin typeface="Times New Roman"/>
                <a:cs typeface="Times New Roman"/>
              </a:rPr>
              <a:t> </a:t>
            </a:r>
            <a:r>
              <a:rPr lang="vi-VN" sz="1800" spc="-30" dirty="0">
                <a:latin typeface="Times New Roman"/>
                <a:cs typeface="Times New Roman"/>
              </a:rPr>
              <a:t>m</a:t>
            </a:r>
            <a:r>
              <a:rPr lang="vi-VN" sz="1800" spc="-10" dirty="0">
                <a:latin typeface="Times New Roman"/>
                <a:cs typeface="Times New Roman"/>
              </a:rPr>
              <a:t>ô </a:t>
            </a:r>
            <a:r>
              <a:rPr lang="vi-VN" sz="1800" spc="-10" dirty="0" err="1">
                <a:latin typeface="Times New Roman"/>
                <a:cs typeface="Times New Roman"/>
              </a:rPr>
              <a:t>hình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</a:t>
            </a:r>
            <a:r>
              <a:rPr lang="vi-VN" sz="1800" spc="-5" dirty="0" err="1">
                <a:latin typeface="Times New Roman"/>
                <a:cs typeface="Times New Roman"/>
              </a:rPr>
              <a:t>ư</a:t>
            </a:r>
            <a:r>
              <a:rPr lang="vi-VN" sz="1800" spc="-15" dirty="0" err="1">
                <a:latin typeface="Times New Roman"/>
                <a:cs typeface="Times New Roman"/>
              </a:rPr>
              <a:t>ợ</a:t>
            </a:r>
            <a:r>
              <a:rPr lang="vi-VN" sz="1800" spc="-10" dirty="0" err="1">
                <a:latin typeface="Times New Roman"/>
                <a:cs typeface="Times New Roman"/>
              </a:rPr>
              <a:t>c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s</a:t>
            </a:r>
            <a:r>
              <a:rPr lang="vi-VN" sz="1800" spc="-10" dirty="0" err="1">
                <a:latin typeface="Times New Roman"/>
                <a:cs typeface="Times New Roman"/>
              </a:rPr>
              <a:t>ử</a:t>
            </a:r>
            <a:r>
              <a:rPr lang="vi-VN" sz="1800" spc="6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dụng</a:t>
            </a:r>
            <a:r>
              <a:rPr lang="vi-VN" sz="1800" spc="6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r</a:t>
            </a:r>
            <a:r>
              <a:rPr lang="vi-VN" sz="1800" spc="-10" dirty="0" err="1">
                <a:latin typeface="Times New Roman"/>
                <a:cs typeface="Times New Roman"/>
              </a:rPr>
              <a:t>ộ</a:t>
            </a:r>
            <a:r>
              <a:rPr lang="vi-VN" sz="1800" dirty="0" err="1">
                <a:latin typeface="Times New Roman"/>
                <a:cs typeface="Times New Roman"/>
              </a:rPr>
              <a:t>n</a:t>
            </a:r>
            <a:r>
              <a:rPr lang="vi-VN" sz="1800" spc="-10" dirty="0" err="1">
                <a:latin typeface="Times New Roman"/>
                <a:cs typeface="Times New Roman"/>
              </a:rPr>
              <a:t>g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rãi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5" dirty="0">
                <a:latin typeface="Times New Roman"/>
                <a:cs typeface="Times New Roman"/>
              </a:rPr>
              <a:t>tro</a:t>
            </a:r>
            <a:r>
              <a:rPr lang="vi-VN" sz="1800" dirty="0">
                <a:latin typeface="Times New Roman"/>
                <a:cs typeface="Times New Roman"/>
              </a:rPr>
              <a:t>n</a:t>
            </a:r>
            <a:r>
              <a:rPr lang="vi-VN" sz="1800" spc="-10" dirty="0">
                <a:latin typeface="Times New Roman"/>
                <a:cs typeface="Times New Roman"/>
              </a:rPr>
              <a:t>g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l</a:t>
            </a:r>
            <a:r>
              <a:rPr lang="vi-VN" sz="1800" spc="-10" dirty="0" err="1">
                <a:latin typeface="Times New Roman"/>
                <a:cs typeface="Times New Roman"/>
              </a:rPr>
              <a:t>ập</a:t>
            </a:r>
            <a:r>
              <a:rPr lang="vi-VN" sz="1800" spc="6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trình</a:t>
            </a:r>
            <a:r>
              <a:rPr lang="vi-VN" sz="1800" spc="6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Website</a:t>
            </a:r>
            <a:r>
              <a:rPr lang="vi-VN" sz="1800" spc="-5" dirty="0">
                <a:latin typeface="Times New Roman"/>
                <a:cs typeface="Times New Roman"/>
              </a:rPr>
              <a:t>.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Tr</a:t>
            </a:r>
            <a:r>
              <a:rPr lang="vi-VN" sz="1800" dirty="0">
                <a:latin typeface="Times New Roman"/>
                <a:cs typeface="Times New Roman"/>
              </a:rPr>
              <a:t>o</a:t>
            </a:r>
            <a:r>
              <a:rPr lang="vi-VN" sz="1800" spc="-10" dirty="0">
                <a:latin typeface="Times New Roman"/>
                <a:cs typeface="Times New Roman"/>
              </a:rPr>
              <a:t>ng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đó</a:t>
            </a:r>
            <a:r>
              <a:rPr lang="vi-VN" sz="1800" spc="6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Mod</a:t>
            </a:r>
            <a:r>
              <a:rPr lang="vi-VN" sz="1800" dirty="0" err="1">
                <a:latin typeface="Times New Roman"/>
                <a:cs typeface="Times New Roman"/>
              </a:rPr>
              <a:t>e</a:t>
            </a:r>
            <a:r>
              <a:rPr lang="vi-VN" sz="1800" spc="-5" dirty="0" err="1">
                <a:latin typeface="Times New Roman"/>
                <a:cs typeface="Times New Roman"/>
              </a:rPr>
              <a:t>l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là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0" dirty="0" err="1">
                <a:latin typeface="Times New Roman"/>
                <a:cs typeface="Times New Roman"/>
              </a:rPr>
              <a:t>l</a:t>
            </a:r>
            <a:r>
              <a:rPr lang="vi-VN" sz="1800" spc="-15" dirty="0" err="1">
                <a:latin typeface="Times New Roman"/>
                <a:cs typeface="Times New Roman"/>
              </a:rPr>
              <a:t>ớ</a:t>
            </a:r>
            <a:r>
              <a:rPr lang="vi-VN" sz="1800" spc="-10" dirty="0" err="1">
                <a:latin typeface="Times New Roman"/>
                <a:cs typeface="Times New Roman"/>
              </a:rPr>
              <a:t>p</a:t>
            </a:r>
            <a:r>
              <a:rPr lang="vi-VN" sz="1800" spc="6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ch</a:t>
            </a:r>
            <a:r>
              <a:rPr lang="vi-VN" sz="1800" spc="-5" dirty="0" err="1">
                <a:latin typeface="Times New Roman"/>
                <a:cs typeface="Times New Roman"/>
              </a:rPr>
              <a:t>ứ</a:t>
            </a:r>
            <a:r>
              <a:rPr lang="vi-VN" sz="1800" spc="-10" dirty="0" err="1">
                <a:latin typeface="Times New Roman"/>
                <a:cs typeface="Times New Roman"/>
              </a:rPr>
              <a:t>c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nĕ</a:t>
            </a:r>
            <a:r>
              <a:rPr lang="vi-VN" sz="1800" dirty="0" err="1">
                <a:latin typeface="Times New Roman"/>
                <a:cs typeface="Times New Roman"/>
              </a:rPr>
              <a:t>n</a:t>
            </a:r>
            <a:r>
              <a:rPr lang="vi-VN" sz="1800" spc="-10" dirty="0" err="1">
                <a:latin typeface="Times New Roman"/>
                <a:cs typeface="Times New Roman"/>
              </a:rPr>
              <a:t>g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thao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tác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3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</a:t>
            </a:r>
            <a:r>
              <a:rPr lang="vi-VN" sz="1800" dirty="0" err="1">
                <a:latin typeface="Times New Roman"/>
                <a:cs typeface="Times New Roman"/>
              </a:rPr>
              <a:t>ớ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đối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tư</a:t>
            </a:r>
            <a:r>
              <a:rPr lang="vi-VN" sz="1800" dirty="0" err="1">
                <a:latin typeface="Times New Roman"/>
                <a:cs typeface="Times New Roman"/>
              </a:rPr>
              <a:t>ợ</a:t>
            </a:r>
            <a:r>
              <a:rPr lang="vi-VN" sz="1800" spc="-10" dirty="0" err="1">
                <a:latin typeface="Times New Roman"/>
                <a:cs typeface="Times New Roman"/>
              </a:rPr>
              <a:t>ng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2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và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35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CSD</a:t>
            </a:r>
            <a:r>
              <a:rPr lang="vi-VN" sz="1800" dirty="0">
                <a:latin typeface="Times New Roman"/>
                <a:cs typeface="Times New Roman"/>
              </a:rPr>
              <a:t>L</a:t>
            </a:r>
            <a:r>
              <a:rPr lang="vi-VN" sz="1800" spc="-5" dirty="0">
                <a:latin typeface="Times New Roman"/>
                <a:cs typeface="Times New Roman"/>
              </a:rPr>
              <a:t>,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View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35" dirty="0">
                <a:latin typeface="Times New Roman"/>
                <a:cs typeface="Times New Roman"/>
              </a:rPr>
              <a:t> </a:t>
            </a:r>
            <a:r>
              <a:rPr lang="vi-VN" sz="1800" spc="0" dirty="0" err="1">
                <a:latin typeface="Times New Roman"/>
                <a:cs typeface="Times New Roman"/>
              </a:rPr>
              <a:t>l</a:t>
            </a:r>
            <a:r>
              <a:rPr lang="vi-VN" sz="1800" spc="-10" dirty="0" err="1">
                <a:latin typeface="Times New Roman"/>
                <a:cs typeface="Times New Roman"/>
              </a:rPr>
              <a:t>à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35" dirty="0">
                <a:latin typeface="Times New Roman"/>
                <a:cs typeface="Times New Roman"/>
              </a:rPr>
              <a:t> </a:t>
            </a:r>
            <a:r>
              <a:rPr lang="vi-VN" sz="1800" spc="0" dirty="0" err="1">
                <a:latin typeface="Times New Roman"/>
                <a:cs typeface="Times New Roman"/>
              </a:rPr>
              <a:t>l</a:t>
            </a:r>
            <a:r>
              <a:rPr lang="vi-VN" sz="1800" dirty="0" err="1">
                <a:latin typeface="Times New Roman"/>
                <a:cs typeface="Times New Roman"/>
              </a:rPr>
              <a:t>ớ</a:t>
            </a:r>
            <a:r>
              <a:rPr lang="vi-VN" sz="1800" spc="-10" dirty="0" err="1">
                <a:latin typeface="Times New Roman"/>
                <a:cs typeface="Times New Roman"/>
              </a:rPr>
              <a:t>p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giao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di</a:t>
            </a:r>
            <a:r>
              <a:rPr lang="vi-VN" sz="1800" spc="-10" dirty="0" err="1">
                <a:latin typeface="Times New Roman"/>
                <a:cs typeface="Times New Roman"/>
              </a:rPr>
              <a:t>ện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2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h</a:t>
            </a:r>
            <a:r>
              <a:rPr lang="vi-VN" sz="1800" dirty="0" err="1">
                <a:latin typeface="Times New Roman"/>
                <a:cs typeface="Times New Roman"/>
              </a:rPr>
              <a:t>i</a:t>
            </a:r>
            <a:r>
              <a:rPr lang="vi-VN" sz="1800" spc="-10" dirty="0" err="1">
                <a:latin typeface="Times New Roman"/>
                <a:cs typeface="Times New Roman"/>
              </a:rPr>
              <a:t>ển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spc="-5" dirty="0">
                <a:latin typeface="Times New Roman"/>
                <a:cs typeface="Times New Roman"/>
              </a:rPr>
              <a:t>t</a:t>
            </a:r>
            <a:r>
              <a:rPr lang="vi-VN" sz="1800" dirty="0">
                <a:latin typeface="Times New Roman"/>
                <a:cs typeface="Times New Roman"/>
              </a:rPr>
              <a:t>h</a:t>
            </a:r>
            <a:r>
              <a:rPr lang="vi-VN" sz="1800" spc="-5" dirty="0">
                <a:latin typeface="Times New Roman"/>
                <a:cs typeface="Times New Roman"/>
              </a:rPr>
              <a:t>i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dirty="0">
                <a:latin typeface="Times New Roman"/>
                <a:cs typeface="Times New Roman"/>
              </a:rPr>
              <a:t>g</a:t>
            </a:r>
            <a:r>
              <a:rPr lang="vi-VN" sz="1800" spc="-10" dirty="0">
                <a:latin typeface="Times New Roman"/>
                <a:cs typeface="Times New Roman"/>
              </a:rPr>
              <a:t>iao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4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d</a:t>
            </a:r>
            <a:r>
              <a:rPr lang="vi-VN" sz="1800" dirty="0" err="1">
                <a:latin typeface="Times New Roman"/>
                <a:cs typeface="Times New Roman"/>
              </a:rPr>
              <a:t>i</a:t>
            </a:r>
            <a:r>
              <a:rPr lang="vi-VN" sz="1800" spc="-10" dirty="0" err="1">
                <a:latin typeface="Times New Roman"/>
                <a:cs typeface="Times New Roman"/>
              </a:rPr>
              <a:t>ện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3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</a:t>
            </a:r>
            <a:r>
              <a:rPr lang="vi-VN" sz="1800" dirty="0" err="1">
                <a:latin typeface="Times New Roman"/>
                <a:cs typeface="Times New Roman"/>
              </a:rPr>
              <a:t>ế</a:t>
            </a:r>
            <a:r>
              <a:rPr lang="vi-VN" sz="1800" spc="-10" dirty="0" err="1">
                <a:latin typeface="Times New Roman"/>
                <a:cs typeface="Times New Roman"/>
              </a:rPr>
              <a:t>n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35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cho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ng</a:t>
            </a:r>
            <a:r>
              <a:rPr lang="vi-VN" sz="1800" spc="-5" dirty="0" err="1">
                <a:latin typeface="Times New Roman"/>
                <a:cs typeface="Times New Roman"/>
              </a:rPr>
              <a:t>ư</a:t>
            </a:r>
            <a:r>
              <a:rPr lang="vi-VN" sz="1800" spc="-15" dirty="0" err="1">
                <a:latin typeface="Times New Roman"/>
                <a:cs typeface="Times New Roman"/>
              </a:rPr>
              <a:t>ờ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1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sử</a:t>
            </a:r>
            <a:r>
              <a:rPr lang="vi-VN" sz="1800" spc="15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d</a:t>
            </a:r>
            <a:r>
              <a:rPr lang="vi-VN" sz="1800" spc="-10" dirty="0" err="1">
                <a:latin typeface="Times New Roman"/>
                <a:cs typeface="Times New Roman"/>
              </a:rPr>
              <a:t>ụng</a:t>
            </a:r>
            <a:r>
              <a:rPr lang="vi-VN" sz="1800" spc="-10" dirty="0">
                <a:latin typeface="Times New Roman"/>
                <a:cs typeface="Times New Roman"/>
              </a:rPr>
              <a:t>,</a:t>
            </a:r>
            <a:r>
              <a:rPr lang="vi-VN" sz="1800" spc="1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còn</a:t>
            </a:r>
            <a:r>
              <a:rPr lang="vi-VN" sz="1800" spc="2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l</a:t>
            </a:r>
            <a:r>
              <a:rPr lang="vi-VN" sz="1800" spc="-15" dirty="0" err="1">
                <a:latin typeface="Times New Roman"/>
                <a:cs typeface="Times New Roman"/>
              </a:rPr>
              <a:t>ớ</a:t>
            </a:r>
            <a:r>
              <a:rPr lang="vi-VN" sz="1800" spc="-10" dirty="0" err="1">
                <a:latin typeface="Times New Roman"/>
                <a:cs typeface="Times New Roman"/>
              </a:rPr>
              <a:t>p</a:t>
            </a:r>
            <a:r>
              <a:rPr lang="vi-VN" sz="1800" spc="1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Contr</a:t>
            </a:r>
            <a:r>
              <a:rPr lang="vi-VN" sz="1800" dirty="0" err="1">
                <a:latin typeface="Times New Roman"/>
                <a:cs typeface="Times New Roman"/>
              </a:rPr>
              <a:t>o</a:t>
            </a:r>
            <a:r>
              <a:rPr lang="vi-VN" sz="1800" spc="-5" dirty="0" err="1">
                <a:latin typeface="Times New Roman"/>
                <a:cs typeface="Times New Roman"/>
              </a:rPr>
              <a:t>ller</a:t>
            </a:r>
            <a:r>
              <a:rPr lang="vi-VN" sz="1800" spc="10" dirty="0">
                <a:latin typeface="Times New Roman"/>
                <a:cs typeface="Times New Roman"/>
              </a:rPr>
              <a:t> </a:t>
            </a:r>
            <a:r>
              <a:rPr lang="vi-VN" sz="1800" spc="0" dirty="0" err="1">
                <a:latin typeface="Times New Roman"/>
                <a:cs typeface="Times New Roman"/>
              </a:rPr>
              <a:t>l</a:t>
            </a:r>
            <a:r>
              <a:rPr lang="vi-VN" sz="1800" spc="-10" dirty="0" err="1">
                <a:latin typeface="Times New Roman"/>
                <a:cs typeface="Times New Roman"/>
              </a:rPr>
              <a:t>à</a:t>
            </a:r>
            <a:r>
              <a:rPr lang="vi-VN" sz="1800" spc="10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lớ</a:t>
            </a:r>
            <a:r>
              <a:rPr lang="vi-VN" sz="1800" spc="-10" dirty="0" err="1">
                <a:latin typeface="Times New Roman"/>
                <a:cs typeface="Times New Roman"/>
              </a:rPr>
              <a:t>p</a:t>
            </a:r>
            <a:r>
              <a:rPr lang="vi-VN" sz="1800" spc="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xử</a:t>
            </a:r>
            <a:r>
              <a:rPr lang="vi-VN" sz="1800" spc="2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lí</a:t>
            </a:r>
            <a:r>
              <a:rPr lang="vi-VN" sz="1800" spc="2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các</a:t>
            </a:r>
            <a:r>
              <a:rPr lang="vi-VN" sz="1800" spc="1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s</a:t>
            </a:r>
            <a:r>
              <a:rPr lang="vi-VN" sz="1800" spc="-10" dirty="0" err="1">
                <a:latin typeface="Times New Roman"/>
                <a:cs typeface="Times New Roman"/>
              </a:rPr>
              <a:t>ự</a:t>
            </a:r>
            <a:r>
              <a:rPr lang="vi-VN" sz="1800" spc="1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ki</a:t>
            </a:r>
            <a:r>
              <a:rPr lang="vi-VN" sz="1800" dirty="0" err="1">
                <a:latin typeface="Times New Roman"/>
                <a:cs typeface="Times New Roman"/>
              </a:rPr>
              <a:t>ệ</a:t>
            </a:r>
            <a:r>
              <a:rPr lang="vi-VN" sz="1800" spc="-5" dirty="0" err="1">
                <a:latin typeface="Times New Roman"/>
                <a:cs typeface="Times New Roman"/>
              </a:rPr>
              <a:t>n</a:t>
            </a:r>
            <a:r>
              <a:rPr lang="vi-VN" sz="1800" spc="-5" dirty="0">
                <a:latin typeface="Times New Roman"/>
                <a:cs typeface="Times New Roman"/>
              </a:rPr>
              <a:t>,</a:t>
            </a:r>
            <a:r>
              <a:rPr lang="vi-VN" sz="1800" spc="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</a:t>
            </a:r>
            <a:r>
              <a:rPr lang="vi-VN" sz="1800" dirty="0" err="1">
                <a:latin typeface="Times New Roman"/>
                <a:cs typeface="Times New Roman"/>
              </a:rPr>
              <a:t>á</a:t>
            </a:r>
            <a:r>
              <a:rPr lang="vi-VN" sz="1800" spc="-10" dirty="0" err="1">
                <a:latin typeface="Times New Roman"/>
                <a:cs typeface="Times New Roman"/>
              </a:rPr>
              <a:t>c</a:t>
            </a:r>
            <a:r>
              <a:rPr lang="vi-VN" sz="1800" spc="1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vụ</a:t>
            </a:r>
            <a:r>
              <a:rPr lang="vi-VN" sz="1800" spc="-5" dirty="0">
                <a:latin typeface="Times New Roman"/>
                <a:cs typeface="Times New Roman"/>
              </a:rPr>
              <a:t>,</a:t>
            </a:r>
            <a:r>
              <a:rPr lang="vi-VN" sz="1800" spc="1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hà</a:t>
            </a:r>
            <a:r>
              <a:rPr lang="vi-VN" sz="1800" dirty="0" err="1">
                <a:latin typeface="Times New Roman"/>
                <a:cs typeface="Times New Roman"/>
              </a:rPr>
              <a:t>n</a:t>
            </a:r>
            <a:r>
              <a:rPr lang="vi-VN" sz="1800" spc="-10" dirty="0" err="1">
                <a:latin typeface="Times New Roman"/>
                <a:cs typeface="Times New Roman"/>
              </a:rPr>
              <a:t>h</a:t>
            </a:r>
            <a:r>
              <a:rPr lang="vi-VN" sz="1800" spc="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đ</a:t>
            </a:r>
            <a:r>
              <a:rPr lang="vi-VN" sz="1800" spc="-10" dirty="0" err="1">
                <a:latin typeface="Times New Roman"/>
                <a:cs typeface="Times New Roman"/>
              </a:rPr>
              <a:t>ộng</a:t>
            </a:r>
            <a:r>
              <a:rPr lang="vi-VN" sz="1800" spc="2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của</a:t>
            </a:r>
            <a:r>
              <a:rPr lang="vi-VN" sz="1800" spc="2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ng</a:t>
            </a:r>
            <a:r>
              <a:rPr lang="vi-VN" sz="1800" dirty="0" err="1">
                <a:latin typeface="Times New Roman"/>
                <a:cs typeface="Times New Roman"/>
              </a:rPr>
              <a:t>ư</a:t>
            </a:r>
            <a:r>
              <a:rPr lang="vi-VN" sz="1800" spc="-15" dirty="0" err="1">
                <a:latin typeface="Times New Roman"/>
                <a:cs typeface="Times New Roman"/>
              </a:rPr>
              <a:t>ờ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sử</a:t>
            </a:r>
            <a:r>
              <a:rPr lang="vi-VN" sz="1800" spc="16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dụng</a:t>
            </a:r>
            <a:r>
              <a:rPr lang="vi-VN" sz="1800" spc="15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từ</a:t>
            </a:r>
            <a:r>
              <a:rPr lang="vi-VN" sz="1800" spc="16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View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6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sang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6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Model</a:t>
            </a:r>
            <a:r>
              <a:rPr lang="vi-VN" sz="1800" spc="15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và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5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ng</a:t>
            </a:r>
            <a:r>
              <a:rPr lang="vi-VN" sz="1800" spc="-5" dirty="0" err="1">
                <a:latin typeface="Times New Roman"/>
                <a:cs typeface="Times New Roman"/>
              </a:rPr>
              <a:t>ư</a:t>
            </a:r>
            <a:r>
              <a:rPr lang="vi-VN" sz="1800" spc="-15" dirty="0" err="1">
                <a:latin typeface="Times New Roman"/>
                <a:cs typeface="Times New Roman"/>
              </a:rPr>
              <a:t>ợ</a:t>
            </a:r>
            <a:r>
              <a:rPr lang="vi-VN" sz="1800" spc="-10" dirty="0" err="1">
                <a:latin typeface="Times New Roman"/>
                <a:cs typeface="Times New Roman"/>
              </a:rPr>
              <a:t>c</a:t>
            </a:r>
            <a:r>
              <a:rPr lang="vi-VN" sz="1800" spc="15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l</a:t>
            </a:r>
            <a:r>
              <a:rPr lang="vi-VN" sz="1800" spc="-10" dirty="0" err="1">
                <a:latin typeface="Times New Roman"/>
                <a:cs typeface="Times New Roman"/>
              </a:rPr>
              <a:t>ạ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-5" dirty="0">
                <a:latin typeface="Times New Roman"/>
                <a:cs typeface="Times New Roman"/>
              </a:rPr>
              <a:t>,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6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các</a:t>
            </a:r>
            <a:r>
              <a:rPr lang="vi-VN" sz="1800" spc="15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l</a:t>
            </a:r>
            <a:r>
              <a:rPr lang="vi-VN" sz="1800" spc="-15" dirty="0" err="1">
                <a:latin typeface="Times New Roman"/>
                <a:cs typeface="Times New Roman"/>
              </a:rPr>
              <a:t>ớ</a:t>
            </a:r>
            <a:r>
              <a:rPr lang="vi-VN" sz="1800" spc="-10" dirty="0" err="1">
                <a:latin typeface="Times New Roman"/>
                <a:cs typeface="Times New Roman"/>
              </a:rPr>
              <a:t>p</a:t>
            </a:r>
            <a:r>
              <a:rPr lang="vi-VN" sz="1800" spc="15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tương</a:t>
            </a:r>
            <a:r>
              <a:rPr lang="vi-VN" sz="1800" spc="16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tác</a:t>
            </a:r>
            <a:r>
              <a:rPr lang="vi-VN" sz="1800" spc="150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v</a:t>
            </a:r>
            <a:r>
              <a:rPr lang="vi-VN" sz="1800" spc="-15" dirty="0" err="1">
                <a:latin typeface="Times New Roman"/>
                <a:cs typeface="Times New Roman"/>
              </a:rPr>
              <a:t>ớ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5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nhau</a:t>
            </a:r>
            <a:r>
              <a:rPr lang="vi-VN" sz="1800" spc="15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như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55" dirty="0">
                <a:latin typeface="Times New Roman"/>
                <a:cs typeface="Times New Roman"/>
              </a:rPr>
              <a:t> </a:t>
            </a:r>
            <a:r>
              <a:rPr lang="vi-VN" sz="1800" spc="-20" dirty="0" err="1">
                <a:latin typeface="Times New Roman"/>
                <a:cs typeface="Times New Roman"/>
              </a:rPr>
              <a:t>m</a:t>
            </a:r>
            <a:r>
              <a:rPr lang="vi-VN" sz="1800" spc="-10" dirty="0" err="1">
                <a:latin typeface="Times New Roman"/>
                <a:cs typeface="Times New Roman"/>
              </a:rPr>
              <a:t>ộ</a:t>
            </a:r>
            <a:r>
              <a:rPr lang="vi-VN" sz="1800" spc="-5" dirty="0" err="1">
                <a:latin typeface="Times New Roman"/>
                <a:cs typeface="Times New Roman"/>
              </a:rPr>
              <a:t>t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6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thể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thống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nhấ</a:t>
            </a:r>
            <a:r>
              <a:rPr lang="vi-VN" sz="1800" spc="-5" dirty="0" err="1">
                <a:latin typeface="Times New Roman"/>
                <a:cs typeface="Times New Roman"/>
              </a:rPr>
              <a:t>t</a:t>
            </a:r>
            <a:r>
              <a:rPr lang="vi-VN" sz="1800" spc="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và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khi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0" dirty="0" err="1">
                <a:latin typeface="Times New Roman"/>
                <a:cs typeface="Times New Roman"/>
              </a:rPr>
              <a:t>t</a:t>
            </a:r>
            <a:r>
              <a:rPr lang="vi-VN" sz="1800" spc="-10" dirty="0" err="1">
                <a:latin typeface="Times New Roman"/>
                <a:cs typeface="Times New Roman"/>
              </a:rPr>
              <a:t>h</a:t>
            </a:r>
            <a:r>
              <a:rPr lang="vi-VN" sz="1800" dirty="0" err="1">
                <a:latin typeface="Times New Roman"/>
                <a:cs typeface="Times New Roman"/>
              </a:rPr>
              <a:t>i</a:t>
            </a:r>
            <a:r>
              <a:rPr lang="vi-VN" sz="1800" spc="-10" dirty="0" err="1">
                <a:latin typeface="Times New Roman"/>
                <a:cs typeface="Times New Roman"/>
              </a:rPr>
              <a:t>ếu</a:t>
            </a:r>
            <a:r>
              <a:rPr lang="vi-VN" sz="1800" spc="5" dirty="0">
                <a:latin typeface="Times New Roman"/>
                <a:cs typeface="Times New Roman"/>
              </a:rPr>
              <a:t> </a:t>
            </a:r>
            <a:r>
              <a:rPr lang="vi-VN" sz="1800" spc="-5" dirty="0">
                <a:latin typeface="Times New Roman"/>
                <a:cs typeface="Times New Roman"/>
              </a:rPr>
              <a:t>đi </a:t>
            </a:r>
            <a:r>
              <a:rPr lang="vi-VN" sz="1800" spc="-10" dirty="0">
                <a:latin typeface="Times New Roman"/>
                <a:cs typeface="Times New Roman"/>
              </a:rPr>
              <a:t>1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l</a:t>
            </a:r>
            <a:r>
              <a:rPr lang="vi-VN" sz="1800" spc="-15" dirty="0" err="1">
                <a:latin typeface="Times New Roman"/>
                <a:cs typeface="Times New Roman"/>
              </a:rPr>
              <a:t>ớ</a:t>
            </a:r>
            <a:r>
              <a:rPr lang="vi-VN" sz="1800" spc="-10" dirty="0" err="1">
                <a:latin typeface="Times New Roman"/>
                <a:cs typeface="Times New Roman"/>
              </a:rPr>
              <a:t>p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0" dirty="0" err="1">
                <a:latin typeface="Times New Roman"/>
                <a:cs typeface="Times New Roman"/>
              </a:rPr>
              <a:t>t</a:t>
            </a:r>
            <a:r>
              <a:rPr lang="vi-VN" sz="1800" spc="-5" dirty="0" err="1">
                <a:latin typeface="Times New Roman"/>
                <a:cs typeface="Times New Roman"/>
              </a:rPr>
              <a:t>hì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hệ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t</a:t>
            </a:r>
            <a:r>
              <a:rPr lang="vi-VN" sz="1800" dirty="0" err="1">
                <a:latin typeface="Times New Roman"/>
                <a:cs typeface="Times New Roman"/>
              </a:rPr>
              <a:t>h</a:t>
            </a:r>
            <a:r>
              <a:rPr lang="vi-VN" sz="1800" spc="-10" dirty="0" err="1">
                <a:latin typeface="Times New Roman"/>
                <a:cs typeface="Times New Roman"/>
              </a:rPr>
              <a:t>ống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sẽ</a:t>
            </a:r>
            <a:r>
              <a:rPr lang="vi-VN" sz="1800" spc="1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không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ho</a:t>
            </a:r>
            <a:r>
              <a:rPr lang="vi-VN" sz="1800" dirty="0" err="1">
                <a:latin typeface="Times New Roman"/>
                <a:cs typeface="Times New Roman"/>
              </a:rPr>
              <a:t>à</a:t>
            </a:r>
            <a:r>
              <a:rPr lang="vi-VN" sz="1800" spc="-10" dirty="0" err="1">
                <a:latin typeface="Times New Roman"/>
                <a:cs typeface="Times New Roman"/>
              </a:rPr>
              <a:t>n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thi</a:t>
            </a:r>
            <a:r>
              <a:rPr lang="vi-VN" sz="1800" spc="-10" dirty="0" err="1">
                <a:latin typeface="Times New Roman"/>
                <a:cs typeface="Times New Roman"/>
              </a:rPr>
              <a:t>ệ</a:t>
            </a:r>
            <a:r>
              <a:rPr lang="vi-VN" sz="1800" spc="-5" dirty="0" err="1">
                <a:latin typeface="Times New Roman"/>
                <a:cs typeface="Times New Roman"/>
              </a:rPr>
              <a:t>n</a:t>
            </a:r>
            <a:r>
              <a:rPr lang="vi-VN" sz="1800" spc="-5" dirty="0">
                <a:latin typeface="Times New Roman"/>
                <a:cs typeface="Times New Roman"/>
              </a:rPr>
              <a:t>.</a:t>
            </a:r>
            <a:endParaRPr lang="vi-VN" sz="1800" dirty="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103400"/>
              </a:lnSpc>
              <a:spcBef>
                <a:spcPts val="795"/>
              </a:spcBef>
            </a:pPr>
            <a:r>
              <a:rPr lang="vi-VN" sz="1800" spc="-10" dirty="0">
                <a:latin typeface="Times New Roman"/>
                <a:cs typeface="Times New Roman"/>
              </a:rPr>
              <a:t>Trên</a:t>
            </a:r>
            <a:r>
              <a:rPr lang="vi-VN" sz="1800" spc="13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sơ</a:t>
            </a:r>
            <a:r>
              <a:rPr lang="vi-VN" sz="1800" spc="12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đồ</a:t>
            </a:r>
            <a:r>
              <a:rPr lang="vi-VN" sz="1800" spc="13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class</a:t>
            </a:r>
            <a:r>
              <a:rPr lang="vi-VN" sz="1800" spc="12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các</a:t>
            </a:r>
            <a:r>
              <a:rPr lang="vi-VN" sz="1800" spc="130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l</a:t>
            </a:r>
            <a:r>
              <a:rPr lang="vi-VN" sz="1800" spc="-15" dirty="0" err="1">
                <a:latin typeface="Times New Roman"/>
                <a:cs typeface="Times New Roman"/>
              </a:rPr>
              <a:t>ớ</a:t>
            </a:r>
            <a:r>
              <a:rPr lang="vi-VN" sz="1800" spc="-10" dirty="0" err="1">
                <a:latin typeface="Times New Roman"/>
                <a:cs typeface="Times New Roman"/>
              </a:rPr>
              <a:t>p</a:t>
            </a:r>
            <a:r>
              <a:rPr lang="vi-VN" sz="1800" spc="12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Model</a:t>
            </a:r>
            <a:r>
              <a:rPr lang="vi-VN" sz="1800" spc="13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–</a:t>
            </a:r>
            <a:r>
              <a:rPr lang="vi-VN" sz="1800" spc="13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View</a:t>
            </a:r>
            <a:r>
              <a:rPr lang="vi-VN" sz="1800" spc="13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–</a:t>
            </a:r>
            <a:r>
              <a:rPr lang="vi-VN" sz="1800" spc="130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C</a:t>
            </a:r>
            <a:r>
              <a:rPr lang="vi-VN" sz="1800" spc="-5" dirty="0" err="1">
                <a:latin typeface="Times New Roman"/>
                <a:cs typeface="Times New Roman"/>
              </a:rPr>
              <a:t>ontroller</a:t>
            </a:r>
            <a:r>
              <a:rPr lang="vi-VN" sz="1800" spc="12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</a:t>
            </a:r>
            <a:r>
              <a:rPr lang="vi-VN" sz="1800" dirty="0" err="1">
                <a:latin typeface="Times New Roman"/>
                <a:cs typeface="Times New Roman"/>
              </a:rPr>
              <a:t>ư</a:t>
            </a:r>
            <a:r>
              <a:rPr lang="vi-VN" sz="1800" spc="-15" dirty="0" err="1">
                <a:latin typeface="Times New Roman"/>
                <a:cs typeface="Times New Roman"/>
              </a:rPr>
              <a:t>ợ</a:t>
            </a:r>
            <a:r>
              <a:rPr lang="vi-VN" sz="1800" spc="-10" dirty="0" err="1">
                <a:latin typeface="Times New Roman"/>
                <a:cs typeface="Times New Roman"/>
              </a:rPr>
              <a:t>c</a:t>
            </a:r>
            <a:r>
              <a:rPr lang="vi-VN" sz="1800" spc="12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kí</a:t>
            </a:r>
            <a:r>
              <a:rPr lang="vi-VN" sz="1800" spc="12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hi</a:t>
            </a:r>
            <a:r>
              <a:rPr lang="vi-VN" sz="1800" spc="-10" dirty="0" err="1">
                <a:latin typeface="Times New Roman"/>
                <a:cs typeface="Times New Roman"/>
              </a:rPr>
              <a:t>ệu</a:t>
            </a:r>
            <a:r>
              <a:rPr lang="vi-VN" sz="1800" spc="125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phân</a:t>
            </a:r>
            <a:r>
              <a:rPr lang="vi-VN" sz="1800" spc="12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bi</a:t>
            </a:r>
            <a:r>
              <a:rPr lang="vi-VN" sz="1800" spc="-10" dirty="0" err="1">
                <a:latin typeface="Times New Roman"/>
                <a:cs typeface="Times New Roman"/>
              </a:rPr>
              <a:t>ệ</a:t>
            </a:r>
            <a:r>
              <a:rPr lang="vi-VN" sz="1800" spc="-5" dirty="0" err="1">
                <a:latin typeface="Times New Roman"/>
                <a:cs typeface="Times New Roman"/>
              </a:rPr>
              <a:t>t</a:t>
            </a:r>
            <a:r>
              <a:rPr lang="vi-VN" sz="1800" spc="130" dirty="0">
                <a:latin typeface="Times New Roman"/>
                <a:cs typeface="Times New Roman"/>
              </a:rPr>
              <a:t> </a:t>
            </a:r>
            <a:r>
              <a:rPr lang="vi-VN" sz="1800" spc="-5" dirty="0">
                <a:latin typeface="Times New Roman"/>
                <a:cs typeface="Times New Roman"/>
              </a:rPr>
              <a:t>ở </a:t>
            </a:r>
            <a:r>
              <a:rPr lang="vi-VN" sz="1800" spc="-10" dirty="0" err="1">
                <a:latin typeface="Times New Roman"/>
                <a:cs typeface="Times New Roman"/>
              </a:rPr>
              <a:t>c</a:t>
            </a:r>
            <a:r>
              <a:rPr lang="vi-VN" sz="1800" spc="-15" dirty="0" err="1">
                <a:latin typeface="Times New Roman"/>
                <a:cs typeface="Times New Roman"/>
              </a:rPr>
              <a:t>u</a:t>
            </a:r>
            <a:r>
              <a:rPr lang="vi-VN" sz="1800" spc="-10" dirty="0" err="1">
                <a:latin typeface="Times New Roman"/>
                <a:cs typeface="Times New Roman"/>
              </a:rPr>
              <a:t>ố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tên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clas</a:t>
            </a:r>
            <a:r>
              <a:rPr lang="vi-VN" sz="1800" spc="0" dirty="0" err="1">
                <a:latin typeface="Times New Roman"/>
                <a:cs typeface="Times New Roman"/>
              </a:rPr>
              <a:t>s</a:t>
            </a:r>
            <a:r>
              <a:rPr lang="vi-VN" sz="1800" spc="-5" dirty="0">
                <a:latin typeface="Times New Roman"/>
                <a:cs typeface="Times New Roman"/>
              </a:rPr>
              <a:t>,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và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ngo</a:t>
            </a:r>
            <a:r>
              <a:rPr lang="vi-VN" sz="1800" dirty="0" err="1">
                <a:latin typeface="Times New Roman"/>
                <a:cs typeface="Times New Roman"/>
              </a:rPr>
              <a:t>à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spc="-5" dirty="0">
                <a:latin typeface="Times New Roman"/>
                <a:cs typeface="Times New Roman"/>
              </a:rPr>
              <a:t>ra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m</a:t>
            </a:r>
            <a:r>
              <a:rPr lang="vi-VN" sz="1800" spc="-10" dirty="0" err="1">
                <a:latin typeface="Times New Roman"/>
                <a:cs typeface="Times New Roman"/>
              </a:rPr>
              <a:t>ố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dirty="0">
                <a:latin typeface="Times New Roman"/>
                <a:cs typeface="Times New Roman"/>
              </a:rPr>
              <a:t>q</a:t>
            </a:r>
            <a:r>
              <a:rPr lang="vi-VN" sz="1800" spc="-10" dirty="0">
                <a:latin typeface="Times New Roman"/>
                <a:cs typeface="Times New Roman"/>
              </a:rPr>
              <a:t>uan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h</a:t>
            </a:r>
            <a:r>
              <a:rPr lang="vi-VN" sz="1800" spc="-10" dirty="0" err="1">
                <a:latin typeface="Times New Roman"/>
                <a:cs typeface="Times New Roman"/>
              </a:rPr>
              <a:t>ệ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của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c</a:t>
            </a:r>
            <a:r>
              <a:rPr lang="vi-VN" sz="1800" spc="-10" dirty="0" err="1">
                <a:latin typeface="Times New Roman"/>
                <a:cs typeface="Times New Roman"/>
              </a:rPr>
              <a:t>ác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l</a:t>
            </a:r>
            <a:r>
              <a:rPr lang="vi-VN" sz="1800" spc="-15" dirty="0" err="1">
                <a:latin typeface="Times New Roman"/>
                <a:cs typeface="Times New Roman"/>
              </a:rPr>
              <a:t>ớ</a:t>
            </a:r>
            <a:r>
              <a:rPr lang="vi-VN" sz="1800" spc="-10" dirty="0" err="1">
                <a:latin typeface="Times New Roman"/>
                <a:cs typeface="Times New Roman"/>
              </a:rPr>
              <a:t>p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</a:t>
            </a:r>
            <a:r>
              <a:rPr lang="vi-VN" sz="1800" spc="-5" dirty="0" err="1">
                <a:latin typeface="Times New Roman"/>
                <a:cs typeface="Times New Roman"/>
              </a:rPr>
              <a:t>ư</a:t>
            </a:r>
            <a:r>
              <a:rPr lang="vi-VN" sz="1800" spc="-15" dirty="0" err="1">
                <a:latin typeface="Times New Roman"/>
                <a:cs typeface="Times New Roman"/>
              </a:rPr>
              <a:t>ợ</a:t>
            </a:r>
            <a:r>
              <a:rPr lang="vi-VN" sz="1800" spc="-10" dirty="0" err="1">
                <a:latin typeface="Times New Roman"/>
                <a:cs typeface="Times New Roman"/>
              </a:rPr>
              <a:t>c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th</a:t>
            </a:r>
            <a:r>
              <a:rPr lang="vi-VN" sz="1800" spc="-10" dirty="0" err="1">
                <a:latin typeface="Times New Roman"/>
                <a:cs typeface="Times New Roman"/>
              </a:rPr>
              <a:t>ể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h</a:t>
            </a:r>
            <a:r>
              <a:rPr lang="vi-VN" sz="1800" spc="-10" dirty="0" err="1">
                <a:latin typeface="Times New Roman"/>
                <a:cs typeface="Times New Roman"/>
              </a:rPr>
              <a:t>iện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b</a:t>
            </a:r>
            <a:r>
              <a:rPr lang="vi-VN" sz="1800" spc="-10" dirty="0" err="1">
                <a:latin typeface="Times New Roman"/>
                <a:cs typeface="Times New Roman"/>
              </a:rPr>
              <a:t>ằng</a:t>
            </a:r>
            <a:r>
              <a:rPr lang="vi-VN" sz="1800" spc="4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các</a:t>
            </a:r>
            <a:r>
              <a:rPr lang="vi-VN" sz="1800" spc="70" dirty="0">
                <a:latin typeface="Times New Roman"/>
                <a:cs typeface="Times New Roman"/>
              </a:rPr>
              <a:t> </a:t>
            </a:r>
            <a:r>
              <a:rPr lang="vi-VN" sz="1800" spc="-25" dirty="0" err="1">
                <a:latin typeface="Times New Roman"/>
                <a:cs typeface="Times New Roman"/>
              </a:rPr>
              <a:t>m</a:t>
            </a:r>
            <a:r>
              <a:rPr lang="vi-VN" sz="1800" spc="-10" dirty="0" err="1">
                <a:latin typeface="Times New Roman"/>
                <a:cs typeface="Times New Roman"/>
              </a:rPr>
              <a:t>ố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nố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5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có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30" dirty="0" err="1">
                <a:latin typeface="Times New Roman"/>
                <a:cs typeface="Times New Roman"/>
              </a:rPr>
              <a:t>m</a:t>
            </a:r>
            <a:r>
              <a:rPr lang="vi-VN" sz="1800" dirty="0" err="1">
                <a:latin typeface="Times New Roman"/>
                <a:cs typeface="Times New Roman"/>
              </a:rPr>
              <a:t>à</a:t>
            </a:r>
            <a:r>
              <a:rPr lang="vi-VN" sz="1800" spc="-10" dirty="0" err="1">
                <a:latin typeface="Times New Roman"/>
                <a:cs typeface="Times New Roman"/>
              </a:rPr>
              <a:t>u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</a:t>
            </a:r>
            <a:r>
              <a:rPr lang="vi-VN" sz="1800" spc="-15" dirty="0" err="1">
                <a:latin typeface="Times New Roman"/>
                <a:cs typeface="Times New Roman"/>
              </a:rPr>
              <a:t>h</a:t>
            </a:r>
            <a:r>
              <a:rPr lang="vi-VN" sz="1800" spc="-10" dirty="0" err="1">
                <a:latin typeface="Times New Roman"/>
                <a:cs typeface="Times New Roman"/>
              </a:rPr>
              <a:t>ể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hi</a:t>
            </a:r>
            <a:r>
              <a:rPr lang="vi-VN" sz="1800" dirty="0" err="1">
                <a:latin typeface="Times New Roman"/>
                <a:cs typeface="Times New Roman"/>
              </a:rPr>
              <a:t>ệ</a:t>
            </a:r>
            <a:r>
              <a:rPr lang="vi-VN" sz="1800" spc="-10" dirty="0" err="1">
                <a:latin typeface="Times New Roman"/>
                <a:cs typeface="Times New Roman"/>
              </a:rPr>
              <a:t>n</a:t>
            </a:r>
            <a:r>
              <a:rPr lang="vi-VN" sz="1800" spc="5" dirty="0">
                <a:latin typeface="Times New Roman"/>
                <a:cs typeface="Times New Roman"/>
              </a:rPr>
              <a:t> </a:t>
            </a:r>
            <a:r>
              <a:rPr lang="vi-VN" sz="1800" spc="-25" dirty="0" err="1">
                <a:latin typeface="Times New Roman"/>
                <a:cs typeface="Times New Roman"/>
              </a:rPr>
              <a:t>m</a:t>
            </a:r>
            <a:r>
              <a:rPr lang="vi-VN" sz="1800" spc="-10" dirty="0" err="1">
                <a:latin typeface="Times New Roman"/>
                <a:cs typeface="Times New Roman"/>
              </a:rPr>
              <a:t>ố</a:t>
            </a:r>
            <a:r>
              <a:rPr lang="vi-VN" sz="1800" spc="-5" dirty="0" err="1">
                <a:latin typeface="Times New Roman"/>
                <a:cs typeface="Times New Roman"/>
              </a:rPr>
              <a:t>i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dirty="0">
                <a:latin typeface="Times New Roman"/>
                <a:cs typeface="Times New Roman"/>
              </a:rPr>
              <a:t>q</a:t>
            </a:r>
            <a:r>
              <a:rPr lang="vi-VN" sz="1800" spc="-10" dirty="0">
                <a:latin typeface="Times New Roman"/>
                <a:cs typeface="Times New Roman"/>
              </a:rPr>
              <a:t>uan</a:t>
            </a:r>
            <a:r>
              <a:rPr lang="vi-VN" sz="1800" spc="1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hệ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của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các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0" dirty="0" err="1">
                <a:latin typeface="Times New Roman"/>
                <a:cs typeface="Times New Roman"/>
              </a:rPr>
              <a:t>l</a:t>
            </a:r>
            <a:r>
              <a:rPr lang="vi-VN" sz="1800" spc="-10" dirty="0" err="1">
                <a:latin typeface="Times New Roman"/>
                <a:cs typeface="Times New Roman"/>
              </a:rPr>
              <a:t>ớp</a:t>
            </a:r>
            <a:r>
              <a:rPr lang="vi-VN" sz="1800" spc="10" dirty="0">
                <a:latin typeface="Times New Roman"/>
                <a:cs typeface="Times New Roman"/>
              </a:rPr>
              <a:t> </a:t>
            </a:r>
            <a:r>
              <a:rPr lang="vi-VN" sz="1800" spc="-30" dirty="0" err="1">
                <a:latin typeface="Times New Roman"/>
                <a:cs typeface="Times New Roman"/>
              </a:rPr>
              <a:t>m</a:t>
            </a:r>
            <a:r>
              <a:rPr lang="vi-VN" sz="1800" spc="-10" dirty="0" err="1">
                <a:latin typeface="Times New Roman"/>
                <a:cs typeface="Times New Roman"/>
              </a:rPr>
              <a:t>ộ</a:t>
            </a:r>
            <a:r>
              <a:rPr lang="vi-VN" sz="1800" spc="-5" dirty="0" err="1">
                <a:latin typeface="Times New Roman"/>
                <a:cs typeface="Times New Roman"/>
              </a:rPr>
              <a:t>t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dirty="0" err="1">
                <a:latin typeface="Times New Roman"/>
                <a:cs typeface="Times New Roman"/>
              </a:rPr>
              <a:t>c</a:t>
            </a:r>
            <a:r>
              <a:rPr lang="vi-VN" sz="1800" spc="-10" dirty="0" err="1">
                <a:latin typeface="Times New Roman"/>
                <a:cs typeface="Times New Roman"/>
              </a:rPr>
              <a:t>á</a:t>
            </a:r>
            <a:r>
              <a:rPr lang="vi-VN" sz="1800" dirty="0" err="1">
                <a:latin typeface="Times New Roman"/>
                <a:cs typeface="Times New Roman"/>
              </a:rPr>
              <a:t>c</a:t>
            </a:r>
            <a:r>
              <a:rPr lang="vi-VN" sz="1800" spc="-10" dirty="0" err="1">
                <a:latin typeface="Times New Roman"/>
                <a:cs typeface="Times New Roman"/>
              </a:rPr>
              <a:t>h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5" dirty="0" err="1">
                <a:latin typeface="Times New Roman"/>
                <a:cs typeface="Times New Roman"/>
              </a:rPr>
              <a:t>trự</a:t>
            </a:r>
            <a:r>
              <a:rPr lang="vi-VN" sz="1800" spc="-10" dirty="0" err="1">
                <a:latin typeface="Times New Roman"/>
                <a:cs typeface="Times New Roman"/>
              </a:rPr>
              <a:t>c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0" dirty="0">
                <a:latin typeface="Times New Roman"/>
                <a:cs typeface="Times New Roman"/>
              </a:rPr>
              <a:t>quan</a:t>
            </a:r>
            <a:r>
              <a:rPr lang="vi-VN" sz="1800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và</a:t>
            </a:r>
            <a:r>
              <a:rPr lang="vi-VN" sz="1800" spc="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đễ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spc="-10" dirty="0" err="1">
                <a:latin typeface="Times New Roman"/>
                <a:cs typeface="Times New Roman"/>
              </a:rPr>
              <a:t>đọc</a:t>
            </a:r>
            <a:r>
              <a:rPr lang="vi-VN" sz="1800" spc="-5" dirty="0">
                <a:latin typeface="Times New Roman"/>
                <a:cs typeface="Times New Roman"/>
              </a:rPr>
              <a:t> </a:t>
            </a:r>
            <a:r>
              <a:rPr lang="vi-VN" sz="1800" dirty="0">
                <a:latin typeface="Times New Roman"/>
                <a:cs typeface="Times New Roman"/>
              </a:rPr>
              <a:t>h</a:t>
            </a:r>
            <a:r>
              <a:rPr lang="vi-VN" sz="1800" spc="-10" dirty="0">
                <a:latin typeface="Times New Roman"/>
                <a:cs typeface="Times New Roman"/>
              </a:rPr>
              <a:t>ơ</a:t>
            </a:r>
            <a:r>
              <a:rPr lang="vi-VN" sz="1800" spc="-15" dirty="0">
                <a:latin typeface="Times New Roman"/>
                <a:cs typeface="Times New Roman"/>
              </a:rPr>
              <a:t>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F468B-29ED-158A-50D7-56FDB9AF55B3}"/>
              </a:ext>
            </a:extLst>
          </p:cNvPr>
          <p:cNvSpPr txBox="1"/>
          <p:nvPr/>
        </p:nvSpPr>
        <p:spPr>
          <a:xfrm>
            <a:off x="4465864" y="180975"/>
            <a:ext cx="325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lớp</a:t>
            </a:r>
            <a:r>
              <a:rPr lang="en-US" b="1" dirty="0"/>
              <a:t> (Class Diagram)</a:t>
            </a:r>
          </a:p>
        </p:txBody>
      </p:sp>
    </p:spTree>
    <p:extLst>
      <p:ext uri="{BB962C8B-B14F-4D97-AF65-F5344CB8AC3E}">
        <p14:creationId xmlns:p14="http://schemas.microsoft.com/office/powerpoint/2010/main" val="14307869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C16ED47D-403A-3A02-BF09-903DAE12C151}"/>
              </a:ext>
            </a:extLst>
          </p:cNvPr>
          <p:cNvSpPr/>
          <p:nvPr/>
        </p:nvSpPr>
        <p:spPr>
          <a:xfrm>
            <a:off x="2577782" y="0"/>
            <a:ext cx="7036436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3400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EF468B-29ED-158A-50D7-56FDB9AF55B3}"/>
              </a:ext>
            </a:extLst>
          </p:cNvPr>
          <p:cNvSpPr txBox="1"/>
          <p:nvPr/>
        </p:nvSpPr>
        <p:spPr>
          <a:xfrm>
            <a:off x="4665206" y="209550"/>
            <a:ext cx="2858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ERD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F3022-69D9-749A-F51C-087A9FD9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75" y="896908"/>
            <a:ext cx="7330649" cy="506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651240" y="918916"/>
            <a:ext cx="2948254" cy="806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969652"/>
              </p:ext>
            </p:extLst>
          </p:nvPr>
        </p:nvGraphicFramePr>
        <p:xfrm>
          <a:off x="2299557" y="920665"/>
          <a:ext cx="3742527" cy="5465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0500">
                <a:tc gridSpan="3"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 err="1">
                          <a:latin typeface="Times New Roman"/>
                          <a:cs typeface="Times New Roman"/>
                        </a:rPr>
                        <a:t>UC_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Kí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Đă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ngKý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3652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đĕng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ký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để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sử dụng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dịch vụ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của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site.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13">
                <a:tc rowSpan="8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Even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6131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đĕ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 nhập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4287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giao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nhập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5527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ọ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“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chưa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kho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?</a:t>
                      </a:r>
                      <a:r>
                        <a:rPr sz="9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giao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27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6995" algn="just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ail, tên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 cần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ĕ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ký.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2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858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hận đĕng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925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4310" algn="just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 và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 cơ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liệ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E1,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067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7.Hệ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ển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F34E7171-8440-7E0A-B661-DE3407CC9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62072"/>
              </p:ext>
            </p:extLst>
          </p:nvPr>
        </p:nvGraphicFramePr>
        <p:xfrm>
          <a:off x="6149918" y="918916"/>
          <a:ext cx="3742527" cy="3745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274"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hướng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chí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2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90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33350">
                        <a:lnSpc>
                          <a:spcPct val="103499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người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ùng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nhận đã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đĕng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ký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trước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ặc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ồ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tại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sẽ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b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ướ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4.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 marR="248920" algn="just">
                        <a:lnSpc>
                          <a:spcPct val="103499"/>
                        </a:lnSpc>
                        <a:spcBef>
                          <a:spcPts val="795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phát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ù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trường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vĕn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bá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28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muốn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để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sử dụng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website.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hưa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5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được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lưu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cơ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liệu.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457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8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01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052"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136E122-B734-5E99-20A7-9605F1E6B032}"/>
              </a:ext>
            </a:extLst>
          </p:cNvPr>
          <p:cNvSpPr txBox="1"/>
          <p:nvPr/>
        </p:nvSpPr>
        <p:spPr>
          <a:xfrm>
            <a:off x="4849143" y="102798"/>
            <a:ext cx="2385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kí</a:t>
            </a:r>
            <a:endParaRPr 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67EF51-1157-EA9C-B80C-5A56ADB6DE6A}"/>
              </a:ext>
            </a:extLst>
          </p:cNvPr>
          <p:cNvSpPr txBox="1"/>
          <p:nvPr/>
        </p:nvSpPr>
        <p:spPr>
          <a:xfrm>
            <a:off x="3581400" y="339209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spc="-10" dirty="0" err="1">
                <a:latin typeface="Times New Roman"/>
                <a:cs typeface="Times New Roman"/>
              </a:rPr>
              <a:t>Chu</a:t>
            </a:r>
            <a:r>
              <a:rPr lang="vi-VN" sz="1800" b="1" dirty="0" err="1">
                <a:latin typeface="Times New Roman"/>
                <a:cs typeface="Times New Roman"/>
              </a:rPr>
              <a:t>y</a:t>
            </a:r>
            <a:r>
              <a:rPr lang="vi-VN" sz="1800" b="1" spc="-10" dirty="0" err="1">
                <a:latin typeface="Times New Roman"/>
                <a:cs typeface="Times New Roman"/>
              </a:rPr>
              <a:t>ển</a:t>
            </a:r>
            <a:r>
              <a:rPr lang="vi-VN" sz="1800" b="1" spc="-5" dirty="0">
                <a:latin typeface="Times New Roman"/>
                <a:cs typeface="Times New Roman"/>
              </a:rPr>
              <a:t> </a:t>
            </a:r>
            <a:r>
              <a:rPr lang="vi-VN" sz="1800" b="1" spc="-10" dirty="0">
                <a:latin typeface="Times New Roman"/>
                <a:cs typeface="Times New Roman"/>
              </a:rPr>
              <a:t>E</a:t>
            </a:r>
            <a:r>
              <a:rPr lang="vi-VN" sz="1800" b="1" dirty="0">
                <a:latin typeface="Times New Roman"/>
                <a:cs typeface="Times New Roman"/>
              </a:rPr>
              <a:t>R</a:t>
            </a:r>
            <a:r>
              <a:rPr lang="vi-VN" sz="1800" b="1" spc="-10" dirty="0">
                <a:latin typeface="Times New Roman"/>
                <a:cs typeface="Times New Roman"/>
              </a:rPr>
              <a:t>D</a:t>
            </a:r>
            <a:r>
              <a:rPr lang="vi-VN" sz="1800" b="1" spc="-5" dirty="0">
                <a:latin typeface="Times New Roman"/>
                <a:cs typeface="Times New Roman"/>
              </a:rPr>
              <a:t> </a:t>
            </a:r>
            <a:r>
              <a:rPr lang="vi-VN" sz="1800" b="1" spc="-10" dirty="0">
                <a:latin typeface="Times New Roman"/>
                <a:cs typeface="Times New Roman"/>
              </a:rPr>
              <a:t>sang</a:t>
            </a:r>
            <a:r>
              <a:rPr lang="vi-VN" sz="1800" b="1" spc="5" dirty="0">
                <a:latin typeface="Times New Roman"/>
                <a:cs typeface="Times New Roman"/>
              </a:rPr>
              <a:t> </a:t>
            </a:r>
            <a:r>
              <a:rPr lang="vi-VN" sz="1800" b="1" spc="-10" dirty="0" err="1">
                <a:latin typeface="Times New Roman"/>
                <a:cs typeface="Times New Roman"/>
              </a:rPr>
              <a:t>lược</a:t>
            </a:r>
            <a:r>
              <a:rPr lang="vi-VN" sz="1800" b="1" spc="-5" dirty="0">
                <a:latin typeface="Times New Roman"/>
                <a:cs typeface="Times New Roman"/>
              </a:rPr>
              <a:t> </a:t>
            </a:r>
            <a:r>
              <a:rPr lang="vi-VN" sz="1800" b="1" spc="-10" dirty="0" err="1">
                <a:latin typeface="Times New Roman"/>
                <a:cs typeface="Times New Roman"/>
              </a:rPr>
              <a:t>đồ</a:t>
            </a:r>
            <a:r>
              <a:rPr lang="vi-VN" sz="1800" b="1" spc="-5" dirty="0">
                <a:latin typeface="Times New Roman"/>
                <a:cs typeface="Times New Roman"/>
              </a:rPr>
              <a:t> </a:t>
            </a:r>
            <a:r>
              <a:rPr lang="vi-VN" sz="1800" b="1" spc="-10" dirty="0">
                <a:latin typeface="Times New Roman"/>
                <a:cs typeface="Times New Roman"/>
              </a:rPr>
              <a:t>cơ</a:t>
            </a:r>
            <a:r>
              <a:rPr lang="vi-VN" sz="1800" b="1" spc="-5" dirty="0">
                <a:latin typeface="Times New Roman"/>
                <a:cs typeface="Times New Roman"/>
              </a:rPr>
              <a:t> </a:t>
            </a:r>
            <a:r>
              <a:rPr lang="vi-VN" sz="1800" b="1" spc="-10" dirty="0" err="1">
                <a:latin typeface="Times New Roman"/>
                <a:cs typeface="Times New Roman"/>
              </a:rPr>
              <a:t>sở</a:t>
            </a:r>
            <a:r>
              <a:rPr lang="vi-VN" sz="1800" b="1" spc="10" dirty="0">
                <a:latin typeface="Times New Roman"/>
                <a:cs typeface="Times New Roman"/>
              </a:rPr>
              <a:t> </a:t>
            </a:r>
            <a:r>
              <a:rPr lang="vi-VN" sz="1800" b="1" spc="-10" dirty="0" err="1">
                <a:latin typeface="Times New Roman"/>
                <a:cs typeface="Times New Roman"/>
              </a:rPr>
              <a:t>dữ</a:t>
            </a:r>
            <a:r>
              <a:rPr lang="vi-VN" sz="1800" b="1" spc="-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l</a:t>
            </a:r>
            <a:r>
              <a:rPr lang="vi-VN" sz="1800" b="1" spc="-5" dirty="0" err="1">
                <a:latin typeface="Times New Roman"/>
                <a:cs typeface="Times New Roman"/>
              </a:rPr>
              <a:t>iệu</a:t>
            </a:r>
            <a:r>
              <a:rPr lang="vi-VN" sz="1800" b="1" spc="10" dirty="0">
                <a:latin typeface="Times New Roman"/>
                <a:cs typeface="Times New Roman"/>
              </a:rPr>
              <a:t> </a:t>
            </a:r>
            <a:r>
              <a:rPr lang="vi-VN" sz="1800" b="1" spc="-10" dirty="0">
                <a:latin typeface="Times New Roman"/>
                <a:cs typeface="Times New Roman"/>
              </a:rPr>
              <a:t>quan</a:t>
            </a:r>
            <a:r>
              <a:rPr lang="vi-VN" sz="1800" b="1" spc="-5" dirty="0">
                <a:latin typeface="Times New Roman"/>
                <a:cs typeface="Times New Roman"/>
              </a:rPr>
              <a:t> </a:t>
            </a:r>
            <a:r>
              <a:rPr lang="vi-VN" sz="1800" b="1" spc="-10" dirty="0" err="1">
                <a:latin typeface="Times New Roman"/>
                <a:cs typeface="Times New Roman"/>
              </a:rPr>
              <a:t>hệ</a:t>
            </a:r>
            <a:r>
              <a:rPr lang="vi-VN" sz="1800" b="1" spc="-5" dirty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02F953-2202-12FE-F1E2-14FBF7FD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1433234"/>
            <a:ext cx="793543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352288" y="0"/>
            <a:ext cx="3487424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25DFB-68AC-F6F8-3766-5F9D909C2AC9}"/>
              </a:ext>
            </a:extLst>
          </p:cNvPr>
          <p:cNvSpPr txBox="1"/>
          <p:nvPr/>
        </p:nvSpPr>
        <p:spPr>
          <a:xfrm>
            <a:off x="0" y="0"/>
            <a:ext cx="338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Sequence Diagram</a:t>
            </a:r>
          </a:p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kí</a:t>
            </a:r>
            <a:endParaRPr lang="en-US" b="1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323BAB7-94D8-7DD5-37B2-724F94CE7788}"/>
              </a:ext>
            </a:extLst>
          </p:cNvPr>
          <p:cNvSpPr/>
          <p:nvPr/>
        </p:nvSpPr>
        <p:spPr>
          <a:xfrm>
            <a:off x="2281157" y="1009650"/>
            <a:ext cx="7629685" cy="483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948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405737" y="753341"/>
            <a:ext cx="3656290" cy="805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885945" y="9274245"/>
            <a:ext cx="194309" cy="165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1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520"/>
            <a:fld id="{81D60167-4931-47E6-BA6A-407CBD079E47}" type="slidenum">
              <a:rPr lang="en-US" smtClean="0"/>
              <a:pPr marL="96520"/>
              <a:t>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58416"/>
              </p:ext>
            </p:extLst>
          </p:nvPr>
        </p:nvGraphicFramePr>
        <p:xfrm>
          <a:off x="2301209" y="758532"/>
          <a:ext cx="3742527" cy="5380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848">
                <a:tc gridSpan="3"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5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ber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UC_Quê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MậtKh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9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Quên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2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hàng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86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Priority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have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93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ary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24447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họn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đặt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nhớ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oản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website.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867">
                <a:tc rowSpan="8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SBasic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ourse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vents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Actor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Acti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spon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5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36131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1.Tr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rang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spc="1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nhập.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42875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giao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diện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spc="1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nhập.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6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9113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chọn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ặt lại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hẩu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”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27329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4.Hiện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ẫu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 e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cần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 khẩu.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46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94615" algn="just">
                        <a:lnSpc>
                          <a:spcPct val="1036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ail cần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 xác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nhận.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44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83820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gửi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 nhắn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đến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để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 nhận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6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8580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7.Ng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ấn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xác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hận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tron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hộ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ư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ail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E2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0ECDE3FF-55F5-EA26-B515-ACEA752F6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41859"/>
              </p:ext>
            </p:extLst>
          </p:nvPr>
        </p:nvGraphicFramePr>
        <p:xfrm>
          <a:off x="6148264" y="758532"/>
          <a:ext cx="3742527" cy="5374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808">
                <a:tc>
                  <a:txBody>
                    <a:bodyPr/>
                    <a:lstStyle/>
                    <a:p>
                      <a:endParaRPr sz="1200" dirty="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 dirty="0"/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26162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8.Hiện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ẫu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mới.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81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66675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9.Ng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đặt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 khẩu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ới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hoản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 ấn xác nhậ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38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56845" algn="just">
                        <a:lnSpc>
                          <a:spcPct val="1034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10.Hệ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tra, cập nhật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mật kh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ẩ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 mới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à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khoản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E3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04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11.Thông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cập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hật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thàn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công.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5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526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ception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58115">
                        <a:lnSpc>
                          <a:spcPct val="103099"/>
                        </a:lnSpc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E1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mail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spc="15" dirty="0" err="1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ợc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ký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trước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đó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hì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thốn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thô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bá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hôn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ì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mai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xá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ự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c.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69215" marR="158115">
                        <a:lnSpc>
                          <a:spcPct val="103800"/>
                        </a:lnSpc>
                        <a:spcBef>
                          <a:spcPts val="790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á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sau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24h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 báo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êu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cầu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mật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quá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ạn.</a:t>
                      </a:r>
                    </a:p>
                    <a:p>
                      <a:pPr marL="69215" marR="202565">
                        <a:lnSpc>
                          <a:spcPct val="103499"/>
                        </a:lnSpc>
                        <a:spcBef>
                          <a:spcPts val="795"/>
                        </a:spcBef>
                      </a:pP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E3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Nếu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phát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ù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bỏ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ng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trường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ả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kh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ẩu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thì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đưa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ê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 cầu nhập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ủ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tin.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5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tension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Poin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53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Trigger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112395">
                        <a:lnSpc>
                          <a:spcPct val="1038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quên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và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uốn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ấ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ẩu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để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lang="en-US" sz="900" dirty="0" err="1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nhập.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5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Ass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hớ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5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Pre-Cond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90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-Co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ditions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 marR="207010">
                        <a:lnSpc>
                          <a:spcPct val="103099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ậ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nhật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ại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ật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khẩu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mới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tài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hoản người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dùng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cơ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sở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dữ liệu.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653">
                <a:tc>
                  <a:txBody>
                    <a:bodyPr/>
                    <a:lstStyle/>
                    <a:p>
                      <a:pPr marL="69215" marR="466090">
                        <a:lnSpc>
                          <a:spcPct val="1038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usine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s Rules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None.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5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Nh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ó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5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4/10/2022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088"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Diagr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m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663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E6C763-A395-1C4E-CA79-9045B368A39F}"/>
              </a:ext>
            </a:extLst>
          </p:cNvPr>
          <p:cNvSpPr txBox="1"/>
          <p:nvPr/>
        </p:nvSpPr>
        <p:spPr>
          <a:xfrm>
            <a:off x="4594582" y="103761"/>
            <a:ext cx="3107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Đặc</a:t>
            </a:r>
            <a:r>
              <a:rPr lang="en-US" b="1" dirty="0"/>
              <a:t> </a:t>
            </a:r>
            <a:r>
              <a:rPr lang="en-US" b="1" dirty="0" err="1"/>
              <a:t>tả</a:t>
            </a:r>
            <a:r>
              <a:rPr lang="en-US" b="1" dirty="0"/>
              <a:t> </a:t>
            </a:r>
            <a:r>
              <a:rPr lang="en-US" b="1" dirty="0" err="1"/>
              <a:t>usecase</a:t>
            </a:r>
            <a:r>
              <a:rPr lang="en-US" b="1" dirty="0"/>
              <a:t> </a:t>
            </a:r>
            <a:r>
              <a:rPr lang="en-US" b="1" dirty="0" err="1"/>
              <a:t>Quên</a:t>
            </a:r>
            <a:r>
              <a:rPr lang="en-US" b="1" dirty="0"/>
              <a:t> </a:t>
            </a:r>
            <a:r>
              <a:rPr lang="en-US" b="1" dirty="0" err="1"/>
              <a:t>mật</a:t>
            </a:r>
            <a:r>
              <a:rPr lang="en-US" b="1" dirty="0"/>
              <a:t> </a:t>
            </a:r>
            <a:r>
              <a:rPr lang="en-US" b="1" dirty="0" err="1"/>
              <a:t>khẩu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5539</Words>
  <Application>Microsoft Office PowerPoint</Application>
  <PresentationFormat>Widescreen</PresentationFormat>
  <Paragraphs>901</Paragraphs>
  <Slides>60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Nguyên Lộc Trần</dc:creator>
  <cp:lastModifiedBy>Nguyên Lộc Trần</cp:lastModifiedBy>
  <cp:revision>72</cp:revision>
  <dcterms:created xsi:type="dcterms:W3CDTF">2022-11-18T10:26:47Z</dcterms:created>
  <dcterms:modified xsi:type="dcterms:W3CDTF">2022-11-18T12:37:46Z</dcterms:modified>
</cp:coreProperties>
</file>